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1"/>
  </p:notesMasterIdLst>
  <p:sldIdLst>
    <p:sldId id="256" r:id="rId2"/>
    <p:sldId id="257" r:id="rId3"/>
    <p:sldId id="265" r:id="rId4"/>
    <p:sldId id="258" r:id="rId5"/>
    <p:sldId id="264" r:id="rId6"/>
    <p:sldId id="259" r:id="rId7"/>
    <p:sldId id="261" r:id="rId8"/>
    <p:sldId id="315" r:id="rId9"/>
    <p:sldId id="316" r:id="rId10"/>
    <p:sldId id="267" r:id="rId11"/>
    <p:sldId id="317" r:id="rId12"/>
    <p:sldId id="318" r:id="rId13"/>
    <p:sldId id="286" r:id="rId14"/>
    <p:sldId id="268" r:id="rId15"/>
    <p:sldId id="266" r:id="rId16"/>
    <p:sldId id="260" r:id="rId17"/>
    <p:sldId id="262" r:id="rId18"/>
    <p:sldId id="263" r:id="rId19"/>
    <p:sldId id="31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65">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0556D0-C3F5-4AA3-B021-85E8B32F918A}">
  <a:tblStyle styleId="{BD0556D0-C3F5-4AA3-B021-85E8B32F91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91" d="100"/>
          <a:sy n="91" d="100"/>
        </p:scale>
        <p:origin x="684" y="78"/>
      </p:cViewPr>
      <p:guideLst>
        <p:guide orient="horz" pos="176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E0DF5-25FA-4352-AA87-BEB116306DAA}" type="doc">
      <dgm:prSet loTypeId="urn:diagrams.loki3.com/VaryingWidthList" loCatId="list" qsTypeId="urn:microsoft.com/office/officeart/2005/8/quickstyle/simple1" qsCatId="simple" csTypeId="urn:microsoft.com/office/officeart/2005/8/colors/accent0_1" csCatId="mainScheme" phldr="1"/>
      <dgm:spPr/>
    </dgm:pt>
    <dgm:pt modelId="{A44B5A56-572A-41DC-9D91-14F5A38AE223}">
      <dgm:prSet phldrT="[Text]" custT="1"/>
      <dgm:spPr/>
      <dgm:t>
        <a:bodyPr/>
        <a:lstStyle/>
        <a:p>
          <a:pPr>
            <a:lnSpc>
              <a:spcPct val="150000"/>
            </a:lnSpc>
          </a:pPr>
          <a:r>
            <a:rPr lang="vi-VN" sz="1800"/>
            <a:t>Chọn câu chuyện về một nhân vật lịch sử mà em yêu thích.</a:t>
          </a:r>
          <a:endParaRPr lang="en-US" sz="1800"/>
        </a:p>
      </dgm:t>
    </dgm:pt>
    <dgm:pt modelId="{F7902E8B-01F2-4258-8CEF-35C9EA24A689}" type="parTrans" cxnId="{9C95D800-5686-48CD-8785-1E4D218B12EC}">
      <dgm:prSet/>
      <dgm:spPr/>
      <dgm:t>
        <a:bodyPr/>
        <a:lstStyle/>
        <a:p>
          <a:pPr>
            <a:lnSpc>
              <a:spcPct val="150000"/>
            </a:lnSpc>
          </a:pPr>
          <a:endParaRPr lang="en-US" sz="1800"/>
        </a:p>
      </dgm:t>
    </dgm:pt>
    <dgm:pt modelId="{7D987876-F76D-4772-930B-695F00036FD7}" type="sibTrans" cxnId="{9C95D800-5686-48CD-8785-1E4D218B12EC}">
      <dgm:prSet/>
      <dgm:spPr/>
      <dgm:t>
        <a:bodyPr/>
        <a:lstStyle/>
        <a:p>
          <a:pPr>
            <a:lnSpc>
              <a:spcPct val="150000"/>
            </a:lnSpc>
          </a:pPr>
          <a:endParaRPr lang="en-US" sz="1800"/>
        </a:p>
      </dgm:t>
    </dgm:pt>
    <dgm:pt modelId="{126FEF7F-6333-4646-941B-120104E205EA}">
      <dgm:prSet custT="1"/>
      <dgm:spPr/>
      <dgm:t>
        <a:bodyPr/>
        <a:lstStyle/>
        <a:p>
          <a:pPr>
            <a:lnSpc>
              <a:spcPct val="150000"/>
            </a:lnSpc>
          </a:pPr>
          <a:r>
            <a:rPr lang="vi-VN" sz="1800"/>
            <a:t>Câu chuyện có mở đầu, diễn biến và kết thúc thế nào?</a:t>
          </a:r>
          <a:endParaRPr lang="en-US" sz="1800"/>
        </a:p>
      </dgm:t>
    </dgm:pt>
    <dgm:pt modelId="{247938DE-81F6-4A72-B558-38CDB2A7CBB0}" type="parTrans" cxnId="{D30F0359-8AED-4FEA-8E40-46E0D35DF4CD}">
      <dgm:prSet/>
      <dgm:spPr/>
      <dgm:t>
        <a:bodyPr/>
        <a:lstStyle/>
        <a:p>
          <a:pPr>
            <a:lnSpc>
              <a:spcPct val="150000"/>
            </a:lnSpc>
          </a:pPr>
          <a:endParaRPr lang="en-US" sz="1800"/>
        </a:p>
      </dgm:t>
    </dgm:pt>
    <dgm:pt modelId="{9101231C-9B71-45A4-8CD0-2839876E5A3D}" type="sibTrans" cxnId="{D30F0359-8AED-4FEA-8E40-46E0D35DF4CD}">
      <dgm:prSet/>
      <dgm:spPr/>
      <dgm:t>
        <a:bodyPr/>
        <a:lstStyle/>
        <a:p>
          <a:pPr>
            <a:lnSpc>
              <a:spcPct val="150000"/>
            </a:lnSpc>
          </a:pPr>
          <a:endParaRPr lang="en-US" sz="1800"/>
        </a:p>
      </dgm:t>
    </dgm:pt>
    <dgm:pt modelId="{BD895ADB-65A0-4F08-8257-6E9063C36C11}">
      <dgm:prSet custT="1"/>
      <dgm:spPr/>
      <dgm:t>
        <a:bodyPr/>
        <a:lstStyle/>
        <a:p>
          <a:pPr>
            <a:lnSpc>
              <a:spcPct val="150000"/>
            </a:lnSpc>
          </a:pPr>
          <a:r>
            <a:rPr lang="vi-VN" sz="1800"/>
            <a:t>Nhân vật lịch sử có những đóng góp gì cho đất nước?</a:t>
          </a:r>
          <a:endParaRPr lang="en-US" sz="1800"/>
        </a:p>
      </dgm:t>
    </dgm:pt>
    <dgm:pt modelId="{A6E1DEDA-DC6C-41BB-81DF-53FB3B5A8BEE}" type="parTrans" cxnId="{BF754B74-12FB-4D81-B72D-B6A186E8487F}">
      <dgm:prSet/>
      <dgm:spPr/>
      <dgm:t>
        <a:bodyPr/>
        <a:lstStyle/>
        <a:p>
          <a:pPr>
            <a:lnSpc>
              <a:spcPct val="150000"/>
            </a:lnSpc>
          </a:pPr>
          <a:endParaRPr lang="en-US" sz="1800"/>
        </a:p>
      </dgm:t>
    </dgm:pt>
    <dgm:pt modelId="{0291458A-4122-45B7-9173-6C2E26135FB2}" type="sibTrans" cxnId="{BF754B74-12FB-4D81-B72D-B6A186E8487F}">
      <dgm:prSet/>
      <dgm:spPr/>
      <dgm:t>
        <a:bodyPr/>
        <a:lstStyle/>
        <a:p>
          <a:pPr>
            <a:lnSpc>
              <a:spcPct val="150000"/>
            </a:lnSpc>
          </a:pPr>
          <a:endParaRPr lang="en-US" sz="1800"/>
        </a:p>
      </dgm:t>
    </dgm:pt>
    <dgm:pt modelId="{8876720C-7690-4B9B-B50F-B2305BDDD725}">
      <dgm:prSet custT="1"/>
      <dgm:spPr/>
      <dgm:t>
        <a:bodyPr/>
        <a:lstStyle/>
        <a:p>
          <a:pPr>
            <a:lnSpc>
              <a:spcPct val="150000"/>
            </a:lnSpc>
          </a:pPr>
          <a:r>
            <a:rPr lang="vi-VN" sz="1800"/>
            <a:t>Em có cảm nghĩ như thế nào về nhân vật và câu chuyện?</a:t>
          </a:r>
          <a:endParaRPr lang="en-US" sz="1800"/>
        </a:p>
      </dgm:t>
    </dgm:pt>
    <dgm:pt modelId="{9D14EF61-9C12-430D-8D3B-FCDFBCB285C4}" type="parTrans" cxnId="{1F8C4945-0E58-47B8-A848-056E5C4D5DB7}">
      <dgm:prSet/>
      <dgm:spPr/>
      <dgm:t>
        <a:bodyPr/>
        <a:lstStyle/>
        <a:p>
          <a:pPr>
            <a:lnSpc>
              <a:spcPct val="150000"/>
            </a:lnSpc>
          </a:pPr>
          <a:endParaRPr lang="en-US" sz="1800"/>
        </a:p>
      </dgm:t>
    </dgm:pt>
    <dgm:pt modelId="{123FA4AA-A7FC-4515-9384-E6E48FBBE738}" type="sibTrans" cxnId="{1F8C4945-0E58-47B8-A848-056E5C4D5DB7}">
      <dgm:prSet/>
      <dgm:spPr/>
      <dgm:t>
        <a:bodyPr/>
        <a:lstStyle/>
        <a:p>
          <a:pPr>
            <a:lnSpc>
              <a:spcPct val="150000"/>
            </a:lnSpc>
          </a:pPr>
          <a:endParaRPr lang="en-US" sz="1800"/>
        </a:p>
      </dgm:t>
    </dgm:pt>
    <dgm:pt modelId="{BE38B8C7-23BF-4A00-B6D4-771DD07765F1}" type="pres">
      <dgm:prSet presAssocID="{DB0E0DF5-25FA-4352-AA87-BEB116306DAA}" presName="Name0" presStyleCnt="0">
        <dgm:presLayoutVars>
          <dgm:resizeHandles/>
        </dgm:presLayoutVars>
      </dgm:prSet>
      <dgm:spPr/>
    </dgm:pt>
    <dgm:pt modelId="{C4A37E08-5814-4B9A-9812-070A51F53AB1}" type="pres">
      <dgm:prSet presAssocID="{A44B5A56-572A-41DC-9D91-14F5A38AE223}" presName="text" presStyleLbl="node1" presStyleIdx="0" presStyleCnt="4" custScaleX="122730" custScaleY="53500">
        <dgm:presLayoutVars>
          <dgm:bulletEnabled val="1"/>
        </dgm:presLayoutVars>
      </dgm:prSet>
      <dgm:spPr/>
    </dgm:pt>
    <dgm:pt modelId="{E10072CE-4CE4-4222-8900-C86AA2EC6664}" type="pres">
      <dgm:prSet presAssocID="{7D987876-F76D-4772-930B-695F00036FD7}" presName="space" presStyleCnt="0"/>
      <dgm:spPr/>
    </dgm:pt>
    <dgm:pt modelId="{1C4F83EA-DC7B-4473-9667-5CC5F3C3517D}" type="pres">
      <dgm:prSet presAssocID="{126FEF7F-6333-4646-941B-120104E205EA}" presName="text" presStyleLbl="node1" presStyleIdx="1" presStyleCnt="4" custScaleX="133149" custScaleY="53500">
        <dgm:presLayoutVars>
          <dgm:bulletEnabled val="1"/>
        </dgm:presLayoutVars>
      </dgm:prSet>
      <dgm:spPr/>
    </dgm:pt>
    <dgm:pt modelId="{79D167DE-5AE8-43A3-A985-3238711F1366}" type="pres">
      <dgm:prSet presAssocID="{9101231C-9B71-45A4-8CD0-2839876E5A3D}" presName="space" presStyleCnt="0"/>
      <dgm:spPr/>
    </dgm:pt>
    <dgm:pt modelId="{15F1BD48-2CB9-46FC-A364-D5F47F4C6890}" type="pres">
      <dgm:prSet presAssocID="{BD895ADB-65A0-4F08-8257-6E9063C36C11}" presName="text" presStyleLbl="node1" presStyleIdx="2" presStyleCnt="4" custScaleX="133249" custScaleY="53500">
        <dgm:presLayoutVars>
          <dgm:bulletEnabled val="1"/>
        </dgm:presLayoutVars>
      </dgm:prSet>
      <dgm:spPr/>
    </dgm:pt>
    <dgm:pt modelId="{A0CA2A12-AEFA-4283-8C6B-A90B733899FE}" type="pres">
      <dgm:prSet presAssocID="{0291458A-4122-45B7-9173-6C2E26135FB2}" presName="space" presStyleCnt="0"/>
      <dgm:spPr/>
    </dgm:pt>
    <dgm:pt modelId="{7A7B9CAC-DFC8-4E31-85E2-30B92E6FFD35}" type="pres">
      <dgm:prSet presAssocID="{8876720C-7690-4B9B-B50F-B2305BDDD725}" presName="text" presStyleLbl="node1" presStyleIdx="3" presStyleCnt="4" custScaleX="124864" custScaleY="53500">
        <dgm:presLayoutVars>
          <dgm:bulletEnabled val="1"/>
        </dgm:presLayoutVars>
      </dgm:prSet>
      <dgm:spPr/>
    </dgm:pt>
  </dgm:ptLst>
  <dgm:cxnLst>
    <dgm:cxn modelId="{9C95D800-5686-48CD-8785-1E4D218B12EC}" srcId="{DB0E0DF5-25FA-4352-AA87-BEB116306DAA}" destId="{A44B5A56-572A-41DC-9D91-14F5A38AE223}" srcOrd="0" destOrd="0" parTransId="{F7902E8B-01F2-4258-8CEF-35C9EA24A689}" sibTransId="{7D987876-F76D-4772-930B-695F00036FD7}"/>
    <dgm:cxn modelId="{26B48213-24B3-400D-BD8E-74E76704D4D4}" type="presOf" srcId="{BD895ADB-65A0-4F08-8257-6E9063C36C11}" destId="{15F1BD48-2CB9-46FC-A364-D5F47F4C6890}" srcOrd="0" destOrd="0" presId="urn:diagrams.loki3.com/VaryingWidthList"/>
    <dgm:cxn modelId="{1F8C4945-0E58-47B8-A848-056E5C4D5DB7}" srcId="{DB0E0DF5-25FA-4352-AA87-BEB116306DAA}" destId="{8876720C-7690-4B9B-B50F-B2305BDDD725}" srcOrd="3" destOrd="0" parTransId="{9D14EF61-9C12-430D-8D3B-FCDFBCB285C4}" sibTransId="{123FA4AA-A7FC-4515-9384-E6E48FBBE738}"/>
    <dgm:cxn modelId="{BBBBBB51-40A2-4093-9DB8-103628AD343A}" type="presOf" srcId="{126FEF7F-6333-4646-941B-120104E205EA}" destId="{1C4F83EA-DC7B-4473-9667-5CC5F3C3517D}" srcOrd="0" destOrd="0" presId="urn:diagrams.loki3.com/VaryingWidthList"/>
    <dgm:cxn modelId="{BF754B74-12FB-4D81-B72D-B6A186E8487F}" srcId="{DB0E0DF5-25FA-4352-AA87-BEB116306DAA}" destId="{BD895ADB-65A0-4F08-8257-6E9063C36C11}" srcOrd="2" destOrd="0" parTransId="{A6E1DEDA-DC6C-41BB-81DF-53FB3B5A8BEE}" sibTransId="{0291458A-4122-45B7-9173-6C2E26135FB2}"/>
    <dgm:cxn modelId="{49C8D275-FC71-45DC-B994-D428866F56FC}" type="presOf" srcId="{8876720C-7690-4B9B-B50F-B2305BDDD725}" destId="{7A7B9CAC-DFC8-4E31-85E2-30B92E6FFD35}" srcOrd="0" destOrd="0" presId="urn:diagrams.loki3.com/VaryingWidthList"/>
    <dgm:cxn modelId="{D30F0359-8AED-4FEA-8E40-46E0D35DF4CD}" srcId="{DB0E0DF5-25FA-4352-AA87-BEB116306DAA}" destId="{126FEF7F-6333-4646-941B-120104E205EA}" srcOrd="1" destOrd="0" parTransId="{247938DE-81F6-4A72-B558-38CDB2A7CBB0}" sibTransId="{9101231C-9B71-45A4-8CD0-2839876E5A3D}"/>
    <dgm:cxn modelId="{9CA540A0-DA01-4E7A-BF4A-2F9E57AD3491}" type="presOf" srcId="{A44B5A56-572A-41DC-9D91-14F5A38AE223}" destId="{C4A37E08-5814-4B9A-9812-070A51F53AB1}" srcOrd="0" destOrd="0" presId="urn:diagrams.loki3.com/VaryingWidthList"/>
    <dgm:cxn modelId="{E4745AD1-B6B6-4012-9410-58E91EB125BA}" type="presOf" srcId="{DB0E0DF5-25FA-4352-AA87-BEB116306DAA}" destId="{BE38B8C7-23BF-4A00-B6D4-771DD07765F1}" srcOrd="0" destOrd="0" presId="urn:diagrams.loki3.com/VaryingWidthList"/>
    <dgm:cxn modelId="{29C8D3A2-3DA2-4A8A-AD40-C47D600D64E3}" type="presParOf" srcId="{BE38B8C7-23BF-4A00-B6D4-771DD07765F1}" destId="{C4A37E08-5814-4B9A-9812-070A51F53AB1}" srcOrd="0" destOrd="0" presId="urn:diagrams.loki3.com/VaryingWidthList"/>
    <dgm:cxn modelId="{24E5D221-3FEE-4C9A-87EB-F0DA8FA5F5EE}" type="presParOf" srcId="{BE38B8C7-23BF-4A00-B6D4-771DD07765F1}" destId="{E10072CE-4CE4-4222-8900-C86AA2EC6664}" srcOrd="1" destOrd="0" presId="urn:diagrams.loki3.com/VaryingWidthList"/>
    <dgm:cxn modelId="{F4EB3027-E242-4B87-A98D-F3CFEFE9DA9E}" type="presParOf" srcId="{BE38B8C7-23BF-4A00-B6D4-771DD07765F1}" destId="{1C4F83EA-DC7B-4473-9667-5CC5F3C3517D}" srcOrd="2" destOrd="0" presId="urn:diagrams.loki3.com/VaryingWidthList"/>
    <dgm:cxn modelId="{01EA2A78-88CD-49DD-8D23-AB7D90C1F954}" type="presParOf" srcId="{BE38B8C7-23BF-4A00-B6D4-771DD07765F1}" destId="{79D167DE-5AE8-43A3-A985-3238711F1366}" srcOrd="3" destOrd="0" presId="urn:diagrams.loki3.com/VaryingWidthList"/>
    <dgm:cxn modelId="{6D99910F-9396-4870-BA21-CB1D8F87E4AB}" type="presParOf" srcId="{BE38B8C7-23BF-4A00-B6D4-771DD07765F1}" destId="{15F1BD48-2CB9-46FC-A364-D5F47F4C6890}" srcOrd="4" destOrd="0" presId="urn:diagrams.loki3.com/VaryingWidthList"/>
    <dgm:cxn modelId="{438B23D5-7E76-4325-9C5F-B635B50A5EE9}" type="presParOf" srcId="{BE38B8C7-23BF-4A00-B6D4-771DD07765F1}" destId="{A0CA2A12-AEFA-4283-8C6B-A90B733899FE}" srcOrd="5" destOrd="0" presId="urn:diagrams.loki3.com/VaryingWidthList"/>
    <dgm:cxn modelId="{76BF2EA9-71FE-46AE-B882-E46F5D94EBE2}" type="presParOf" srcId="{BE38B8C7-23BF-4A00-B6D4-771DD07765F1}" destId="{7A7B9CAC-DFC8-4E31-85E2-30B92E6FFD35}"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0FBAD-4C0E-4216-8866-608802431DCF}"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n-US"/>
        </a:p>
      </dgm:t>
    </dgm:pt>
    <dgm:pt modelId="{9CFDA97E-2101-4D5A-8A14-ED29B1AE177C}">
      <dgm:prSet phldrT="[Text]" custT="1"/>
      <dgm:spPr/>
      <dgm:t>
        <a:bodyPr/>
        <a:lstStyle/>
        <a:p>
          <a:pPr>
            <a:lnSpc>
              <a:spcPct val="150000"/>
            </a:lnSpc>
          </a:pPr>
          <a:r>
            <a:rPr lang="vi-VN" sz="1400" b="1" i="0"/>
            <a:t>Mở đầu: </a:t>
          </a:r>
          <a:endParaRPr lang="en-US" sz="1400" b="1" i="0"/>
        </a:p>
      </dgm:t>
    </dgm:pt>
    <dgm:pt modelId="{4BB782D5-BAEC-4A60-9A41-307A119AA2CC}" type="parTrans" cxnId="{142FFD24-5792-4145-9467-FB216B40949B}">
      <dgm:prSet/>
      <dgm:spPr/>
      <dgm:t>
        <a:bodyPr/>
        <a:lstStyle/>
        <a:p>
          <a:pPr>
            <a:lnSpc>
              <a:spcPct val="150000"/>
            </a:lnSpc>
          </a:pPr>
          <a:endParaRPr lang="en-US" i="0"/>
        </a:p>
      </dgm:t>
    </dgm:pt>
    <dgm:pt modelId="{3E6ECEE2-DB2A-47B7-BA15-F1C69F42D59F}" type="sibTrans" cxnId="{142FFD24-5792-4145-9467-FB216B40949B}">
      <dgm:prSet/>
      <dgm:spPr/>
      <dgm:t>
        <a:bodyPr/>
        <a:lstStyle/>
        <a:p>
          <a:pPr>
            <a:lnSpc>
              <a:spcPct val="150000"/>
            </a:lnSpc>
          </a:pPr>
          <a:endParaRPr lang="en-US" i="0"/>
        </a:p>
      </dgm:t>
    </dgm:pt>
    <dgm:pt modelId="{27793DD3-41B9-4274-872E-B6FC3D0F83FC}">
      <dgm:prSet custT="1"/>
      <dgm:spPr/>
      <dgm:t>
        <a:bodyPr/>
        <a:lstStyle/>
        <a:p>
          <a:pPr>
            <a:lnSpc>
              <a:spcPct val="150000"/>
            </a:lnSpc>
          </a:pPr>
          <a:r>
            <a:rPr lang="vi-VN" sz="1400" b="1" i="0"/>
            <a:t>Nội dung: </a:t>
          </a:r>
          <a:endParaRPr lang="en-US" sz="1400" b="1" i="0"/>
        </a:p>
      </dgm:t>
    </dgm:pt>
    <dgm:pt modelId="{FAD07B37-38C8-46C8-A468-F66280FE98B6}" type="parTrans" cxnId="{1371EDBE-46ED-4E60-8789-6292CB59E29C}">
      <dgm:prSet/>
      <dgm:spPr/>
      <dgm:t>
        <a:bodyPr/>
        <a:lstStyle/>
        <a:p>
          <a:pPr>
            <a:lnSpc>
              <a:spcPct val="150000"/>
            </a:lnSpc>
          </a:pPr>
          <a:endParaRPr lang="en-US" i="0"/>
        </a:p>
      </dgm:t>
    </dgm:pt>
    <dgm:pt modelId="{1BF48A98-8178-40D9-9105-44F8FB5B5991}" type="sibTrans" cxnId="{1371EDBE-46ED-4E60-8789-6292CB59E29C}">
      <dgm:prSet/>
      <dgm:spPr/>
      <dgm:t>
        <a:bodyPr/>
        <a:lstStyle/>
        <a:p>
          <a:pPr>
            <a:lnSpc>
              <a:spcPct val="150000"/>
            </a:lnSpc>
          </a:pPr>
          <a:endParaRPr lang="en-US" i="0"/>
        </a:p>
      </dgm:t>
    </dgm:pt>
    <dgm:pt modelId="{8D1CF4C5-E4C6-4A4E-A452-5625552E8C8C}">
      <dgm:prSet custT="1"/>
      <dgm:spPr/>
      <dgm:t>
        <a:bodyPr/>
        <a:lstStyle/>
        <a:p>
          <a:pPr>
            <a:lnSpc>
              <a:spcPct val="150000"/>
            </a:lnSpc>
          </a:pPr>
          <a:r>
            <a:rPr lang="vi-VN" sz="1400" b="1" i="0"/>
            <a:t>Kết thúc: </a:t>
          </a:r>
          <a:endParaRPr lang="en-US" sz="1400" b="1" i="0"/>
        </a:p>
      </dgm:t>
    </dgm:pt>
    <dgm:pt modelId="{1F5D2AAD-14EF-46BF-BDE6-1E0C86C91D27}" type="parTrans" cxnId="{3F6939C2-41F0-4C2C-9747-0E28A0074376}">
      <dgm:prSet/>
      <dgm:spPr/>
      <dgm:t>
        <a:bodyPr/>
        <a:lstStyle/>
        <a:p>
          <a:pPr>
            <a:lnSpc>
              <a:spcPct val="150000"/>
            </a:lnSpc>
          </a:pPr>
          <a:endParaRPr lang="en-US" i="0"/>
        </a:p>
      </dgm:t>
    </dgm:pt>
    <dgm:pt modelId="{73988E35-F6C9-44B0-8B6D-BCC093D964B6}" type="sibTrans" cxnId="{3F6939C2-41F0-4C2C-9747-0E28A0074376}">
      <dgm:prSet/>
      <dgm:spPr/>
      <dgm:t>
        <a:bodyPr/>
        <a:lstStyle/>
        <a:p>
          <a:pPr>
            <a:lnSpc>
              <a:spcPct val="150000"/>
            </a:lnSpc>
          </a:pPr>
          <a:endParaRPr lang="en-US" i="0"/>
        </a:p>
      </dgm:t>
    </dgm:pt>
    <dgm:pt modelId="{19F8A094-2692-4396-A6A1-B418C6BE921A}">
      <dgm:prSet custT="1"/>
      <dgm:spPr>
        <a:solidFill>
          <a:schemeClr val="accent5">
            <a:lumMod val="20000"/>
            <a:lumOff val="80000"/>
            <a:alpha val="90000"/>
          </a:schemeClr>
        </a:solidFill>
        <a:ln>
          <a:solidFill>
            <a:schemeClr val="accent5">
              <a:lumMod val="50000"/>
            </a:schemeClr>
          </a:solidFill>
        </a:ln>
      </dgm:spPr>
      <dgm:t>
        <a:bodyPr/>
        <a:lstStyle/>
        <a:p>
          <a:pPr>
            <a:lnSpc>
              <a:spcPct val="150000"/>
            </a:lnSpc>
          </a:pPr>
          <a:r>
            <a:rPr lang="vi-VN" sz="1400" i="0"/>
            <a:t>Lý Công Uẩn lên ngôi hoàng đế.</a:t>
          </a:r>
          <a:endParaRPr lang="en-US" sz="1400" i="0"/>
        </a:p>
      </dgm:t>
    </dgm:pt>
    <dgm:pt modelId="{5B3487A7-42F3-4B03-9651-E189297F5E23}" type="parTrans" cxnId="{79A37F53-1161-4517-BD5D-B70E23EA2A79}">
      <dgm:prSet/>
      <dgm:spPr/>
      <dgm:t>
        <a:bodyPr/>
        <a:lstStyle/>
        <a:p>
          <a:pPr>
            <a:lnSpc>
              <a:spcPct val="150000"/>
            </a:lnSpc>
          </a:pPr>
          <a:endParaRPr lang="en-US" i="0"/>
        </a:p>
      </dgm:t>
    </dgm:pt>
    <dgm:pt modelId="{2B467CA8-F4D9-45A5-A7CA-9DCE788F9EF3}" type="sibTrans" cxnId="{79A37F53-1161-4517-BD5D-B70E23EA2A79}">
      <dgm:prSet/>
      <dgm:spPr/>
      <dgm:t>
        <a:bodyPr/>
        <a:lstStyle/>
        <a:p>
          <a:pPr>
            <a:lnSpc>
              <a:spcPct val="150000"/>
            </a:lnSpc>
          </a:pPr>
          <a:endParaRPr lang="en-US" i="0"/>
        </a:p>
      </dgm:t>
    </dgm:pt>
    <dgm:pt modelId="{9126BAC2-0A4B-4B5D-B699-06A6D73EE89A}">
      <dgm:prSet custT="1"/>
      <dgm:spPr>
        <a:solidFill>
          <a:schemeClr val="accent5">
            <a:lumMod val="20000"/>
            <a:lumOff val="80000"/>
            <a:alpha val="90000"/>
          </a:schemeClr>
        </a:solidFill>
        <a:ln>
          <a:solidFill>
            <a:schemeClr val="accent5">
              <a:lumMod val="50000"/>
            </a:schemeClr>
          </a:solidFill>
        </a:ln>
      </dgm:spPr>
      <dgm:t>
        <a:bodyPr/>
        <a:lstStyle/>
        <a:p>
          <a:pPr>
            <a:lnSpc>
              <a:spcPct val="150000"/>
            </a:lnSpc>
          </a:pPr>
          <a:r>
            <a:rPr lang="vi-VN" sz="1400" i="0"/>
            <a:t>Lý Công Uẩn được học hành và võ tướng dưới triều vua Lê Đại Hành, lập công chống Tống...</a:t>
          </a:r>
          <a:endParaRPr lang="en-US" sz="1400" i="0"/>
        </a:p>
      </dgm:t>
    </dgm:pt>
    <dgm:pt modelId="{1239379E-3538-4C15-9CCA-C26080BFE20C}" type="parTrans" cxnId="{F3093D5F-B763-4D3A-A315-7351EEA427EC}">
      <dgm:prSet/>
      <dgm:spPr/>
      <dgm:t>
        <a:bodyPr/>
        <a:lstStyle/>
        <a:p>
          <a:pPr>
            <a:lnSpc>
              <a:spcPct val="150000"/>
            </a:lnSpc>
          </a:pPr>
          <a:endParaRPr lang="en-US" i="0"/>
        </a:p>
      </dgm:t>
    </dgm:pt>
    <dgm:pt modelId="{FF631B1C-B802-4F86-AA26-325B2FD2A9CC}" type="sibTrans" cxnId="{F3093D5F-B763-4D3A-A315-7351EEA427EC}">
      <dgm:prSet/>
      <dgm:spPr/>
      <dgm:t>
        <a:bodyPr/>
        <a:lstStyle/>
        <a:p>
          <a:pPr>
            <a:lnSpc>
              <a:spcPct val="150000"/>
            </a:lnSpc>
          </a:pPr>
          <a:endParaRPr lang="en-US" i="0"/>
        </a:p>
      </dgm:t>
    </dgm:pt>
    <dgm:pt modelId="{0AF98F57-83BF-4217-8AD4-4501628146F9}">
      <dgm:prSet phldrT="[Text]" custT="1"/>
      <dgm:spPr>
        <a:solidFill>
          <a:schemeClr val="accent5">
            <a:lumMod val="20000"/>
            <a:lumOff val="80000"/>
            <a:alpha val="90000"/>
          </a:schemeClr>
        </a:solidFill>
        <a:ln>
          <a:solidFill>
            <a:schemeClr val="accent5">
              <a:lumMod val="50000"/>
            </a:schemeClr>
          </a:solidFill>
        </a:ln>
      </dgm:spPr>
      <dgm:t>
        <a:bodyPr/>
        <a:lstStyle/>
        <a:p>
          <a:pPr>
            <a:lnSpc>
              <a:spcPct val="150000"/>
            </a:lnSpc>
          </a:pPr>
          <a:r>
            <a:rPr lang="vi-VN" sz="1400" i="0"/>
            <a:t>Tục truyền rằng Công Uẩn không có cha; mẹ là Phạm Thị đi chơi chùa Tiên Sơn, đêm về nằm mộng thấy "đi lại" với thần nhân, rồi có thai đẻ ra đứa con trai</a:t>
          </a:r>
          <a:endParaRPr lang="en-US" sz="1400" i="0"/>
        </a:p>
      </dgm:t>
    </dgm:pt>
    <dgm:pt modelId="{37A99C18-CB32-4B22-B584-AD5064B474DC}" type="parTrans" cxnId="{BB2BFED7-D091-4AC9-8C4F-C58AEED470AC}">
      <dgm:prSet/>
      <dgm:spPr/>
      <dgm:t>
        <a:bodyPr/>
        <a:lstStyle/>
        <a:p>
          <a:pPr>
            <a:lnSpc>
              <a:spcPct val="150000"/>
            </a:lnSpc>
          </a:pPr>
          <a:endParaRPr lang="en-US" i="0"/>
        </a:p>
      </dgm:t>
    </dgm:pt>
    <dgm:pt modelId="{F8AB1670-AC96-4ADC-A2C0-DCF76AC2779E}" type="sibTrans" cxnId="{BB2BFED7-D091-4AC9-8C4F-C58AEED470AC}">
      <dgm:prSet/>
      <dgm:spPr/>
      <dgm:t>
        <a:bodyPr/>
        <a:lstStyle/>
        <a:p>
          <a:pPr>
            <a:lnSpc>
              <a:spcPct val="150000"/>
            </a:lnSpc>
          </a:pPr>
          <a:endParaRPr lang="en-US" i="0"/>
        </a:p>
      </dgm:t>
    </dgm:pt>
    <dgm:pt modelId="{A18432A7-ECA9-4561-8FC1-8BFA19B99B1E}" type="pres">
      <dgm:prSet presAssocID="{5A30FBAD-4C0E-4216-8866-608802431DCF}" presName="linearFlow" presStyleCnt="0">
        <dgm:presLayoutVars>
          <dgm:dir/>
          <dgm:animLvl val="lvl"/>
          <dgm:resizeHandles val="exact"/>
        </dgm:presLayoutVars>
      </dgm:prSet>
      <dgm:spPr/>
    </dgm:pt>
    <dgm:pt modelId="{BA4BA2F9-6DC8-4863-AC28-FBA1D4AF4F75}" type="pres">
      <dgm:prSet presAssocID="{9CFDA97E-2101-4D5A-8A14-ED29B1AE177C}" presName="composite" presStyleCnt="0"/>
      <dgm:spPr/>
    </dgm:pt>
    <dgm:pt modelId="{5AA7CD0C-B58D-4F3E-8D4F-E70EDE20D69E}" type="pres">
      <dgm:prSet presAssocID="{9CFDA97E-2101-4D5A-8A14-ED29B1AE177C}" presName="parTx" presStyleLbl="node1" presStyleIdx="0" presStyleCnt="3">
        <dgm:presLayoutVars>
          <dgm:chMax val="0"/>
          <dgm:chPref val="0"/>
          <dgm:bulletEnabled val="1"/>
        </dgm:presLayoutVars>
      </dgm:prSet>
      <dgm:spPr/>
    </dgm:pt>
    <dgm:pt modelId="{8B3713B8-D414-4B08-910A-9777EE792CE4}" type="pres">
      <dgm:prSet presAssocID="{9CFDA97E-2101-4D5A-8A14-ED29B1AE177C}" presName="parSh" presStyleLbl="node1" presStyleIdx="0" presStyleCnt="3"/>
      <dgm:spPr/>
    </dgm:pt>
    <dgm:pt modelId="{D9EE0AF1-05E7-4C6A-9E6A-63E97F607DB8}" type="pres">
      <dgm:prSet presAssocID="{9CFDA97E-2101-4D5A-8A14-ED29B1AE177C}" presName="desTx" presStyleLbl="fgAcc1" presStyleIdx="0" presStyleCnt="3" custScaleX="131343" custLinFactNeighborX="12473" custLinFactNeighborY="2156">
        <dgm:presLayoutVars>
          <dgm:bulletEnabled val="1"/>
        </dgm:presLayoutVars>
      </dgm:prSet>
      <dgm:spPr/>
    </dgm:pt>
    <dgm:pt modelId="{16EA6C77-8A0E-4E0E-8E26-798DFEFEDE25}" type="pres">
      <dgm:prSet presAssocID="{3E6ECEE2-DB2A-47B7-BA15-F1C69F42D59F}" presName="sibTrans" presStyleLbl="sibTrans2D1" presStyleIdx="0" presStyleCnt="2"/>
      <dgm:spPr/>
    </dgm:pt>
    <dgm:pt modelId="{E8F336A6-E2B7-4E4A-8D5C-4F20F611ABD4}" type="pres">
      <dgm:prSet presAssocID="{3E6ECEE2-DB2A-47B7-BA15-F1C69F42D59F}" presName="connTx" presStyleLbl="sibTrans2D1" presStyleIdx="0" presStyleCnt="2"/>
      <dgm:spPr/>
    </dgm:pt>
    <dgm:pt modelId="{5A5BDA99-5B9C-4157-8457-6CE86797FB0A}" type="pres">
      <dgm:prSet presAssocID="{27793DD3-41B9-4274-872E-B6FC3D0F83FC}" presName="composite" presStyleCnt="0"/>
      <dgm:spPr/>
    </dgm:pt>
    <dgm:pt modelId="{E3BD33AC-2B7D-4458-BA68-89972436845E}" type="pres">
      <dgm:prSet presAssocID="{27793DD3-41B9-4274-872E-B6FC3D0F83FC}" presName="parTx" presStyleLbl="node1" presStyleIdx="0" presStyleCnt="3">
        <dgm:presLayoutVars>
          <dgm:chMax val="0"/>
          <dgm:chPref val="0"/>
          <dgm:bulletEnabled val="1"/>
        </dgm:presLayoutVars>
      </dgm:prSet>
      <dgm:spPr/>
    </dgm:pt>
    <dgm:pt modelId="{52EC3D29-3FBE-4F39-82DD-658C4B02720B}" type="pres">
      <dgm:prSet presAssocID="{27793DD3-41B9-4274-872E-B6FC3D0F83FC}" presName="parSh" presStyleLbl="node1" presStyleIdx="1" presStyleCnt="3"/>
      <dgm:spPr/>
    </dgm:pt>
    <dgm:pt modelId="{EE128CF1-7216-4227-97B9-C16315515F33}" type="pres">
      <dgm:prSet presAssocID="{27793DD3-41B9-4274-872E-B6FC3D0F83FC}" presName="desTx" presStyleLbl="fgAcc1" presStyleIdx="1" presStyleCnt="3">
        <dgm:presLayoutVars>
          <dgm:bulletEnabled val="1"/>
        </dgm:presLayoutVars>
      </dgm:prSet>
      <dgm:spPr/>
    </dgm:pt>
    <dgm:pt modelId="{E84DB663-1154-46AF-8F85-143360D32F54}" type="pres">
      <dgm:prSet presAssocID="{1BF48A98-8178-40D9-9105-44F8FB5B5991}" presName="sibTrans" presStyleLbl="sibTrans2D1" presStyleIdx="1" presStyleCnt="2"/>
      <dgm:spPr/>
    </dgm:pt>
    <dgm:pt modelId="{006A9453-F09C-411A-AC00-F42530A0B1AE}" type="pres">
      <dgm:prSet presAssocID="{1BF48A98-8178-40D9-9105-44F8FB5B5991}" presName="connTx" presStyleLbl="sibTrans2D1" presStyleIdx="1" presStyleCnt="2"/>
      <dgm:spPr/>
    </dgm:pt>
    <dgm:pt modelId="{58397C84-FF86-42F6-ADFD-C4EF5447F3F5}" type="pres">
      <dgm:prSet presAssocID="{8D1CF4C5-E4C6-4A4E-A452-5625552E8C8C}" presName="composite" presStyleCnt="0"/>
      <dgm:spPr/>
    </dgm:pt>
    <dgm:pt modelId="{5AF2F644-F551-423A-9A14-B50661C73098}" type="pres">
      <dgm:prSet presAssocID="{8D1CF4C5-E4C6-4A4E-A452-5625552E8C8C}" presName="parTx" presStyleLbl="node1" presStyleIdx="1" presStyleCnt="3">
        <dgm:presLayoutVars>
          <dgm:chMax val="0"/>
          <dgm:chPref val="0"/>
          <dgm:bulletEnabled val="1"/>
        </dgm:presLayoutVars>
      </dgm:prSet>
      <dgm:spPr/>
    </dgm:pt>
    <dgm:pt modelId="{E321C993-72DC-4028-9581-12F1713CB5FB}" type="pres">
      <dgm:prSet presAssocID="{8D1CF4C5-E4C6-4A4E-A452-5625552E8C8C}" presName="parSh" presStyleLbl="node1" presStyleIdx="2" presStyleCnt="3" custScaleX="80802"/>
      <dgm:spPr/>
    </dgm:pt>
    <dgm:pt modelId="{0A2DD469-458B-455F-BDB2-8E453996F1FB}" type="pres">
      <dgm:prSet presAssocID="{8D1CF4C5-E4C6-4A4E-A452-5625552E8C8C}" presName="desTx" presStyleLbl="fgAcc1" presStyleIdx="2" presStyleCnt="3" custScaleX="81965">
        <dgm:presLayoutVars>
          <dgm:bulletEnabled val="1"/>
        </dgm:presLayoutVars>
      </dgm:prSet>
      <dgm:spPr/>
    </dgm:pt>
  </dgm:ptLst>
  <dgm:cxnLst>
    <dgm:cxn modelId="{3AD91E03-1EE1-46EB-A4E0-54F88E31A2C4}" type="presOf" srcId="{5A30FBAD-4C0E-4216-8866-608802431DCF}" destId="{A18432A7-ECA9-4561-8FC1-8BFA19B99B1E}" srcOrd="0" destOrd="0" presId="urn:microsoft.com/office/officeart/2005/8/layout/process3"/>
    <dgm:cxn modelId="{E5CE6014-8B4A-468D-832A-5775EBDEE6D2}" type="presOf" srcId="{9CFDA97E-2101-4D5A-8A14-ED29B1AE177C}" destId="{8B3713B8-D414-4B08-910A-9777EE792CE4}" srcOrd="1" destOrd="0" presId="urn:microsoft.com/office/officeart/2005/8/layout/process3"/>
    <dgm:cxn modelId="{142FFD24-5792-4145-9467-FB216B40949B}" srcId="{5A30FBAD-4C0E-4216-8866-608802431DCF}" destId="{9CFDA97E-2101-4D5A-8A14-ED29B1AE177C}" srcOrd="0" destOrd="0" parTransId="{4BB782D5-BAEC-4A60-9A41-307A119AA2CC}" sibTransId="{3E6ECEE2-DB2A-47B7-BA15-F1C69F42D59F}"/>
    <dgm:cxn modelId="{ACE5BA3E-4D84-4721-984C-8FBB357F8CE8}" type="presOf" srcId="{0AF98F57-83BF-4217-8AD4-4501628146F9}" destId="{D9EE0AF1-05E7-4C6A-9E6A-63E97F607DB8}" srcOrd="0" destOrd="0" presId="urn:microsoft.com/office/officeart/2005/8/layout/process3"/>
    <dgm:cxn modelId="{F3093D5F-B763-4D3A-A315-7351EEA427EC}" srcId="{27793DD3-41B9-4274-872E-B6FC3D0F83FC}" destId="{9126BAC2-0A4B-4B5D-B699-06A6D73EE89A}" srcOrd="0" destOrd="0" parTransId="{1239379E-3538-4C15-9CCA-C26080BFE20C}" sibTransId="{FF631B1C-B802-4F86-AA26-325B2FD2A9CC}"/>
    <dgm:cxn modelId="{A4E87F43-DA15-4023-84E3-0BAE4C36B3E5}" type="presOf" srcId="{9126BAC2-0A4B-4B5D-B699-06A6D73EE89A}" destId="{EE128CF1-7216-4227-97B9-C16315515F33}" srcOrd="0" destOrd="0" presId="urn:microsoft.com/office/officeart/2005/8/layout/process3"/>
    <dgm:cxn modelId="{B600AB4D-E329-49CA-B9FE-6CEC1B1270E6}" type="presOf" srcId="{3E6ECEE2-DB2A-47B7-BA15-F1C69F42D59F}" destId="{E8F336A6-E2B7-4E4A-8D5C-4F20F611ABD4}" srcOrd="1" destOrd="0" presId="urn:microsoft.com/office/officeart/2005/8/layout/process3"/>
    <dgm:cxn modelId="{ED31276F-3972-42FB-BA46-072A8E64E875}" type="presOf" srcId="{1BF48A98-8178-40D9-9105-44F8FB5B5991}" destId="{E84DB663-1154-46AF-8F85-143360D32F54}" srcOrd="0" destOrd="0" presId="urn:microsoft.com/office/officeart/2005/8/layout/process3"/>
    <dgm:cxn modelId="{79A37F53-1161-4517-BD5D-B70E23EA2A79}" srcId="{8D1CF4C5-E4C6-4A4E-A452-5625552E8C8C}" destId="{19F8A094-2692-4396-A6A1-B418C6BE921A}" srcOrd="0" destOrd="0" parTransId="{5B3487A7-42F3-4B03-9651-E189297F5E23}" sibTransId="{2B467CA8-F4D9-45A5-A7CA-9DCE788F9EF3}"/>
    <dgm:cxn modelId="{3C730659-659E-408B-926B-6F72CDA33BB2}" type="presOf" srcId="{3E6ECEE2-DB2A-47B7-BA15-F1C69F42D59F}" destId="{16EA6C77-8A0E-4E0E-8E26-798DFEFEDE25}" srcOrd="0" destOrd="0" presId="urn:microsoft.com/office/officeart/2005/8/layout/process3"/>
    <dgm:cxn modelId="{D2C37F9A-CD46-445D-B34B-0EC5645424A7}" type="presOf" srcId="{1BF48A98-8178-40D9-9105-44F8FB5B5991}" destId="{006A9453-F09C-411A-AC00-F42530A0B1AE}" srcOrd="1" destOrd="0" presId="urn:microsoft.com/office/officeart/2005/8/layout/process3"/>
    <dgm:cxn modelId="{383F349E-8140-4ABB-A97A-07FF57A5E6F8}" type="presOf" srcId="{27793DD3-41B9-4274-872E-B6FC3D0F83FC}" destId="{52EC3D29-3FBE-4F39-82DD-658C4B02720B}" srcOrd="1" destOrd="0" presId="urn:microsoft.com/office/officeart/2005/8/layout/process3"/>
    <dgm:cxn modelId="{C3985CBB-9337-499F-B4F6-40C7708A403B}" type="presOf" srcId="{8D1CF4C5-E4C6-4A4E-A452-5625552E8C8C}" destId="{E321C993-72DC-4028-9581-12F1713CB5FB}" srcOrd="1" destOrd="0" presId="urn:microsoft.com/office/officeart/2005/8/layout/process3"/>
    <dgm:cxn modelId="{1371EDBE-46ED-4E60-8789-6292CB59E29C}" srcId="{5A30FBAD-4C0E-4216-8866-608802431DCF}" destId="{27793DD3-41B9-4274-872E-B6FC3D0F83FC}" srcOrd="1" destOrd="0" parTransId="{FAD07B37-38C8-46C8-A468-F66280FE98B6}" sibTransId="{1BF48A98-8178-40D9-9105-44F8FB5B5991}"/>
    <dgm:cxn modelId="{3F6939C2-41F0-4C2C-9747-0E28A0074376}" srcId="{5A30FBAD-4C0E-4216-8866-608802431DCF}" destId="{8D1CF4C5-E4C6-4A4E-A452-5625552E8C8C}" srcOrd="2" destOrd="0" parTransId="{1F5D2AAD-14EF-46BF-BDE6-1E0C86C91D27}" sibTransId="{73988E35-F6C9-44B0-8B6D-BCC093D964B6}"/>
    <dgm:cxn modelId="{D17E07CD-1C54-43C8-AF5F-71424058ACA4}" type="presOf" srcId="{9CFDA97E-2101-4D5A-8A14-ED29B1AE177C}" destId="{5AA7CD0C-B58D-4F3E-8D4F-E70EDE20D69E}" srcOrd="0" destOrd="0" presId="urn:microsoft.com/office/officeart/2005/8/layout/process3"/>
    <dgm:cxn modelId="{BF425BCF-015D-4D48-9AC6-A174B18A2109}" type="presOf" srcId="{19F8A094-2692-4396-A6A1-B418C6BE921A}" destId="{0A2DD469-458B-455F-BDB2-8E453996F1FB}" srcOrd="0" destOrd="0" presId="urn:microsoft.com/office/officeart/2005/8/layout/process3"/>
    <dgm:cxn modelId="{BB2BFED7-D091-4AC9-8C4F-C58AEED470AC}" srcId="{9CFDA97E-2101-4D5A-8A14-ED29B1AE177C}" destId="{0AF98F57-83BF-4217-8AD4-4501628146F9}" srcOrd="0" destOrd="0" parTransId="{37A99C18-CB32-4B22-B584-AD5064B474DC}" sibTransId="{F8AB1670-AC96-4ADC-A2C0-DCF76AC2779E}"/>
    <dgm:cxn modelId="{387D41E8-2635-424B-ABE2-99329AF1A7CC}" type="presOf" srcId="{8D1CF4C5-E4C6-4A4E-A452-5625552E8C8C}" destId="{5AF2F644-F551-423A-9A14-B50661C73098}" srcOrd="0" destOrd="0" presId="urn:microsoft.com/office/officeart/2005/8/layout/process3"/>
    <dgm:cxn modelId="{FB8A88FB-8A6B-487F-B702-C9CA46E9A4EC}" type="presOf" srcId="{27793DD3-41B9-4274-872E-B6FC3D0F83FC}" destId="{E3BD33AC-2B7D-4458-BA68-89972436845E}" srcOrd="0" destOrd="0" presId="urn:microsoft.com/office/officeart/2005/8/layout/process3"/>
    <dgm:cxn modelId="{D4A61FF0-5AD7-441A-BC72-59AEDBB39B22}" type="presParOf" srcId="{A18432A7-ECA9-4561-8FC1-8BFA19B99B1E}" destId="{BA4BA2F9-6DC8-4863-AC28-FBA1D4AF4F75}" srcOrd="0" destOrd="0" presId="urn:microsoft.com/office/officeart/2005/8/layout/process3"/>
    <dgm:cxn modelId="{17D12F77-E716-48AF-AC2C-966B1B4ADF65}" type="presParOf" srcId="{BA4BA2F9-6DC8-4863-AC28-FBA1D4AF4F75}" destId="{5AA7CD0C-B58D-4F3E-8D4F-E70EDE20D69E}" srcOrd="0" destOrd="0" presId="urn:microsoft.com/office/officeart/2005/8/layout/process3"/>
    <dgm:cxn modelId="{E0B6828D-80D4-4A1F-9995-1F403FAA2357}" type="presParOf" srcId="{BA4BA2F9-6DC8-4863-AC28-FBA1D4AF4F75}" destId="{8B3713B8-D414-4B08-910A-9777EE792CE4}" srcOrd="1" destOrd="0" presId="urn:microsoft.com/office/officeart/2005/8/layout/process3"/>
    <dgm:cxn modelId="{F62996B0-AF1C-4FEA-8CBA-FBB4EC1CD10C}" type="presParOf" srcId="{BA4BA2F9-6DC8-4863-AC28-FBA1D4AF4F75}" destId="{D9EE0AF1-05E7-4C6A-9E6A-63E97F607DB8}" srcOrd="2" destOrd="0" presId="urn:microsoft.com/office/officeart/2005/8/layout/process3"/>
    <dgm:cxn modelId="{C85E761D-3C58-40D5-978C-7BABA99F1E8D}" type="presParOf" srcId="{A18432A7-ECA9-4561-8FC1-8BFA19B99B1E}" destId="{16EA6C77-8A0E-4E0E-8E26-798DFEFEDE25}" srcOrd="1" destOrd="0" presId="urn:microsoft.com/office/officeart/2005/8/layout/process3"/>
    <dgm:cxn modelId="{39670215-EB27-4A54-9991-DC589FADF9E7}" type="presParOf" srcId="{16EA6C77-8A0E-4E0E-8E26-798DFEFEDE25}" destId="{E8F336A6-E2B7-4E4A-8D5C-4F20F611ABD4}" srcOrd="0" destOrd="0" presId="urn:microsoft.com/office/officeart/2005/8/layout/process3"/>
    <dgm:cxn modelId="{28597EBE-00C3-4B4D-9296-81803CF6ECE2}" type="presParOf" srcId="{A18432A7-ECA9-4561-8FC1-8BFA19B99B1E}" destId="{5A5BDA99-5B9C-4157-8457-6CE86797FB0A}" srcOrd="2" destOrd="0" presId="urn:microsoft.com/office/officeart/2005/8/layout/process3"/>
    <dgm:cxn modelId="{75CAA2C7-7150-463C-973D-5C618A6A589C}" type="presParOf" srcId="{5A5BDA99-5B9C-4157-8457-6CE86797FB0A}" destId="{E3BD33AC-2B7D-4458-BA68-89972436845E}" srcOrd="0" destOrd="0" presId="urn:microsoft.com/office/officeart/2005/8/layout/process3"/>
    <dgm:cxn modelId="{71046B89-A014-4577-97C0-09C52D5D5BBB}" type="presParOf" srcId="{5A5BDA99-5B9C-4157-8457-6CE86797FB0A}" destId="{52EC3D29-3FBE-4F39-82DD-658C4B02720B}" srcOrd="1" destOrd="0" presId="urn:microsoft.com/office/officeart/2005/8/layout/process3"/>
    <dgm:cxn modelId="{C4D2DC6F-4F57-4611-9E14-60B340F50CEC}" type="presParOf" srcId="{5A5BDA99-5B9C-4157-8457-6CE86797FB0A}" destId="{EE128CF1-7216-4227-97B9-C16315515F33}" srcOrd="2" destOrd="0" presId="urn:microsoft.com/office/officeart/2005/8/layout/process3"/>
    <dgm:cxn modelId="{E31283F4-FB94-414D-BBFE-EA4A52758CE2}" type="presParOf" srcId="{A18432A7-ECA9-4561-8FC1-8BFA19B99B1E}" destId="{E84DB663-1154-46AF-8F85-143360D32F54}" srcOrd="3" destOrd="0" presId="urn:microsoft.com/office/officeart/2005/8/layout/process3"/>
    <dgm:cxn modelId="{5C5407C7-55DA-476E-9822-80382BBEDD74}" type="presParOf" srcId="{E84DB663-1154-46AF-8F85-143360D32F54}" destId="{006A9453-F09C-411A-AC00-F42530A0B1AE}" srcOrd="0" destOrd="0" presId="urn:microsoft.com/office/officeart/2005/8/layout/process3"/>
    <dgm:cxn modelId="{41C99C18-3F88-49FE-A189-B6291ABDAADD}" type="presParOf" srcId="{A18432A7-ECA9-4561-8FC1-8BFA19B99B1E}" destId="{58397C84-FF86-42F6-ADFD-C4EF5447F3F5}" srcOrd="4" destOrd="0" presId="urn:microsoft.com/office/officeart/2005/8/layout/process3"/>
    <dgm:cxn modelId="{5B68D830-9A83-43C5-8EF1-92CBDD72289B}" type="presParOf" srcId="{58397C84-FF86-42F6-ADFD-C4EF5447F3F5}" destId="{5AF2F644-F551-423A-9A14-B50661C73098}" srcOrd="0" destOrd="0" presId="urn:microsoft.com/office/officeart/2005/8/layout/process3"/>
    <dgm:cxn modelId="{98F050AF-7204-4146-B0AD-3BAFF1EF106E}" type="presParOf" srcId="{58397C84-FF86-42F6-ADFD-C4EF5447F3F5}" destId="{E321C993-72DC-4028-9581-12F1713CB5FB}" srcOrd="1" destOrd="0" presId="urn:microsoft.com/office/officeart/2005/8/layout/process3"/>
    <dgm:cxn modelId="{1FDE3BCC-2F40-4659-89B1-56A4EBCF101F}" type="presParOf" srcId="{58397C84-FF86-42F6-ADFD-C4EF5447F3F5}" destId="{0A2DD469-458B-455F-BDB2-8E453996F1F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30FBAD-4C0E-4216-8866-608802431DC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46F87FDF-47AC-48F0-A26A-BCFD109CA7C4}">
      <dgm:prSet custT="1"/>
      <dgm:spPr/>
      <dgm:t>
        <a:bodyPr/>
        <a:lstStyle/>
        <a:p>
          <a:pPr>
            <a:lnSpc>
              <a:spcPct val="150000"/>
            </a:lnSpc>
          </a:pPr>
          <a:r>
            <a:rPr lang="vi-VN" sz="1800" b="1" i="0"/>
            <a:t>Thân bài: </a:t>
          </a:r>
          <a:endParaRPr lang="en-US" sz="1800" b="1" i="0"/>
        </a:p>
      </dgm:t>
    </dgm:pt>
    <dgm:pt modelId="{299A3173-9529-4082-B1A1-319347B7F77C}" type="parTrans" cxnId="{F88C5D54-5D23-487D-8770-FAD593027915}">
      <dgm:prSet/>
      <dgm:spPr/>
      <dgm:t>
        <a:bodyPr/>
        <a:lstStyle/>
        <a:p>
          <a:pPr>
            <a:lnSpc>
              <a:spcPct val="150000"/>
            </a:lnSpc>
          </a:pPr>
          <a:endParaRPr lang="en-US" sz="1800"/>
        </a:p>
      </dgm:t>
    </dgm:pt>
    <dgm:pt modelId="{BE74AE47-7A31-4341-BCF5-CC2A652A0869}" type="sibTrans" cxnId="{F88C5D54-5D23-487D-8770-FAD593027915}">
      <dgm:prSet/>
      <dgm:spPr/>
      <dgm:t>
        <a:bodyPr/>
        <a:lstStyle/>
        <a:p>
          <a:pPr>
            <a:lnSpc>
              <a:spcPct val="150000"/>
            </a:lnSpc>
          </a:pPr>
          <a:endParaRPr lang="en-US" sz="1800"/>
        </a:p>
      </dgm:t>
    </dgm:pt>
    <dgm:pt modelId="{2482C95B-9AA8-41F5-8463-489EBAB7ED5C}">
      <dgm:prSet custT="1"/>
      <dgm:spPr/>
      <dgm:t>
        <a:bodyPr/>
        <a:lstStyle/>
        <a:p>
          <a:pPr>
            <a:lnSpc>
              <a:spcPct val="150000"/>
            </a:lnSpc>
          </a:pPr>
          <a:r>
            <a:rPr lang="vi-VN" sz="1800" i="1"/>
            <a:t>Kể các sự việc chính theo diễn biến của câu chuyện.</a:t>
          </a:r>
          <a:endParaRPr lang="en-US" sz="1800"/>
        </a:p>
      </dgm:t>
    </dgm:pt>
    <dgm:pt modelId="{B0502964-D610-4EEF-AF42-5D528D65AD43}" type="parTrans" cxnId="{35CCF5B7-CDBA-4659-916B-0DC8D1BE0019}">
      <dgm:prSet/>
      <dgm:spPr/>
      <dgm:t>
        <a:bodyPr/>
        <a:lstStyle/>
        <a:p>
          <a:pPr>
            <a:lnSpc>
              <a:spcPct val="150000"/>
            </a:lnSpc>
          </a:pPr>
          <a:endParaRPr lang="en-US" sz="1800"/>
        </a:p>
      </dgm:t>
    </dgm:pt>
    <dgm:pt modelId="{F04CBBAB-496D-491D-BE90-DE8EE9C94443}" type="sibTrans" cxnId="{35CCF5B7-CDBA-4659-916B-0DC8D1BE0019}">
      <dgm:prSet/>
      <dgm:spPr/>
      <dgm:t>
        <a:bodyPr/>
        <a:lstStyle/>
        <a:p>
          <a:pPr>
            <a:lnSpc>
              <a:spcPct val="150000"/>
            </a:lnSpc>
          </a:pPr>
          <a:endParaRPr lang="en-US" sz="1800"/>
        </a:p>
      </dgm:t>
    </dgm:pt>
    <dgm:pt modelId="{C73A6B84-F3CA-4826-865D-51EFDA8B58B5}">
      <dgm:prSet custT="1"/>
      <dgm:spPr/>
      <dgm:t>
        <a:bodyPr/>
        <a:lstStyle/>
        <a:p>
          <a:pPr>
            <a:lnSpc>
              <a:spcPct val="150000"/>
            </a:lnSpc>
          </a:pPr>
          <a:r>
            <a:rPr lang="vi-VN" sz="1800" i="1"/>
            <a:t>Chú ý làm nổi bật suy nghĩ, hành động,… của nhân vật lịch sử.</a:t>
          </a:r>
          <a:endParaRPr lang="en-US" sz="1800"/>
        </a:p>
      </dgm:t>
    </dgm:pt>
    <dgm:pt modelId="{A5806CEE-A41F-403C-BC69-F56BE0A8BF04}" type="parTrans" cxnId="{3CB18F22-8DFD-47C0-B7B9-9E06163963C2}">
      <dgm:prSet/>
      <dgm:spPr/>
      <dgm:t>
        <a:bodyPr/>
        <a:lstStyle/>
        <a:p>
          <a:pPr>
            <a:lnSpc>
              <a:spcPct val="150000"/>
            </a:lnSpc>
          </a:pPr>
          <a:endParaRPr lang="en-US" sz="1800"/>
        </a:p>
      </dgm:t>
    </dgm:pt>
    <dgm:pt modelId="{8357ECF3-53C4-4F59-BDFC-980860D5C2B3}" type="sibTrans" cxnId="{3CB18F22-8DFD-47C0-B7B9-9E06163963C2}">
      <dgm:prSet/>
      <dgm:spPr/>
      <dgm:t>
        <a:bodyPr/>
        <a:lstStyle/>
        <a:p>
          <a:pPr>
            <a:lnSpc>
              <a:spcPct val="150000"/>
            </a:lnSpc>
          </a:pPr>
          <a:endParaRPr lang="en-US" sz="1800"/>
        </a:p>
      </dgm:t>
    </dgm:pt>
    <dgm:pt modelId="{8E5458EB-2935-40EF-AE8F-85EFC54BF043}">
      <dgm:prSet custT="1"/>
      <dgm:spPr/>
      <dgm:t>
        <a:bodyPr/>
        <a:lstStyle/>
        <a:p>
          <a:pPr>
            <a:lnSpc>
              <a:spcPct val="150000"/>
            </a:lnSpc>
          </a:pPr>
          <a:r>
            <a:rPr lang="vi-VN" sz="1800" b="1" i="0"/>
            <a:t>Kết bài: </a:t>
          </a:r>
          <a:endParaRPr lang="en-US" sz="1800" b="1" i="0"/>
        </a:p>
      </dgm:t>
    </dgm:pt>
    <dgm:pt modelId="{2C422124-A1E9-40C3-A4AD-16A7CB5C45F4}" type="parTrans" cxnId="{CFCA4047-096E-4271-9522-A5CA646F7613}">
      <dgm:prSet/>
      <dgm:spPr/>
      <dgm:t>
        <a:bodyPr/>
        <a:lstStyle/>
        <a:p>
          <a:pPr>
            <a:lnSpc>
              <a:spcPct val="150000"/>
            </a:lnSpc>
          </a:pPr>
          <a:endParaRPr lang="en-US" sz="1800"/>
        </a:p>
      </dgm:t>
    </dgm:pt>
    <dgm:pt modelId="{30301F93-938B-4369-9A1F-6929B0ADCC44}" type="sibTrans" cxnId="{CFCA4047-096E-4271-9522-A5CA646F7613}">
      <dgm:prSet/>
      <dgm:spPr/>
      <dgm:t>
        <a:bodyPr/>
        <a:lstStyle/>
        <a:p>
          <a:pPr>
            <a:lnSpc>
              <a:spcPct val="150000"/>
            </a:lnSpc>
          </a:pPr>
          <a:endParaRPr lang="en-US" sz="1800"/>
        </a:p>
      </dgm:t>
    </dgm:pt>
    <dgm:pt modelId="{7F2A8885-4016-4781-860B-FB40AE5113C0}">
      <dgm:prSet phldrT="[Text]" custT="1"/>
      <dgm:spPr/>
      <dgm:t>
        <a:bodyPr/>
        <a:lstStyle/>
        <a:p>
          <a:pPr>
            <a:lnSpc>
              <a:spcPct val="150000"/>
            </a:lnSpc>
          </a:pPr>
          <a:r>
            <a:rPr lang="vi-VN" sz="1800" i="1"/>
            <a:t>Chọn cách mở bài trực tiếp hoặc gián tiếp.</a:t>
          </a:r>
          <a:endParaRPr lang="en-US" sz="1800" b="1" i="0"/>
        </a:p>
      </dgm:t>
    </dgm:pt>
    <dgm:pt modelId="{EEDD2DF3-1074-43BD-ADE4-17FCAA987F1F}" type="parTrans" cxnId="{30FF6E6F-BBCE-439E-B0DD-7BC7E08E5D8F}">
      <dgm:prSet/>
      <dgm:spPr/>
      <dgm:t>
        <a:bodyPr/>
        <a:lstStyle/>
        <a:p>
          <a:pPr>
            <a:lnSpc>
              <a:spcPct val="150000"/>
            </a:lnSpc>
          </a:pPr>
          <a:endParaRPr lang="en-US" sz="1800"/>
        </a:p>
      </dgm:t>
    </dgm:pt>
    <dgm:pt modelId="{C7D133FD-EE31-407F-8521-A15202A5EA06}" type="sibTrans" cxnId="{30FF6E6F-BBCE-439E-B0DD-7BC7E08E5D8F}">
      <dgm:prSet/>
      <dgm:spPr/>
      <dgm:t>
        <a:bodyPr/>
        <a:lstStyle/>
        <a:p>
          <a:pPr>
            <a:lnSpc>
              <a:spcPct val="150000"/>
            </a:lnSpc>
          </a:pPr>
          <a:endParaRPr lang="en-US" sz="1800"/>
        </a:p>
      </dgm:t>
    </dgm:pt>
    <dgm:pt modelId="{CF6368B2-E9FB-4FED-A452-AD656E775AE7}">
      <dgm:prSet custT="1"/>
      <dgm:spPr/>
      <dgm:t>
        <a:bodyPr/>
        <a:lstStyle/>
        <a:p>
          <a:pPr>
            <a:lnSpc>
              <a:spcPct val="150000"/>
            </a:lnSpc>
          </a:pPr>
          <a:r>
            <a:rPr lang="vi-VN" sz="1800" i="1"/>
            <a:t>Chọn cách kết bài mở rộng hoặc không mở rộng</a:t>
          </a:r>
          <a:endParaRPr lang="en-US" sz="1800"/>
        </a:p>
      </dgm:t>
    </dgm:pt>
    <dgm:pt modelId="{36A37345-59FC-4A4C-BD5A-CCC55FD3F156}" type="parTrans" cxnId="{BDE0CFE1-1345-49E8-800E-A0D72BD3108E}">
      <dgm:prSet/>
      <dgm:spPr/>
      <dgm:t>
        <a:bodyPr/>
        <a:lstStyle/>
        <a:p>
          <a:pPr>
            <a:lnSpc>
              <a:spcPct val="150000"/>
            </a:lnSpc>
          </a:pPr>
          <a:endParaRPr lang="en-US" sz="1800"/>
        </a:p>
      </dgm:t>
    </dgm:pt>
    <dgm:pt modelId="{EC752884-BD81-4ABB-B26F-ABDE4AB0D95C}" type="sibTrans" cxnId="{BDE0CFE1-1345-49E8-800E-A0D72BD3108E}">
      <dgm:prSet/>
      <dgm:spPr/>
      <dgm:t>
        <a:bodyPr/>
        <a:lstStyle/>
        <a:p>
          <a:pPr>
            <a:lnSpc>
              <a:spcPct val="150000"/>
            </a:lnSpc>
          </a:pPr>
          <a:endParaRPr lang="en-US" sz="1800"/>
        </a:p>
      </dgm:t>
    </dgm:pt>
    <dgm:pt modelId="{9CFDA97E-2101-4D5A-8A14-ED29B1AE177C}">
      <dgm:prSet phldrT="[Text]" custT="1"/>
      <dgm:spPr/>
      <dgm:t>
        <a:bodyPr/>
        <a:lstStyle/>
        <a:p>
          <a:pPr>
            <a:lnSpc>
              <a:spcPct val="150000"/>
            </a:lnSpc>
          </a:pPr>
          <a:r>
            <a:rPr lang="vi-VN" sz="1800" b="1" i="0"/>
            <a:t>Mở bài: </a:t>
          </a:r>
          <a:endParaRPr lang="en-US" sz="1800" b="1" i="0"/>
        </a:p>
      </dgm:t>
    </dgm:pt>
    <dgm:pt modelId="{3E6ECEE2-DB2A-47B7-BA15-F1C69F42D59F}" type="sibTrans" cxnId="{142FFD24-5792-4145-9467-FB216B40949B}">
      <dgm:prSet/>
      <dgm:spPr/>
      <dgm:t>
        <a:bodyPr/>
        <a:lstStyle/>
        <a:p>
          <a:pPr>
            <a:lnSpc>
              <a:spcPct val="150000"/>
            </a:lnSpc>
          </a:pPr>
          <a:endParaRPr lang="en-US" sz="1800" i="0"/>
        </a:p>
      </dgm:t>
    </dgm:pt>
    <dgm:pt modelId="{4BB782D5-BAEC-4A60-9A41-307A119AA2CC}" type="parTrans" cxnId="{142FFD24-5792-4145-9467-FB216B40949B}">
      <dgm:prSet/>
      <dgm:spPr/>
      <dgm:t>
        <a:bodyPr/>
        <a:lstStyle/>
        <a:p>
          <a:pPr>
            <a:lnSpc>
              <a:spcPct val="150000"/>
            </a:lnSpc>
          </a:pPr>
          <a:endParaRPr lang="en-US" sz="1800" i="0"/>
        </a:p>
      </dgm:t>
    </dgm:pt>
    <dgm:pt modelId="{C57524A7-14D8-44FF-97FD-28A7CDAFF307}" type="pres">
      <dgm:prSet presAssocID="{5A30FBAD-4C0E-4216-8866-608802431DCF}" presName="Name0" presStyleCnt="0">
        <dgm:presLayoutVars>
          <dgm:dir/>
          <dgm:animLvl val="lvl"/>
          <dgm:resizeHandles val="exact"/>
        </dgm:presLayoutVars>
      </dgm:prSet>
      <dgm:spPr/>
    </dgm:pt>
    <dgm:pt modelId="{50CBE316-A5C0-4D50-A464-F16BD9E02BB9}" type="pres">
      <dgm:prSet presAssocID="{8E5458EB-2935-40EF-AE8F-85EFC54BF043}" presName="boxAndChildren" presStyleCnt="0"/>
      <dgm:spPr/>
    </dgm:pt>
    <dgm:pt modelId="{0EC39EF2-872D-453C-BE6F-C2C2A4A2C2D6}" type="pres">
      <dgm:prSet presAssocID="{8E5458EB-2935-40EF-AE8F-85EFC54BF043}" presName="parentTextBox" presStyleLbl="node1" presStyleIdx="0" presStyleCnt="3"/>
      <dgm:spPr/>
    </dgm:pt>
    <dgm:pt modelId="{AA80251B-6C99-4CD6-A546-17D55C59D6C1}" type="pres">
      <dgm:prSet presAssocID="{8E5458EB-2935-40EF-AE8F-85EFC54BF043}" presName="entireBox" presStyleLbl="node1" presStyleIdx="0" presStyleCnt="3"/>
      <dgm:spPr/>
    </dgm:pt>
    <dgm:pt modelId="{06D4D4DF-8380-442C-960C-8A41BE88C9D7}" type="pres">
      <dgm:prSet presAssocID="{8E5458EB-2935-40EF-AE8F-85EFC54BF043}" presName="descendantBox" presStyleCnt="0"/>
      <dgm:spPr/>
    </dgm:pt>
    <dgm:pt modelId="{923A2D67-88BA-48CF-A125-15E1149D895F}" type="pres">
      <dgm:prSet presAssocID="{CF6368B2-E9FB-4FED-A452-AD656E775AE7}" presName="childTextBox" presStyleLbl="fgAccFollowNode1" presStyleIdx="0" presStyleCnt="4">
        <dgm:presLayoutVars>
          <dgm:bulletEnabled val="1"/>
        </dgm:presLayoutVars>
      </dgm:prSet>
      <dgm:spPr/>
    </dgm:pt>
    <dgm:pt modelId="{E1C5CB9B-82AD-49C8-836B-BF0B548C7572}" type="pres">
      <dgm:prSet presAssocID="{BE74AE47-7A31-4341-BCF5-CC2A652A0869}" presName="sp" presStyleCnt="0"/>
      <dgm:spPr/>
    </dgm:pt>
    <dgm:pt modelId="{53ECED82-42F8-4490-BABA-537538AFD865}" type="pres">
      <dgm:prSet presAssocID="{46F87FDF-47AC-48F0-A26A-BCFD109CA7C4}" presName="arrowAndChildren" presStyleCnt="0"/>
      <dgm:spPr/>
    </dgm:pt>
    <dgm:pt modelId="{BBFA3A9B-A7B7-454D-BDB5-709695FF1593}" type="pres">
      <dgm:prSet presAssocID="{46F87FDF-47AC-48F0-A26A-BCFD109CA7C4}" presName="parentTextArrow" presStyleLbl="node1" presStyleIdx="0" presStyleCnt="3"/>
      <dgm:spPr/>
    </dgm:pt>
    <dgm:pt modelId="{7B6DEA14-1D62-48B7-B4E7-447829334E0C}" type="pres">
      <dgm:prSet presAssocID="{46F87FDF-47AC-48F0-A26A-BCFD109CA7C4}" presName="arrow" presStyleLbl="node1" presStyleIdx="1" presStyleCnt="3" custScaleY="163076"/>
      <dgm:spPr/>
    </dgm:pt>
    <dgm:pt modelId="{3D160998-693E-478F-9D2D-95D3FC0C24B6}" type="pres">
      <dgm:prSet presAssocID="{46F87FDF-47AC-48F0-A26A-BCFD109CA7C4}" presName="descendantArrow" presStyleCnt="0"/>
      <dgm:spPr/>
    </dgm:pt>
    <dgm:pt modelId="{7C88962D-2018-4BCB-BFF5-52060ED88166}" type="pres">
      <dgm:prSet presAssocID="{2482C95B-9AA8-41F5-8463-489EBAB7ED5C}" presName="childTextArrow" presStyleLbl="fgAccFollowNode1" presStyleIdx="1" presStyleCnt="4" custScaleY="189407" custLinFactNeighborY="-18962">
        <dgm:presLayoutVars>
          <dgm:bulletEnabled val="1"/>
        </dgm:presLayoutVars>
      </dgm:prSet>
      <dgm:spPr/>
    </dgm:pt>
    <dgm:pt modelId="{F218FCBC-D726-4D7E-AC57-804F16A1422C}" type="pres">
      <dgm:prSet presAssocID="{C73A6B84-F3CA-4826-865D-51EFDA8B58B5}" presName="childTextArrow" presStyleLbl="fgAccFollowNode1" presStyleIdx="2" presStyleCnt="4" custScaleY="189407" custLinFactNeighborX="-105" custLinFactNeighborY="-18962">
        <dgm:presLayoutVars>
          <dgm:bulletEnabled val="1"/>
        </dgm:presLayoutVars>
      </dgm:prSet>
      <dgm:spPr/>
    </dgm:pt>
    <dgm:pt modelId="{A96842AB-5878-45B9-86E3-D6EE74A555C6}" type="pres">
      <dgm:prSet presAssocID="{3E6ECEE2-DB2A-47B7-BA15-F1C69F42D59F}" presName="sp" presStyleCnt="0"/>
      <dgm:spPr/>
    </dgm:pt>
    <dgm:pt modelId="{5AC1A5B7-E37D-4606-8921-33765F65C357}" type="pres">
      <dgm:prSet presAssocID="{9CFDA97E-2101-4D5A-8A14-ED29B1AE177C}" presName="arrowAndChildren" presStyleCnt="0"/>
      <dgm:spPr/>
    </dgm:pt>
    <dgm:pt modelId="{E4DD0D08-169D-4CFE-8003-48B1796676A3}" type="pres">
      <dgm:prSet presAssocID="{9CFDA97E-2101-4D5A-8A14-ED29B1AE177C}" presName="parentTextArrow" presStyleLbl="node1" presStyleIdx="1" presStyleCnt="3"/>
      <dgm:spPr/>
    </dgm:pt>
    <dgm:pt modelId="{9A08AB7F-F8F3-4A4B-9020-90F89D036E6E}" type="pres">
      <dgm:prSet presAssocID="{9CFDA97E-2101-4D5A-8A14-ED29B1AE177C}" presName="arrow" presStyleLbl="node1" presStyleIdx="2" presStyleCnt="3" custScaleY="85673" custLinFactNeighborX="-255" custLinFactNeighborY="-739"/>
      <dgm:spPr/>
    </dgm:pt>
    <dgm:pt modelId="{F750412E-017C-4FB9-81D1-35486458BC78}" type="pres">
      <dgm:prSet presAssocID="{9CFDA97E-2101-4D5A-8A14-ED29B1AE177C}" presName="descendantArrow" presStyleCnt="0"/>
      <dgm:spPr/>
    </dgm:pt>
    <dgm:pt modelId="{853172C9-BBCC-408D-A3DD-8FC221137D01}" type="pres">
      <dgm:prSet presAssocID="{7F2A8885-4016-4781-860B-FB40AE5113C0}" presName="childTextArrow" presStyleLbl="fgAccFollowNode1" presStyleIdx="3" presStyleCnt="4">
        <dgm:presLayoutVars>
          <dgm:bulletEnabled val="1"/>
        </dgm:presLayoutVars>
      </dgm:prSet>
      <dgm:spPr/>
    </dgm:pt>
  </dgm:ptLst>
  <dgm:cxnLst>
    <dgm:cxn modelId="{2FDFC305-366B-4E97-8766-947ABC5C3C74}" type="presOf" srcId="{46F87FDF-47AC-48F0-A26A-BCFD109CA7C4}" destId="{7B6DEA14-1D62-48B7-B4E7-447829334E0C}" srcOrd="1" destOrd="0" presId="urn:microsoft.com/office/officeart/2005/8/layout/process4"/>
    <dgm:cxn modelId="{3CB18F22-8DFD-47C0-B7B9-9E06163963C2}" srcId="{46F87FDF-47AC-48F0-A26A-BCFD109CA7C4}" destId="{C73A6B84-F3CA-4826-865D-51EFDA8B58B5}" srcOrd="1" destOrd="0" parTransId="{A5806CEE-A41F-403C-BC69-F56BE0A8BF04}" sibTransId="{8357ECF3-53C4-4F59-BDFC-980860D5C2B3}"/>
    <dgm:cxn modelId="{142FFD24-5792-4145-9467-FB216B40949B}" srcId="{5A30FBAD-4C0E-4216-8866-608802431DCF}" destId="{9CFDA97E-2101-4D5A-8A14-ED29B1AE177C}" srcOrd="0" destOrd="0" parTransId="{4BB782D5-BAEC-4A60-9A41-307A119AA2CC}" sibTransId="{3E6ECEE2-DB2A-47B7-BA15-F1C69F42D59F}"/>
    <dgm:cxn modelId="{CFCA4047-096E-4271-9522-A5CA646F7613}" srcId="{5A30FBAD-4C0E-4216-8866-608802431DCF}" destId="{8E5458EB-2935-40EF-AE8F-85EFC54BF043}" srcOrd="2" destOrd="0" parTransId="{2C422124-A1E9-40C3-A4AD-16A7CB5C45F4}" sibTransId="{30301F93-938B-4369-9A1F-6929B0ADCC44}"/>
    <dgm:cxn modelId="{2E74ED48-47DB-4874-AE24-79D3B474962F}" type="presOf" srcId="{2482C95B-9AA8-41F5-8463-489EBAB7ED5C}" destId="{7C88962D-2018-4BCB-BFF5-52060ED88166}" srcOrd="0" destOrd="0" presId="urn:microsoft.com/office/officeart/2005/8/layout/process4"/>
    <dgm:cxn modelId="{3E69194B-642A-4E12-8FC0-24D1DE9B5481}" type="presOf" srcId="{9CFDA97E-2101-4D5A-8A14-ED29B1AE177C}" destId="{E4DD0D08-169D-4CFE-8003-48B1796676A3}" srcOrd="0" destOrd="0" presId="urn:microsoft.com/office/officeart/2005/8/layout/process4"/>
    <dgm:cxn modelId="{76DEBC4B-A1F2-4468-9ECF-065726D4E089}" type="presOf" srcId="{CF6368B2-E9FB-4FED-A452-AD656E775AE7}" destId="{923A2D67-88BA-48CF-A125-15E1149D895F}" srcOrd="0" destOrd="0" presId="urn:microsoft.com/office/officeart/2005/8/layout/process4"/>
    <dgm:cxn modelId="{B6FED04C-9B73-476A-A140-DCFA841E57A9}" type="presOf" srcId="{C73A6B84-F3CA-4826-865D-51EFDA8B58B5}" destId="{F218FCBC-D726-4D7E-AC57-804F16A1422C}" srcOrd="0" destOrd="0" presId="urn:microsoft.com/office/officeart/2005/8/layout/process4"/>
    <dgm:cxn modelId="{30FF6E6F-BBCE-439E-B0DD-7BC7E08E5D8F}" srcId="{9CFDA97E-2101-4D5A-8A14-ED29B1AE177C}" destId="{7F2A8885-4016-4781-860B-FB40AE5113C0}" srcOrd="0" destOrd="0" parTransId="{EEDD2DF3-1074-43BD-ADE4-17FCAA987F1F}" sibTransId="{C7D133FD-EE31-407F-8521-A15202A5EA06}"/>
    <dgm:cxn modelId="{F88C5D54-5D23-487D-8770-FAD593027915}" srcId="{5A30FBAD-4C0E-4216-8866-608802431DCF}" destId="{46F87FDF-47AC-48F0-A26A-BCFD109CA7C4}" srcOrd="1" destOrd="0" parTransId="{299A3173-9529-4082-B1A1-319347B7F77C}" sibTransId="{BE74AE47-7A31-4341-BCF5-CC2A652A0869}"/>
    <dgm:cxn modelId="{25431183-9D73-4056-B18D-9B1F632C452E}" type="presOf" srcId="{5A30FBAD-4C0E-4216-8866-608802431DCF}" destId="{C57524A7-14D8-44FF-97FD-28A7CDAFF307}" srcOrd="0" destOrd="0" presId="urn:microsoft.com/office/officeart/2005/8/layout/process4"/>
    <dgm:cxn modelId="{2E563698-BDF7-44B5-AE99-91471F3B86F5}" type="presOf" srcId="{9CFDA97E-2101-4D5A-8A14-ED29B1AE177C}" destId="{9A08AB7F-F8F3-4A4B-9020-90F89D036E6E}" srcOrd="1" destOrd="0" presId="urn:microsoft.com/office/officeart/2005/8/layout/process4"/>
    <dgm:cxn modelId="{2A3EAA99-5518-4E86-A6E7-356B74B32F1C}" type="presOf" srcId="{46F87FDF-47AC-48F0-A26A-BCFD109CA7C4}" destId="{BBFA3A9B-A7B7-454D-BDB5-709695FF1593}" srcOrd="0" destOrd="0" presId="urn:microsoft.com/office/officeart/2005/8/layout/process4"/>
    <dgm:cxn modelId="{FFBE7FA9-278A-4C19-8226-31FD88A2750F}" type="presOf" srcId="{8E5458EB-2935-40EF-AE8F-85EFC54BF043}" destId="{AA80251B-6C99-4CD6-A546-17D55C59D6C1}" srcOrd="1" destOrd="0" presId="urn:microsoft.com/office/officeart/2005/8/layout/process4"/>
    <dgm:cxn modelId="{84B89BB3-778C-434C-BC4C-889246291906}" type="presOf" srcId="{7F2A8885-4016-4781-860B-FB40AE5113C0}" destId="{853172C9-BBCC-408D-A3DD-8FC221137D01}" srcOrd="0" destOrd="0" presId="urn:microsoft.com/office/officeart/2005/8/layout/process4"/>
    <dgm:cxn modelId="{35CCF5B7-CDBA-4659-916B-0DC8D1BE0019}" srcId="{46F87FDF-47AC-48F0-A26A-BCFD109CA7C4}" destId="{2482C95B-9AA8-41F5-8463-489EBAB7ED5C}" srcOrd="0" destOrd="0" parTransId="{B0502964-D610-4EEF-AF42-5D528D65AD43}" sibTransId="{F04CBBAB-496D-491D-BE90-DE8EE9C94443}"/>
    <dgm:cxn modelId="{654E76DD-940A-409B-BE3C-EBBCDE90E6E7}" type="presOf" srcId="{8E5458EB-2935-40EF-AE8F-85EFC54BF043}" destId="{0EC39EF2-872D-453C-BE6F-C2C2A4A2C2D6}" srcOrd="0" destOrd="0" presId="urn:microsoft.com/office/officeart/2005/8/layout/process4"/>
    <dgm:cxn modelId="{BDE0CFE1-1345-49E8-800E-A0D72BD3108E}" srcId="{8E5458EB-2935-40EF-AE8F-85EFC54BF043}" destId="{CF6368B2-E9FB-4FED-A452-AD656E775AE7}" srcOrd="0" destOrd="0" parTransId="{36A37345-59FC-4A4C-BD5A-CCC55FD3F156}" sibTransId="{EC752884-BD81-4ABB-B26F-ABDE4AB0D95C}"/>
    <dgm:cxn modelId="{CE1B57F8-B988-4069-A99E-4EC0E9770545}" type="presParOf" srcId="{C57524A7-14D8-44FF-97FD-28A7CDAFF307}" destId="{50CBE316-A5C0-4D50-A464-F16BD9E02BB9}" srcOrd="0" destOrd="0" presId="urn:microsoft.com/office/officeart/2005/8/layout/process4"/>
    <dgm:cxn modelId="{BBFDC204-5627-47C8-BFE5-B2F3E144D3C1}" type="presParOf" srcId="{50CBE316-A5C0-4D50-A464-F16BD9E02BB9}" destId="{0EC39EF2-872D-453C-BE6F-C2C2A4A2C2D6}" srcOrd="0" destOrd="0" presId="urn:microsoft.com/office/officeart/2005/8/layout/process4"/>
    <dgm:cxn modelId="{970670F6-6B93-49C4-8407-34419D7B718B}" type="presParOf" srcId="{50CBE316-A5C0-4D50-A464-F16BD9E02BB9}" destId="{AA80251B-6C99-4CD6-A546-17D55C59D6C1}" srcOrd="1" destOrd="0" presId="urn:microsoft.com/office/officeart/2005/8/layout/process4"/>
    <dgm:cxn modelId="{910EEFB1-71B6-476E-BD1B-115D605FEF3B}" type="presParOf" srcId="{50CBE316-A5C0-4D50-A464-F16BD9E02BB9}" destId="{06D4D4DF-8380-442C-960C-8A41BE88C9D7}" srcOrd="2" destOrd="0" presId="urn:microsoft.com/office/officeart/2005/8/layout/process4"/>
    <dgm:cxn modelId="{4B360872-1E86-4F1B-B19E-9298C52A1DBD}" type="presParOf" srcId="{06D4D4DF-8380-442C-960C-8A41BE88C9D7}" destId="{923A2D67-88BA-48CF-A125-15E1149D895F}" srcOrd="0" destOrd="0" presId="urn:microsoft.com/office/officeart/2005/8/layout/process4"/>
    <dgm:cxn modelId="{766F3F0B-F19D-4592-A239-038498E3A96A}" type="presParOf" srcId="{C57524A7-14D8-44FF-97FD-28A7CDAFF307}" destId="{E1C5CB9B-82AD-49C8-836B-BF0B548C7572}" srcOrd="1" destOrd="0" presId="urn:microsoft.com/office/officeart/2005/8/layout/process4"/>
    <dgm:cxn modelId="{DE3A305E-5872-4791-B8BB-DA5A1A4C5C26}" type="presParOf" srcId="{C57524A7-14D8-44FF-97FD-28A7CDAFF307}" destId="{53ECED82-42F8-4490-BABA-537538AFD865}" srcOrd="2" destOrd="0" presId="urn:microsoft.com/office/officeart/2005/8/layout/process4"/>
    <dgm:cxn modelId="{592A974A-5C90-4914-A23E-E2606BEAFE53}" type="presParOf" srcId="{53ECED82-42F8-4490-BABA-537538AFD865}" destId="{BBFA3A9B-A7B7-454D-BDB5-709695FF1593}" srcOrd="0" destOrd="0" presId="urn:microsoft.com/office/officeart/2005/8/layout/process4"/>
    <dgm:cxn modelId="{FE0513B9-3B5C-4D5F-8334-B55381BA0DB2}" type="presParOf" srcId="{53ECED82-42F8-4490-BABA-537538AFD865}" destId="{7B6DEA14-1D62-48B7-B4E7-447829334E0C}" srcOrd="1" destOrd="0" presId="urn:microsoft.com/office/officeart/2005/8/layout/process4"/>
    <dgm:cxn modelId="{466399DA-6FCC-4DE2-A236-C66EB559A0C4}" type="presParOf" srcId="{53ECED82-42F8-4490-BABA-537538AFD865}" destId="{3D160998-693E-478F-9D2D-95D3FC0C24B6}" srcOrd="2" destOrd="0" presId="urn:microsoft.com/office/officeart/2005/8/layout/process4"/>
    <dgm:cxn modelId="{F2FF1706-031E-49DB-800A-E174BD143467}" type="presParOf" srcId="{3D160998-693E-478F-9D2D-95D3FC0C24B6}" destId="{7C88962D-2018-4BCB-BFF5-52060ED88166}" srcOrd="0" destOrd="0" presId="urn:microsoft.com/office/officeart/2005/8/layout/process4"/>
    <dgm:cxn modelId="{D6CFFDC9-D990-40FB-80F8-88128F0DA9A1}" type="presParOf" srcId="{3D160998-693E-478F-9D2D-95D3FC0C24B6}" destId="{F218FCBC-D726-4D7E-AC57-804F16A1422C}" srcOrd="1" destOrd="0" presId="urn:microsoft.com/office/officeart/2005/8/layout/process4"/>
    <dgm:cxn modelId="{1D3172C4-5D5A-4CD6-9FEC-C17EB209578B}" type="presParOf" srcId="{C57524A7-14D8-44FF-97FD-28A7CDAFF307}" destId="{A96842AB-5878-45B9-86E3-D6EE74A555C6}" srcOrd="3" destOrd="0" presId="urn:microsoft.com/office/officeart/2005/8/layout/process4"/>
    <dgm:cxn modelId="{C53B65B7-3EB9-46A8-827B-F7C0C0772872}" type="presParOf" srcId="{C57524A7-14D8-44FF-97FD-28A7CDAFF307}" destId="{5AC1A5B7-E37D-4606-8921-33765F65C357}" srcOrd="4" destOrd="0" presId="urn:microsoft.com/office/officeart/2005/8/layout/process4"/>
    <dgm:cxn modelId="{7279FA7A-9012-44AF-8D23-46C3B51999E9}" type="presParOf" srcId="{5AC1A5B7-E37D-4606-8921-33765F65C357}" destId="{E4DD0D08-169D-4CFE-8003-48B1796676A3}" srcOrd="0" destOrd="0" presId="urn:microsoft.com/office/officeart/2005/8/layout/process4"/>
    <dgm:cxn modelId="{3911C94F-65B5-4154-9136-64995326B6FA}" type="presParOf" srcId="{5AC1A5B7-E37D-4606-8921-33765F65C357}" destId="{9A08AB7F-F8F3-4A4B-9020-90F89D036E6E}" srcOrd="1" destOrd="0" presId="urn:microsoft.com/office/officeart/2005/8/layout/process4"/>
    <dgm:cxn modelId="{E8A0DBBC-0AAC-4071-87CE-321743BFFF53}" type="presParOf" srcId="{5AC1A5B7-E37D-4606-8921-33765F65C357}" destId="{F750412E-017C-4FB9-81D1-35486458BC78}" srcOrd="2" destOrd="0" presId="urn:microsoft.com/office/officeart/2005/8/layout/process4"/>
    <dgm:cxn modelId="{A88F2C12-9F12-4E14-BC12-7D4520523262}" type="presParOf" srcId="{F750412E-017C-4FB9-81D1-35486458BC78}" destId="{853172C9-BBCC-408D-A3DD-8FC221137D0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37E08-5814-4B9A-9812-070A51F53AB1}">
      <dsp:nvSpPr>
        <dsp:cNvPr id="0" name=""/>
        <dsp:cNvSpPr/>
      </dsp:nvSpPr>
      <dsp:spPr>
        <a:xfrm>
          <a:off x="20447" y="471"/>
          <a:ext cx="7511076" cy="60907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50000"/>
            </a:lnSpc>
            <a:spcBef>
              <a:spcPct val="0"/>
            </a:spcBef>
            <a:spcAft>
              <a:spcPct val="35000"/>
            </a:spcAft>
            <a:buNone/>
          </a:pPr>
          <a:r>
            <a:rPr lang="vi-VN" sz="1800" kern="1200"/>
            <a:t>Chọn câu chuyện về một nhân vật lịch sử mà em yêu thích.</a:t>
          </a:r>
          <a:endParaRPr lang="en-US" sz="1800" kern="1200"/>
        </a:p>
      </dsp:txBody>
      <dsp:txXfrm>
        <a:off x="20447" y="471"/>
        <a:ext cx="7511076" cy="609075"/>
      </dsp:txXfrm>
    </dsp:sp>
    <dsp:sp modelId="{1C4F83EA-DC7B-4473-9667-5CC5F3C3517D}">
      <dsp:nvSpPr>
        <dsp:cNvPr id="0" name=""/>
        <dsp:cNvSpPr/>
      </dsp:nvSpPr>
      <dsp:spPr>
        <a:xfrm>
          <a:off x="13145" y="666469"/>
          <a:ext cx="7525681" cy="60907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50000"/>
            </a:lnSpc>
            <a:spcBef>
              <a:spcPct val="0"/>
            </a:spcBef>
            <a:spcAft>
              <a:spcPct val="35000"/>
            </a:spcAft>
            <a:buNone/>
          </a:pPr>
          <a:r>
            <a:rPr lang="vi-VN" sz="1800" kern="1200"/>
            <a:t>Câu chuyện có mở đầu, diễn biến và kết thúc thế nào?</a:t>
          </a:r>
          <a:endParaRPr lang="en-US" sz="1800" kern="1200"/>
        </a:p>
      </dsp:txBody>
      <dsp:txXfrm>
        <a:off x="13145" y="666469"/>
        <a:ext cx="7525681" cy="609075"/>
      </dsp:txXfrm>
    </dsp:sp>
    <dsp:sp modelId="{15F1BD48-2CB9-46FC-A364-D5F47F4C6890}">
      <dsp:nvSpPr>
        <dsp:cNvPr id="0" name=""/>
        <dsp:cNvSpPr/>
      </dsp:nvSpPr>
      <dsp:spPr>
        <a:xfrm>
          <a:off x="13" y="1332467"/>
          <a:ext cx="7551945" cy="60907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50000"/>
            </a:lnSpc>
            <a:spcBef>
              <a:spcPct val="0"/>
            </a:spcBef>
            <a:spcAft>
              <a:spcPct val="35000"/>
            </a:spcAft>
            <a:buNone/>
          </a:pPr>
          <a:r>
            <a:rPr lang="vi-VN" sz="1800" kern="1200"/>
            <a:t>Nhân vật lịch sử có những đóng góp gì cho đất nước?</a:t>
          </a:r>
          <a:endParaRPr lang="en-US" sz="1800" kern="1200"/>
        </a:p>
      </dsp:txBody>
      <dsp:txXfrm>
        <a:off x="13" y="1332467"/>
        <a:ext cx="7551945" cy="609075"/>
      </dsp:txXfrm>
    </dsp:sp>
    <dsp:sp modelId="{7A7B9CAC-DFC8-4E31-85E2-30B92E6FFD35}">
      <dsp:nvSpPr>
        <dsp:cNvPr id="0" name=""/>
        <dsp:cNvSpPr/>
      </dsp:nvSpPr>
      <dsp:spPr>
        <a:xfrm>
          <a:off x="13" y="1998466"/>
          <a:ext cx="7551944" cy="609075"/>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50000"/>
            </a:lnSpc>
            <a:spcBef>
              <a:spcPct val="0"/>
            </a:spcBef>
            <a:spcAft>
              <a:spcPct val="35000"/>
            </a:spcAft>
            <a:buNone/>
          </a:pPr>
          <a:r>
            <a:rPr lang="vi-VN" sz="1800" kern="1200"/>
            <a:t>Em có cảm nghĩ như thế nào về nhân vật và câu chuyện?</a:t>
          </a:r>
          <a:endParaRPr lang="en-US" sz="1800" kern="1200"/>
        </a:p>
      </dsp:txBody>
      <dsp:txXfrm>
        <a:off x="13" y="1998466"/>
        <a:ext cx="7551944" cy="609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713B8-D414-4B08-910A-9777EE792CE4}">
      <dsp:nvSpPr>
        <dsp:cNvPr id="0" name=""/>
        <dsp:cNvSpPr/>
      </dsp:nvSpPr>
      <dsp:spPr>
        <a:xfrm>
          <a:off x="2073" y="41919"/>
          <a:ext cx="1745833" cy="6965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50000"/>
            </a:lnSpc>
            <a:spcBef>
              <a:spcPct val="0"/>
            </a:spcBef>
            <a:spcAft>
              <a:spcPct val="35000"/>
            </a:spcAft>
            <a:buNone/>
          </a:pPr>
          <a:r>
            <a:rPr lang="vi-VN" sz="1400" b="1" i="0" kern="1200"/>
            <a:t>Mở đầu: </a:t>
          </a:r>
          <a:endParaRPr lang="en-US" sz="1400" b="1" i="0" kern="1200"/>
        </a:p>
      </dsp:txBody>
      <dsp:txXfrm>
        <a:off x="2073" y="41919"/>
        <a:ext cx="1745833" cy="464366"/>
      </dsp:txXfrm>
    </dsp:sp>
    <dsp:sp modelId="{D9EE0AF1-05E7-4C6A-9E6A-63E97F607DB8}">
      <dsp:nvSpPr>
        <dsp:cNvPr id="0" name=""/>
        <dsp:cNvSpPr/>
      </dsp:nvSpPr>
      <dsp:spPr>
        <a:xfrm>
          <a:off x="303813" y="548205"/>
          <a:ext cx="2293030" cy="2495700"/>
        </a:xfrm>
        <a:prstGeom prst="roundRect">
          <a:avLst>
            <a:gd name="adj" fmla="val 10000"/>
          </a:avLst>
        </a:prstGeom>
        <a:solidFill>
          <a:schemeClr val="accent5">
            <a:lumMod val="20000"/>
            <a:lumOff val="80000"/>
            <a:alpha val="9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50000"/>
            </a:lnSpc>
            <a:spcBef>
              <a:spcPct val="0"/>
            </a:spcBef>
            <a:spcAft>
              <a:spcPct val="15000"/>
            </a:spcAft>
            <a:buChar char="•"/>
          </a:pPr>
          <a:r>
            <a:rPr lang="vi-VN" sz="1400" i="0" kern="1200"/>
            <a:t>Tục truyền rằng Công Uẩn không có cha; mẹ là Phạm Thị đi chơi chùa Tiên Sơn, đêm về nằm mộng thấy "đi lại" với thần nhân, rồi có thai đẻ ra đứa con trai</a:t>
          </a:r>
          <a:endParaRPr lang="en-US" sz="1400" i="0" kern="1200"/>
        </a:p>
      </dsp:txBody>
      <dsp:txXfrm>
        <a:off x="370974" y="615366"/>
        <a:ext cx="2158708" cy="2361378"/>
      </dsp:txXfrm>
    </dsp:sp>
    <dsp:sp modelId="{16EA6C77-8A0E-4E0E-8E26-798DFEFEDE25}">
      <dsp:nvSpPr>
        <dsp:cNvPr id="0" name=""/>
        <dsp:cNvSpPr/>
      </dsp:nvSpPr>
      <dsp:spPr>
        <a:xfrm>
          <a:off x="2080969" y="56771"/>
          <a:ext cx="706090" cy="434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150000"/>
            </a:lnSpc>
            <a:spcBef>
              <a:spcPct val="0"/>
            </a:spcBef>
            <a:spcAft>
              <a:spcPct val="35000"/>
            </a:spcAft>
            <a:buNone/>
          </a:pPr>
          <a:endParaRPr lang="en-US" sz="600" i="0" kern="1200"/>
        </a:p>
      </dsp:txBody>
      <dsp:txXfrm>
        <a:off x="2080969" y="143703"/>
        <a:ext cx="575691" cy="260798"/>
      </dsp:txXfrm>
    </dsp:sp>
    <dsp:sp modelId="{52EC3D29-3FBE-4F39-82DD-658C4B02720B}">
      <dsp:nvSpPr>
        <dsp:cNvPr id="0" name=""/>
        <dsp:cNvSpPr/>
      </dsp:nvSpPr>
      <dsp:spPr>
        <a:xfrm>
          <a:off x="3080154" y="41919"/>
          <a:ext cx="1745833" cy="6965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50000"/>
            </a:lnSpc>
            <a:spcBef>
              <a:spcPct val="0"/>
            </a:spcBef>
            <a:spcAft>
              <a:spcPct val="35000"/>
            </a:spcAft>
            <a:buNone/>
          </a:pPr>
          <a:r>
            <a:rPr lang="vi-VN" sz="1400" b="1" i="0" kern="1200"/>
            <a:t>Nội dung: </a:t>
          </a:r>
          <a:endParaRPr lang="en-US" sz="1400" b="1" i="0" kern="1200"/>
        </a:p>
      </dsp:txBody>
      <dsp:txXfrm>
        <a:off x="3080154" y="41919"/>
        <a:ext cx="1745833" cy="464366"/>
      </dsp:txXfrm>
    </dsp:sp>
    <dsp:sp modelId="{EE128CF1-7216-4227-97B9-C16315515F33}">
      <dsp:nvSpPr>
        <dsp:cNvPr id="0" name=""/>
        <dsp:cNvSpPr/>
      </dsp:nvSpPr>
      <dsp:spPr>
        <a:xfrm>
          <a:off x="3437734" y="506286"/>
          <a:ext cx="1745833" cy="2495700"/>
        </a:xfrm>
        <a:prstGeom prst="roundRect">
          <a:avLst>
            <a:gd name="adj" fmla="val 10000"/>
          </a:avLst>
        </a:prstGeom>
        <a:solidFill>
          <a:schemeClr val="accent5">
            <a:lumMod val="20000"/>
            <a:lumOff val="80000"/>
            <a:alpha val="9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50000"/>
            </a:lnSpc>
            <a:spcBef>
              <a:spcPct val="0"/>
            </a:spcBef>
            <a:spcAft>
              <a:spcPct val="15000"/>
            </a:spcAft>
            <a:buChar char="•"/>
          </a:pPr>
          <a:r>
            <a:rPr lang="vi-VN" sz="1400" i="0" kern="1200"/>
            <a:t>Lý Công Uẩn được học hành và võ tướng dưới triều vua Lê Đại Hành, lập công chống Tống...</a:t>
          </a:r>
          <a:endParaRPr lang="en-US" sz="1400" i="0" kern="1200"/>
        </a:p>
      </dsp:txBody>
      <dsp:txXfrm>
        <a:off x="3488868" y="557420"/>
        <a:ext cx="1643565" cy="2393432"/>
      </dsp:txXfrm>
    </dsp:sp>
    <dsp:sp modelId="{E84DB663-1154-46AF-8F85-143360D32F54}">
      <dsp:nvSpPr>
        <dsp:cNvPr id="0" name=""/>
        <dsp:cNvSpPr/>
      </dsp:nvSpPr>
      <dsp:spPr>
        <a:xfrm>
          <a:off x="5090650" y="56771"/>
          <a:ext cx="561083" cy="43466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150000"/>
            </a:lnSpc>
            <a:spcBef>
              <a:spcPct val="0"/>
            </a:spcBef>
            <a:spcAft>
              <a:spcPct val="35000"/>
            </a:spcAft>
            <a:buNone/>
          </a:pPr>
          <a:endParaRPr lang="en-US" sz="600" i="0" kern="1200"/>
        </a:p>
      </dsp:txBody>
      <dsp:txXfrm>
        <a:off x="5090650" y="143703"/>
        <a:ext cx="430684" cy="260798"/>
      </dsp:txXfrm>
    </dsp:sp>
    <dsp:sp modelId="{E321C993-72DC-4028-9581-12F1713CB5FB}">
      <dsp:nvSpPr>
        <dsp:cNvPr id="0" name=""/>
        <dsp:cNvSpPr/>
      </dsp:nvSpPr>
      <dsp:spPr>
        <a:xfrm>
          <a:off x="5884636" y="41919"/>
          <a:ext cx="1410668" cy="6965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150000"/>
            </a:lnSpc>
            <a:spcBef>
              <a:spcPct val="0"/>
            </a:spcBef>
            <a:spcAft>
              <a:spcPct val="35000"/>
            </a:spcAft>
            <a:buNone/>
          </a:pPr>
          <a:r>
            <a:rPr lang="vi-VN" sz="1400" b="1" i="0" kern="1200"/>
            <a:t>Kết thúc: </a:t>
          </a:r>
          <a:endParaRPr lang="en-US" sz="1400" b="1" i="0" kern="1200"/>
        </a:p>
      </dsp:txBody>
      <dsp:txXfrm>
        <a:off x="5884636" y="41919"/>
        <a:ext cx="1410668" cy="464366"/>
      </dsp:txXfrm>
    </dsp:sp>
    <dsp:sp modelId="{0A2DD469-458B-455F-BDB2-8E453996F1FB}">
      <dsp:nvSpPr>
        <dsp:cNvPr id="0" name=""/>
        <dsp:cNvSpPr/>
      </dsp:nvSpPr>
      <dsp:spPr>
        <a:xfrm>
          <a:off x="6232064" y="506286"/>
          <a:ext cx="1430972" cy="2495700"/>
        </a:xfrm>
        <a:prstGeom prst="roundRect">
          <a:avLst>
            <a:gd name="adj" fmla="val 10000"/>
          </a:avLst>
        </a:prstGeom>
        <a:solidFill>
          <a:schemeClr val="accent5">
            <a:lumMod val="20000"/>
            <a:lumOff val="80000"/>
            <a:alpha val="9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150000"/>
            </a:lnSpc>
            <a:spcBef>
              <a:spcPct val="0"/>
            </a:spcBef>
            <a:spcAft>
              <a:spcPct val="15000"/>
            </a:spcAft>
            <a:buChar char="•"/>
          </a:pPr>
          <a:r>
            <a:rPr lang="vi-VN" sz="1400" i="0" kern="1200"/>
            <a:t>Lý Công Uẩn lên ngôi hoàng đế.</a:t>
          </a:r>
          <a:endParaRPr lang="en-US" sz="1400" i="0" kern="1200"/>
        </a:p>
      </dsp:txBody>
      <dsp:txXfrm>
        <a:off x="6273976" y="548198"/>
        <a:ext cx="1347148" cy="2411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251B-6C99-4CD6-A546-17D55C59D6C1}">
      <dsp:nvSpPr>
        <dsp:cNvPr id="0" name=""/>
        <dsp:cNvSpPr/>
      </dsp:nvSpPr>
      <dsp:spPr>
        <a:xfrm>
          <a:off x="0" y="2985466"/>
          <a:ext cx="7665111" cy="7864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50000"/>
            </a:lnSpc>
            <a:spcBef>
              <a:spcPct val="0"/>
            </a:spcBef>
            <a:spcAft>
              <a:spcPct val="35000"/>
            </a:spcAft>
            <a:buNone/>
          </a:pPr>
          <a:r>
            <a:rPr lang="vi-VN" sz="1800" b="1" i="0" kern="1200"/>
            <a:t>Kết bài: </a:t>
          </a:r>
          <a:endParaRPr lang="en-US" sz="1800" b="1" i="0" kern="1200"/>
        </a:p>
      </dsp:txBody>
      <dsp:txXfrm>
        <a:off x="0" y="2985466"/>
        <a:ext cx="7665111" cy="424696"/>
      </dsp:txXfrm>
    </dsp:sp>
    <dsp:sp modelId="{923A2D67-88BA-48CF-A125-15E1149D895F}">
      <dsp:nvSpPr>
        <dsp:cNvPr id="0" name=""/>
        <dsp:cNvSpPr/>
      </dsp:nvSpPr>
      <dsp:spPr>
        <a:xfrm>
          <a:off x="0" y="3394433"/>
          <a:ext cx="7665111" cy="36177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150000"/>
            </a:lnSpc>
            <a:spcBef>
              <a:spcPct val="0"/>
            </a:spcBef>
            <a:spcAft>
              <a:spcPct val="35000"/>
            </a:spcAft>
            <a:buNone/>
          </a:pPr>
          <a:r>
            <a:rPr lang="vi-VN" sz="1800" i="1" kern="1200"/>
            <a:t>Chọn cách kết bài mở rộng hoặc không mở rộng</a:t>
          </a:r>
          <a:endParaRPr lang="en-US" sz="1800" kern="1200"/>
        </a:p>
      </dsp:txBody>
      <dsp:txXfrm>
        <a:off x="0" y="3394433"/>
        <a:ext cx="7665111" cy="361778"/>
      </dsp:txXfrm>
    </dsp:sp>
    <dsp:sp modelId="{7B6DEA14-1D62-48B7-B4E7-447829334E0C}">
      <dsp:nvSpPr>
        <dsp:cNvPr id="0" name=""/>
        <dsp:cNvSpPr/>
      </dsp:nvSpPr>
      <dsp:spPr>
        <a:xfrm rot="10800000">
          <a:off x="0" y="1024697"/>
          <a:ext cx="7665111" cy="1972566"/>
        </a:xfrm>
        <a:prstGeom prst="upArrowCallout">
          <a:avLst/>
        </a:prstGeom>
        <a:solidFill>
          <a:schemeClr val="accent5">
            <a:hueOff val="-676532"/>
            <a:satOff val="-11926"/>
            <a:lumOff val="-1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50000"/>
            </a:lnSpc>
            <a:spcBef>
              <a:spcPct val="0"/>
            </a:spcBef>
            <a:spcAft>
              <a:spcPct val="35000"/>
            </a:spcAft>
            <a:buNone/>
          </a:pPr>
          <a:r>
            <a:rPr lang="vi-VN" sz="1800" b="1" i="0" kern="1200"/>
            <a:t>Thân bài: </a:t>
          </a:r>
          <a:endParaRPr lang="en-US" sz="1800" b="1" i="0" kern="1200"/>
        </a:p>
      </dsp:txBody>
      <dsp:txXfrm rot="-10800000">
        <a:off x="0" y="1024697"/>
        <a:ext cx="7665111" cy="692370"/>
      </dsp:txXfrm>
    </dsp:sp>
    <dsp:sp modelId="{7C88962D-2018-4BCB-BFF5-52060ED88166}">
      <dsp:nvSpPr>
        <dsp:cNvPr id="0" name=""/>
        <dsp:cNvSpPr/>
      </dsp:nvSpPr>
      <dsp:spPr>
        <a:xfrm>
          <a:off x="0" y="1600490"/>
          <a:ext cx="3832555" cy="685028"/>
        </a:xfrm>
        <a:prstGeom prst="rect">
          <a:avLst/>
        </a:prstGeom>
        <a:solidFill>
          <a:schemeClr val="accent5">
            <a:tint val="40000"/>
            <a:alpha val="90000"/>
            <a:hueOff val="-536831"/>
            <a:satOff val="-20424"/>
            <a:lumOff val="-175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150000"/>
            </a:lnSpc>
            <a:spcBef>
              <a:spcPct val="0"/>
            </a:spcBef>
            <a:spcAft>
              <a:spcPct val="35000"/>
            </a:spcAft>
            <a:buNone/>
          </a:pPr>
          <a:r>
            <a:rPr lang="vi-VN" sz="1800" i="1" kern="1200"/>
            <a:t>Kể các sự việc chính theo diễn biến của câu chuyện.</a:t>
          </a:r>
          <a:endParaRPr lang="en-US" sz="1800" kern="1200"/>
        </a:p>
      </dsp:txBody>
      <dsp:txXfrm>
        <a:off x="0" y="1600490"/>
        <a:ext cx="3832555" cy="685028"/>
      </dsp:txXfrm>
    </dsp:sp>
    <dsp:sp modelId="{F218FCBC-D726-4D7E-AC57-804F16A1422C}">
      <dsp:nvSpPr>
        <dsp:cNvPr id="0" name=""/>
        <dsp:cNvSpPr/>
      </dsp:nvSpPr>
      <dsp:spPr>
        <a:xfrm>
          <a:off x="3828531" y="1600490"/>
          <a:ext cx="3832555" cy="685028"/>
        </a:xfrm>
        <a:prstGeom prst="rect">
          <a:avLst/>
        </a:prstGeom>
        <a:solidFill>
          <a:schemeClr val="accent5">
            <a:tint val="40000"/>
            <a:alpha val="90000"/>
            <a:hueOff val="-1073661"/>
            <a:satOff val="-40849"/>
            <a:lumOff val="-350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150000"/>
            </a:lnSpc>
            <a:spcBef>
              <a:spcPct val="0"/>
            </a:spcBef>
            <a:spcAft>
              <a:spcPct val="35000"/>
            </a:spcAft>
            <a:buNone/>
          </a:pPr>
          <a:r>
            <a:rPr lang="vi-VN" sz="1800" i="1" kern="1200"/>
            <a:t>Chú ý làm nổi bật suy nghĩ, hành động,… của nhân vật lịch sử.</a:t>
          </a:r>
          <a:endParaRPr lang="en-US" sz="1800" kern="1200"/>
        </a:p>
      </dsp:txBody>
      <dsp:txXfrm>
        <a:off x="3828531" y="1600490"/>
        <a:ext cx="3832555" cy="685028"/>
      </dsp:txXfrm>
    </dsp:sp>
    <dsp:sp modelId="{9A08AB7F-F8F3-4A4B-9020-90F89D036E6E}">
      <dsp:nvSpPr>
        <dsp:cNvPr id="0" name=""/>
        <dsp:cNvSpPr/>
      </dsp:nvSpPr>
      <dsp:spPr>
        <a:xfrm rot="10800000">
          <a:off x="0" y="0"/>
          <a:ext cx="7665111" cy="1036300"/>
        </a:xfrm>
        <a:prstGeom prst="upArrowCallout">
          <a:avLst/>
        </a:prstGeom>
        <a:solidFill>
          <a:schemeClr val="accent5">
            <a:hueOff val="-1353064"/>
            <a:satOff val="-23853"/>
            <a:lumOff val="-2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50000"/>
            </a:lnSpc>
            <a:spcBef>
              <a:spcPct val="0"/>
            </a:spcBef>
            <a:spcAft>
              <a:spcPct val="35000"/>
            </a:spcAft>
            <a:buNone/>
          </a:pPr>
          <a:r>
            <a:rPr lang="vi-VN" sz="1800" b="1" i="0" kern="1200"/>
            <a:t>Mở bài: </a:t>
          </a:r>
          <a:endParaRPr lang="en-US" sz="1800" b="1" i="0" kern="1200"/>
        </a:p>
      </dsp:txBody>
      <dsp:txXfrm rot="-10800000">
        <a:off x="0" y="0"/>
        <a:ext cx="7665111" cy="363741"/>
      </dsp:txXfrm>
    </dsp:sp>
    <dsp:sp modelId="{853172C9-BBCC-408D-A3DD-8FC221137D01}">
      <dsp:nvSpPr>
        <dsp:cNvPr id="0" name=""/>
        <dsp:cNvSpPr/>
      </dsp:nvSpPr>
      <dsp:spPr>
        <a:xfrm>
          <a:off x="0" y="338113"/>
          <a:ext cx="7665111" cy="361670"/>
        </a:xfrm>
        <a:prstGeom prst="rect">
          <a:avLst/>
        </a:prstGeom>
        <a:solidFill>
          <a:schemeClr val="accent5">
            <a:tint val="40000"/>
            <a:alpha val="90000"/>
            <a:hueOff val="-1610492"/>
            <a:satOff val="-61273"/>
            <a:lumOff val="-525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150000"/>
            </a:lnSpc>
            <a:spcBef>
              <a:spcPct val="0"/>
            </a:spcBef>
            <a:spcAft>
              <a:spcPct val="35000"/>
            </a:spcAft>
            <a:buNone/>
          </a:pPr>
          <a:r>
            <a:rPr lang="vi-VN" sz="1800" i="1" kern="1200"/>
            <a:t>Chọn cách mở bài trực tiếp hoặc gián tiếp.</a:t>
          </a:r>
          <a:endParaRPr lang="en-US" sz="1800" b="1" i="0" kern="1200"/>
        </a:p>
      </dsp:txBody>
      <dsp:txXfrm>
        <a:off x="0" y="338113"/>
        <a:ext cx="7665111" cy="361670"/>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ea8f8c5e2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ea8f8c5e2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9"/>
        <p:cNvGrpSpPr/>
        <p:nvPr/>
      </p:nvGrpSpPr>
      <p:grpSpPr>
        <a:xfrm>
          <a:off x="0" y="0"/>
          <a:ext cx="0" cy="0"/>
          <a:chOff x="0" y="0"/>
          <a:chExt cx="0" cy="0"/>
        </a:xfrm>
      </p:grpSpPr>
      <p:sp>
        <p:nvSpPr>
          <p:cNvPr id="2570" name="Google Shape;2570;g102b732eae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1" name="Google Shape;2571;g102b732eae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102b732ea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102b732ea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151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102b732ea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102b732ea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66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8"/>
        <p:cNvGrpSpPr/>
        <p:nvPr/>
      </p:nvGrpSpPr>
      <p:grpSpPr>
        <a:xfrm>
          <a:off x="0" y="0"/>
          <a:ext cx="0" cy="0"/>
          <a:chOff x="0" y="0"/>
          <a:chExt cx="0" cy="0"/>
        </a:xfrm>
      </p:grpSpPr>
      <p:sp>
        <p:nvSpPr>
          <p:cNvPr id="6279" name="Google Shape;6279;g102b732eae8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0" name="Google Shape;6280;g102b732eae8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2b732eae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2b732eae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102b732eae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7" name="Google Shape;2547;g102b732eae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102b732eae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102b732eae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ea8f8c5e2f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ea8f8c5e2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09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e247a75e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e247a75e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g102b732eae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9" name="Google Shape;2489;g102b732eae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de844aac97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de844aac97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102b732eae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102b732eae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102b732ea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102b732ea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102b732ea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102b732ea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01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102b732eae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102b732eae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9793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070100" y="1203748"/>
            <a:ext cx="7003800" cy="17868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8500"/>
              <a:buNone/>
              <a:defRPr sz="8500"/>
            </a:lvl1pPr>
            <a:lvl2pPr lvl="1" algn="ctr">
              <a:spcBef>
                <a:spcPts val="0"/>
              </a:spcBef>
              <a:spcAft>
                <a:spcPts val="0"/>
              </a:spcAft>
              <a:buSzPts val="8500"/>
              <a:buNone/>
              <a:defRPr sz="8500"/>
            </a:lvl2pPr>
            <a:lvl3pPr lvl="2" algn="ctr">
              <a:spcBef>
                <a:spcPts val="0"/>
              </a:spcBef>
              <a:spcAft>
                <a:spcPts val="0"/>
              </a:spcAft>
              <a:buSzPts val="8500"/>
              <a:buNone/>
              <a:defRPr sz="8500"/>
            </a:lvl3pPr>
            <a:lvl4pPr lvl="3" algn="ctr">
              <a:spcBef>
                <a:spcPts val="0"/>
              </a:spcBef>
              <a:spcAft>
                <a:spcPts val="0"/>
              </a:spcAft>
              <a:buSzPts val="8500"/>
              <a:buNone/>
              <a:defRPr sz="8500"/>
            </a:lvl4pPr>
            <a:lvl5pPr lvl="4" algn="ctr">
              <a:spcBef>
                <a:spcPts val="0"/>
              </a:spcBef>
              <a:spcAft>
                <a:spcPts val="0"/>
              </a:spcAft>
              <a:buSzPts val="8500"/>
              <a:buNone/>
              <a:defRPr sz="8500"/>
            </a:lvl5pPr>
            <a:lvl6pPr lvl="5" algn="ctr">
              <a:spcBef>
                <a:spcPts val="0"/>
              </a:spcBef>
              <a:spcAft>
                <a:spcPts val="0"/>
              </a:spcAft>
              <a:buSzPts val="8500"/>
              <a:buNone/>
              <a:defRPr sz="8500"/>
            </a:lvl6pPr>
            <a:lvl7pPr lvl="6" algn="ctr">
              <a:spcBef>
                <a:spcPts val="0"/>
              </a:spcBef>
              <a:spcAft>
                <a:spcPts val="0"/>
              </a:spcAft>
              <a:buSzPts val="8500"/>
              <a:buNone/>
              <a:defRPr sz="8500"/>
            </a:lvl7pPr>
            <a:lvl8pPr lvl="7" algn="ctr">
              <a:spcBef>
                <a:spcPts val="0"/>
              </a:spcBef>
              <a:spcAft>
                <a:spcPts val="0"/>
              </a:spcAft>
              <a:buSzPts val="8500"/>
              <a:buNone/>
              <a:defRPr sz="8500"/>
            </a:lvl8pPr>
            <a:lvl9pPr lvl="8" algn="ctr">
              <a:spcBef>
                <a:spcPts val="0"/>
              </a:spcBef>
              <a:spcAft>
                <a:spcPts val="0"/>
              </a:spcAft>
              <a:buSzPts val="8500"/>
              <a:buNone/>
              <a:defRPr sz="8500"/>
            </a:lvl9pPr>
          </a:lstStyle>
          <a:p>
            <a:endParaRPr/>
          </a:p>
        </p:txBody>
      </p:sp>
      <p:sp>
        <p:nvSpPr>
          <p:cNvPr id="11" name="Google Shape;11;p2"/>
          <p:cNvSpPr txBox="1">
            <a:spLocks noGrp="1"/>
          </p:cNvSpPr>
          <p:nvPr>
            <p:ph type="subTitle" idx="1"/>
          </p:nvPr>
        </p:nvSpPr>
        <p:spPr>
          <a:xfrm>
            <a:off x="1717500" y="3255053"/>
            <a:ext cx="5709000" cy="19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8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37425" y="3437575"/>
            <a:ext cx="9181566" cy="1705700"/>
            <a:chOff x="0" y="3555300"/>
            <a:chExt cx="9144075" cy="1588027"/>
          </a:xfrm>
        </p:grpSpPr>
        <p:sp>
          <p:nvSpPr>
            <p:cNvPr id="13" name="Google Shape;13;p2"/>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7C0EA"/>
                </a:solidFill>
              </a:endParaRPr>
            </a:p>
          </p:txBody>
        </p:sp>
        <p:grpSp>
          <p:nvGrpSpPr>
            <p:cNvPr id="14" name="Google Shape;14;p2"/>
            <p:cNvGrpSpPr/>
            <p:nvPr/>
          </p:nvGrpSpPr>
          <p:grpSpPr>
            <a:xfrm>
              <a:off x="0" y="3555300"/>
              <a:ext cx="9144075" cy="1588027"/>
              <a:chOff x="0" y="3555300"/>
              <a:chExt cx="9144075" cy="1588027"/>
            </a:xfrm>
          </p:grpSpPr>
          <p:sp>
            <p:nvSpPr>
              <p:cNvPr id="15" name="Google Shape;15;p2"/>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7C0EA"/>
                  </a:solidFill>
                </a:endParaRPr>
              </a:p>
            </p:txBody>
          </p:sp>
          <p:sp>
            <p:nvSpPr>
              <p:cNvPr id="16" name="Google Shape;16;p2"/>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7C0EA"/>
                  </a:solidFill>
                </a:endParaRPr>
              </a:p>
            </p:txBody>
          </p:sp>
        </p:grpSp>
      </p:grpSp>
      <p:sp>
        <p:nvSpPr>
          <p:cNvPr id="17" name="Google Shape;17;p2"/>
          <p:cNvSpPr/>
          <p:nvPr/>
        </p:nvSpPr>
        <p:spPr>
          <a:xfrm>
            <a:off x="-37524" y="0"/>
            <a:ext cx="2820900" cy="1566560"/>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8" name="Google Shape;18;p2"/>
          <p:cNvSpPr/>
          <p:nvPr/>
        </p:nvSpPr>
        <p:spPr>
          <a:xfrm>
            <a:off x="6789239" y="3"/>
            <a:ext cx="2354720" cy="1307583"/>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3218587" y="1402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05799" y="1402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87600" y="2603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516804" flipH="1">
            <a:off x="5743335" y="2308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92475" y="4341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2417287">
            <a:off x="3214726" y="6770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2516804">
            <a:off x="98548" y="6727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508850" y="8373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273100" y="9113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517313" flipH="1">
            <a:off x="7146197" y="9079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5100" y="10327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0851" y="13288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611975" y="13513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78950" y="14146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516804" flipH="1">
            <a:off x="8710373" y="16943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4250" y="19307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836875" y="22519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2516804">
            <a:off x="233923" y="25841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57213" y="28441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26450" y="30053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CUSTOM_2">
    <p:spTree>
      <p:nvGrpSpPr>
        <p:cNvPr id="1" name="Shape 538"/>
        <p:cNvGrpSpPr/>
        <p:nvPr/>
      </p:nvGrpSpPr>
      <p:grpSpPr>
        <a:xfrm>
          <a:off x="0" y="0"/>
          <a:ext cx="0" cy="0"/>
          <a:chOff x="0" y="0"/>
          <a:chExt cx="0" cy="0"/>
        </a:xfrm>
      </p:grpSpPr>
      <p:pic>
        <p:nvPicPr>
          <p:cNvPr id="539" name="Google Shape;53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0" name="Google Shape;540;p24"/>
          <p:cNvSpPr txBox="1">
            <a:spLocks noGrp="1"/>
          </p:cNvSpPr>
          <p:nvPr>
            <p:ph type="title"/>
          </p:nvPr>
        </p:nvSpPr>
        <p:spPr>
          <a:xfrm>
            <a:off x="2004300" y="1619724"/>
            <a:ext cx="5135400" cy="10587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541" name="Google Shape;541;p24"/>
          <p:cNvSpPr txBox="1">
            <a:spLocks noGrp="1"/>
          </p:cNvSpPr>
          <p:nvPr>
            <p:ph type="subTitle" idx="1"/>
          </p:nvPr>
        </p:nvSpPr>
        <p:spPr>
          <a:xfrm>
            <a:off x="2576100" y="2907074"/>
            <a:ext cx="3991800" cy="7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42" name="Google Shape;542;p24"/>
          <p:cNvSpPr/>
          <p:nvPr/>
        </p:nvSpPr>
        <p:spPr>
          <a:xfrm rot="5400000">
            <a:off x="-1853514" y="2125654"/>
            <a:ext cx="4599242" cy="892193"/>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66675"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rot="-5400000" flipH="1">
            <a:off x="6402300" y="2126620"/>
            <a:ext cx="4589280" cy="890260"/>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11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0" y="3868875"/>
            <a:ext cx="1776236" cy="1274598"/>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rot="-5400000">
            <a:off x="7929582" y="3930040"/>
            <a:ext cx="1425098" cy="1022627"/>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dir="1308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flipH="1">
            <a:off x="656959" y="13288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flipH="1">
            <a:off x="1383700" y="142242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rot="-2516804">
            <a:off x="1191628" y="17654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flipH="1">
            <a:off x="1222100" y="23229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flipH="1">
            <a:off x="1238463" y="29152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rot="-2517313">
            <a:off x="1894725" y="9079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flipH="1">
            <a:off x="1145900" y="10327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rot="-2516804">
            <a:off x="2378641" y="3551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flipH="1">
            <a:off x="2796300" y="9113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flipH="1">
            <a:off x="6744600" y="9113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flipH="1">
            <a:off x="7702050" y="14146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8166555" y="38231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flipH="1">
            <a:off x="6891386" y="382317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flipH="1">
            <a:off x="7472775" y="39432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flipH="1">
            <a:off x="6567900" y="41171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rot="-2417287" flipH="1">
            <a:off x="8162682" y="4359991"/>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3">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663" name="Google Shape;663;p28"/>
          <p:cNvSpPr/>
          <p:nvPr/>
        </p:nvSpPr>
        <p:spPr>
          <a:xfrm>
            <a:off x="-448242" y="1923683"/>
            <a:ext cx="934590" cy="51311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a:off x="8643346" y="1528883"/>
            <a:ext cx="934590" cy="51311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4050919" y="-290869"/>
            <a:ext cx="1042162" cy="57217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a:off x="-8929" y="3125975"/>
            <a:ext cx="9198732" cy="2174245"/>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5787180" y="2926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flipH="1">
            <a:off x="4512011" y="2926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flipH="1">
            <a:off x="5093400" y="4127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rot="-2516804">
            <a:off x="3180691" y="3832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flipH="1">
            <a:off x="4188525" y="5865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rot="-2417287" flipH="1">
            <a:off x="5783307" y="8294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rot="2516804" flipH="1">
            <a:off x="8825478" y="8251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flipH="1">
            <a:off x="4508850" y="9897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flipH="1">
            <a:off x="6744600" y="10637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rot="-2517313">
            <a:off x="1894725" y="10603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flipH="1">
            <a:off x="1145900" y="11851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flipH="1">
            <a:off x="656959" y="14812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8"/>
          <p:cNvSpPr/>
          <p:nvPr/>
        </p:nvSpPr>
        <p:spPr>
          <a:xfrm flipH="1">
            <a:off x="405725" y="15037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8"/>
          <p:cNvSpPr/>
          <p:nvPr/>
        </p:nvSpPr>
        <p:spPr>
          <a:xfrm flipH="1">
            <a:off x="7702050" y="15670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8"/>
          <p:cNvSpPr/>
          <p:nvPr/>
        </p:nvSpPr>
        <p:spPr>
          <a:xfrm rot="-2516804">
            <a:off x="213653" y="18467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8"/>
          <p:cNvSpPr/>
          <p:nvPr/>
        </p:nvSpPr>
        <p:spPr>
          <a:xfrm flipH="1">
            <a:off x="8641517" y="20831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8"/>
          <p:cNvSpPr/>
          <p:nvPr/>
        </p:nvSpPr>
        <p:spPr>
          <a:xfrm flipH="1">
            <a:off x="244125" y="24043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8"/>
          <p:cNvSpPr/>
          <p:nvPr/>
        </p:nvSpPr>
        <p:spPr>
          <a:xfrm rot="2516804" flipH="1">
            <a:off x="8690103" y="27365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8"/>
          <p:cNvSpPr/>
          <p:nvPr/>
        </p:nvSpPr>
        <p:spPr>
          <a:xfrm flipH="1">
            <a:off x="260488" y="29965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8"/>
          <p:cNvSpPr/>
          <p:nvPr/>
        </p:nvSpPr>
        <p:spPr>
          <a:xfrm flipH="1">
            <a:off x="8554550" y="31577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8"/>
          <p:cNvSpPr/>
          <p:nvPr/>
        </p:nvSpPr>
        <p:spPr>
          <a:xfrm>
            <a:off x="2891895" y="1129401"/>
            <a:ext cx="1035851" cy="568714"/>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8"/>
          <p:cNvSpPr/>
          <p:nvPr/>
        </p:nvSpPr>
        <p:spPr>
          <a:xfrm>
            <a:off x="6555953" y="371058"/>
            <a:ext cx="613594" cy="33688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9" name="Google Shape;689;p28"/>
          <p:cNvGrpSpPr/>
          <p:nvPr/>
        </p:nvGrpSpPr>
        <p:grpSpPr>
          <a:xfrm>
            <a:off x="7079675" y="2792506"/>
            <a:ext cx="344973" cy="71355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6" name="Google Shape;696;p28"/>
          <p:cNvGrpSpPr/>
          <p:nvPr/>
        </p:nvGrpSpPr>
        <p:grpSpPr>
          <a:xfrm>
            <a:off x="6679836" y="3104477"/>
            <a:ext cx="344985" cy="382145"/>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5" name="Google Shape;705;p28"/>
          <p:cNvSpPr/>
          <p:nvPr/>
        </p:nvSpPr>
        <p:spPr>
          <a:xfrm>
            <a:off x="614450" y="3445670"/>
            <a:ext cx="899302" cy="336852"/>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28"/>
          <p:cNvGrpSpPr/>
          <p:nvPr/>
        </p:nvGrpSpPr>
        <p:grpSpPr>
          <a:xfrm>
            <a:off x="323775" y="2732116"/>
            <a:ext cx="344973" cy="71355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3" name="Google Shape;713;p28"/>
          <p:cNvGrpSpPr/>
          <p:nvPr/>
        </p:nvGrpSpPr>
        <p:grpSpPr>
          <a:xfrm>
            <a:off x="1232080" y="2973810"/>
            <a:ext cx="281681" cy="312078"/>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2" name="Google Shape;722;p28"/>
          <p:cNvGrpSpPr/>
          <p:nvPr/>
        </p:nvGrpSpPr>
        <p:grpSpPr>
          <a:xfrm>
            <a:off x="8582500" y="2849266"/>
            <a:ext cx="344973" cy="71355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9" name="Google Shape;729;p28"/>
          <p:cNvGrpSpPr/>
          <p:nvPr/>
        </p:nvGrpSpPr>
        <p:grpSpPr>
          <a:xfrm>
            <a:off x="8325487" y="2818391"/>
            <a:ext cx="212575" cy="439697"/>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6" name="Google Shape;736;p28"/>
          <p:cNvSpPr/>
          <p:nvPr/>
        </p:nvSpPr>
        <p:spPr>
          <a:xfrm>
            <a:off x="7615500" y="3413321"/>
            <a:ext cx="702192" cy="263021"/>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28"/>
          <p:cNvGrpSpPr/>
          <p:nvPr/>
        </p:nvGrpSpPr>
        <p:grpSpPr>
          <a:xfrm>
            <a:off x="523549" y="3265142"/>
            <a:ext cx="1269797" cy="1212769"/>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0" name="Google Shape;750;p28"/>
          <p:cNvGrpSpPr/>
          <p:nvPr/>
        </p:nvGrpSpPr>
        <p:grpSpPr>
          <a:xfrm>
            <a:off x="7233621" y="2777318"/>
            <a:ext cx="1513476" cy="173121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0" name="Google Shape;780;p28"/>
          <p:cNvGrpSpPr/>
          <p:nvPr/>
        </p:nvGrpSpPr>
        <p:grpSpPr>
          <a:xfrm>
            <a:off x="7172612" y="3937541"/>
            <a:ext cx="960189" cy="836267"/>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9" name="Google Shape;789;p28"/>
          <p:cNvGrpSpPr/>
          <p:nvPr/>
        </p:nvGrpSpPr>
        <p:grpSpPr>
          <a:xfrm>
            <a:off x="7593146" y="3721869"/>
            <a:ext cx="2211595" cy="1457432"/>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28"/>
          <p:cNvGrpSpPr/>
          <p:nvPr/>
        </p:nvGrpSpPr>
        <p:grpSpPr>
          <a:xfrm>
            <a:off x="-660741" y="3724844"/>
            <a:ext cx="2211595" cy="1457432"/>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4">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45" name="Google Shape;845;p29"/>
          <p:cNvGrpSpPr/>
          <p:nvPr/>
        </p:nvGrpSpPr>
        <p:grpSpPr>
          <a:xfrm>
            <a:off x="623296" y="2107484"/>
            <a:ext cx="2698393" cy="1540696"/>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29"/>
          <p:cNvGrpSpPr/>
          <p:nvPr/>
        </p:nvGrpSpPr>
        <p:grpSpPr>
          <a:xfrm>
            <a:off x="6521731" y="2098244"/>
            <a:ext cx="1886566" cy="1294328"/>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29"/>
          <p:cNvSpPr/>
          <p:nvPr/>
        </p:nvSpPr>
        <p:spPr>
          <a:xfrm flipH="1">
            <a:off x="-27366" y="3125975"/>
            <a:ext cx="9198732" cy="2174245"/>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flipH="1">
            <a:off x="-27366" y="3278375"/>
            <a:ext cx="9198732" cy="2174245"/>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rot="10800000">
            <a:off x="7738916" y="-6148"/>
            <a:ext cx="1425329" cy="1354276"/>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rot="-5400000" flipH="1">
            <a:off x="-504328" y="504321"/>
            <a:ext cx="2268716" cy="126006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flipH="1">
            <a:off x="3333693" y="3688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4620905" y="3688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4102705" y="4889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rot="2516804" flipH="1">
            <a:off x="5858441" y="4594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5007580" y="6627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rot="2417287">
            <a:off x="3329831" y="9056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rot="-2516804">
            <a:off x="213653" y="9013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4623955" y="10659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2388205" y="11399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rot="2517313" flipH="1">
            <a:off x="7261302" y="11365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8050205" y="12613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8475956" y="15574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8727080" y="15799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1494055" y="16432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rot="2516804" flipH="1">
            <a:off x="8825478" y="19229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479355" y="21593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8951980" y="24805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rot="-2516804">
            <a:off x="349028" y="28127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8872318" y="30727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641555" y="32339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1041301" y="2005897"/>
            <a:ext cx="899306" cy="4937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2476676" y="2356247"/>
            <a:ext cx="899306" cy="4937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6247151" y="2084672"/>
            <a:ext cx="899306" cy="4937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7778901" y="2324872"/>
            <a:ext cx="899306" cy="4937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7196179" y="2669963"/>
            <a:ext cx="479056" cy="26301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1940598" y="867727"/>
            <a:ext cx="793742" cy="4357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5">
    <p:spTree>
      <p:nvGrpSpPr>
        <p:cNvPr id="1" name="Shape 881"/>
        <p:cNvGrpSpPr/>
        <p:nvPr/>
      </p:nvGrpSpPr>
      <p:grpSpPr>
        <a:xfrm>
          <a:off x="0" y="0"/>
          <a:ext cx="0" cy="0"/>
          <a:chOff x="0" y="0"/>
          <a:chExt cx="0" cy="0"/>
        </a:xfrm>
      </p:grpSpPr>
      <p:pic>
        <p:nvPicPr>
          <p:cNvPr id="882" name="Google Shape;882;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883" name="Google Shape;883;p30"/>
          <p:cNvSpPr/>
          <p:nvPr/>
        </p:nvSpPr>
        <p:spPr>
          <a:xfrm>
            <a:off x="-37524" y="0"/>
            <a:ext cx="2820900" cy="1566560"/>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884" name="Google Shape;884;p30"/>
          <p:cNvSpPr/>
          <p:nvPr/>
        </p:nvSpPr>
        <p:spPr>
          <a:xfrm>
            <a:off x="6789239" y="3"/>
            <a:ext cx="2354720" cy="1307583"/>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flipH="1">
            <a:off x="7994627" y="4052248"/>
            <a:ext cx="1177523" cy="1118823"/>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41614" y="3951723"/>
            <a:ext cx="1776236" cy="1274598"/>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5787180" y="2926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flipH="1">
            <a:off x="4512011" y="2926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flipH="1">
            <a:off x="5093400" y="4127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rot="-2516804">
            <a:off x="3180691" y="3832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flipH="1">
            <a:off x="4188525" y="5865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rot="-2417287" flipH="1">
            <a:off x="5783307" y="8294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rot="2516804" flipH="1">
            <a:off x="8825478" y="8251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flipH="1">
            <a:off x="4508850" y="9897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flipH="1">
            <a:off x="6744600" y="10637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rot="-2517313">
            <a:off x="1894725" y="10603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flipH="1">
            <a:off x="1145900" y="11851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flipH="1">
            <a:off x="656959" y="14812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0"/>
          <p:cNvSpPr/>
          <p:nvPr/>
        </p:nvSpPr>
        <p:spPr>
          <a:xfrm flipH="1">
            <a:off x="405725" y="15037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0"/>
          <p:cNvSpPr/>
          <p:nvPr/>
        </p:nvSpPr>
        <p:spPr>
          <a:xfrm flipH="1">
            <a:off x="7702050" y="15670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0"/>
          <p:cNvSpPr/>
          <p:nvPr/>
        </p:nvSpPr>
        <p:spPr>
          <a:xfrm rot="-2516804">
            <a:off x="213653" y="18467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0"/>
          <p:cNvSpPr/>
          <p:nvPr/>
        </p:nvSpPr>
        <p:spPr>
          <a:xfrm flipH="1">
            <a:off x="8641517" y="20831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0"/>
          <p:cNvSpPr/>
          <p:nvPr/>
        </p:nvSpPr>
        <p:spPr>
          <a:xfrm flipH="1">
            <a:off x="244125" y="24043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0"/>
          <p:cNvSpPr/>
          <p:nvPr/>
        </p:nvSpPr>
        <p:spPr>
          <a:xfrm rot="2516804" flipH="1">
            <a:off x="8690103" y="27365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0"/>
          <p:cNvSpPr/>
          <p:nvPr/>
        </p:nvSpPr>
        <p:spPr>
          <a:xfrm flipH="1">
            <a:off x="260488" y="29965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0"/>
          <p:cNvSpPr/>
          <p:nvPr/>
        </p:nvSpPr>
        <p:spPr>
          <a:xfrm flipH="1">
            <a:off x="8554550" y="31577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30"/>
          <p:cNvGrpSpPr/>
          <p:nvPr/>
        </p:nvGrpSpPr>
        <p:grpSpPr>
          <a:xfrm>
            <a:off x="1000125" y="3068863"/>
            <a:ext cx="7143750" cy="2102200"/>
            <a:chOff x="1698275" y="1828750"/>
            <a:chExt cx="7143750" cy="2102200"/>
          </a:xfrm>
        </p:grpSpPr>
        <p:sp>
          <p:nvSpPr>
            <p:cNvPr id="908" name="Google Shape;908;p30"/>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0"/>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0"/>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0"/>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0"/>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0"/>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0"/>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0"/>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0"/>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0"/>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0"/>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0"/>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0"/>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0"/>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0"/>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0"/>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0"/>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0"/>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0"/>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0"/>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0"/>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0"/>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0"/>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0"/>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0"/>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0"/>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0"/>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0"/>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0"/>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0"/>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0"/>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0"/>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0"/>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0"/>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30"/>
          <p:cNvSpPr/>
          <p:nvPr/>
        </p:nvSpPr>
        <p:spPr>
          <a:xfrm>
            <a:off x="4801351" y="1818347"/>
            <a:ext cx="899306" cy="4937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2689851" y="1627022"/>
            <a:ext cx="899306" cy="4937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6684899" y="1338344"/>
            <a:ext cx="1425120" cy="78243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6684899" y="958297"/>
            <a:ext cx="513193" cy="2817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7465386" y="4147175"/>
            <a:ext cx="1138547" cy="65943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5" name="Google Shape;955;p30"/>
          <p:cNvGrpSpPr/>
          <p:nvPr/>
        </p:nvGrpSpPr>
        <p:grpSpPr>
          <a:xfrm>
            <a:off x="7550551" y="3456234"/>
            <a:ext cx="1138615" cy="1061823"/>
            <a:chOff x="10877375" y="3226825"/>
            <a:chExt cx="871100" cy="812350"/>
          </a:xfrm>
        </p:grpSpPr>
        <p:sp>
          <p:nvSpPr>
            <p:cNvPr id="956" name="Google Shape;956;p30"/>
            <p:cNvSpPr/>
            <p:nvPr/>
          </p:nvSpPr>
          <p:spPr>
            <a:xfrm>
              <a:off x="11298225" y="3849025"/>
              <a:ext cx="137800" cy="175725"/>
            </a:xfrm>
            <a:custGeom>
              <a:avLst/>
              <a:gdLst/>
              <a:ahLst/>
              <a:cxnLst/>
              <a:rect l="l" t="t" r="r" b="b"/>
              <a:pathLst>
                <a:path w="5512" h="7029" extrusionOk="0">
                  <a:moveTo>
                    <a:pt x="2543" y="0"/>
                  </a:moveTo>
                  <a:lnTo>
                    <a:pt x="2457" y="22"/>
                  </a:lnTo>
                  <a:lnTo>
                    <a:pt x="2372" y="43"/>
                  </a:lnTo>
                  <a:lnTo>
                    <a:pt x="2286" y="107"/>
                  </a:lnTo>
                  <a:lnTo>
                    <a:pt x="2222" y="171"/>
                  </a:lnTo>
                  <a:lnTo>
                    <a:pt x="2158" y="257"/>
                  </a:lnTo>
                  <a:lnTo>
                    <a:pt x="0" y="4444"/>
                  </a:lnTo>
                  <a:lnTo>
                    <a:pt x="4123" y="5085"/>
                  </a:lnTo>
                  <a:lnTo>
                    <a:pt x="3632" y="6345"/>
                  </a:lnTo>
                  <a:lnTo>
                    <a:pt x="3589" y="6452"/>
                  </a:lnTo>
                  <a:lnTo>
                    <a:pt x="3589" y="6537"/>
                  </a:lnTo>
                  <a:lnTo>
                    <a:pt x="3611" y="6644"/>
                  </a:lnTo>
                  <a:lnTo>
                    <a:pt x="3632" y="6730"/>
                  </a:lnTo>
                  <a:lnTo>
                    <a:pt x="3675" y="6815"/>
                  </a:lnTo>
                  <a:lnTo>
                    <a:pt x="3739" y="6879"/>
                  </a:lnTo>
                  <a:lnTo>
                    <a:pt x="3803" y="6943"/>
                  </a:lnTo>
                  <a:lnTo>
                    <a:pt x="3910" y="6986"/>
                  </a:lnTo>
                  <a:lnTo>
                    <a:pt x="3995" y="7007"/>
                  </a:lnTo>
                  <a:lnTo>
                    <a:pt x="4081" y="7029"/>
                  </a:lnTo>
                  <a:lnTo>
                    <a:pt x="4230" y="7007"/>
                  </a:lnTo>
                  <a:lnTo>
                    <a:pt x="4358" y="6943"/>
                  </a:lnTo>
                  <a:lnTo>
                    <a:pt x="4465" y="6836"/>
                  </a:lnTo>
                  <a:lnTo>
                    <a:pt x="4551" y="6708"/>
                  </a:lnTo>
                  <a:lnTo>
                    <a:pt x="5512" y="4294"/>
                  </a:lnTo>
                  <a:lnTo>
                    <a:pt x="1496" y="3675"/>
                  </a:lnTo>
                  <a:lnTo>
                    <a:pt x="3034" y="705"/>
                  </a:lnTo>
                  <a:lnTo>
                    <a:pt x="3077" y="620"/>
                  </a:lnTo>
                  <a:lnTo>
                    <a:pt x="3098" y="513"/>
                  </a:lnTo>
                  <a:lnTo>
                    <a:pt x="3098" y="427"/>
                  </a:lnTo>
                  <a:lnTo>
                    <a:pt x="3077" y="342"/>
                  </a:lnTo>
                  <a:lnTo>
                    <a:pt x="3034" y="235"/>
                  </a:lnTo>
                  <a:lnTo>
                    <a:pt x="2991" y="171"/>
                  </a:lnTo>
                  <a:lnTo>
                    <a:pt x="2906" y="107"/>
                  </a:lnTo>
                  <a:lnTo>
                    <a:pt x="2820" y="43"/>
                  </a:lnTo>
                  <a:lnTo>
                    <a:pt x="2735"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11147075" y="3852225"/>
              <a:ext cx="128200" cy="186950"/>
            </a:xfrm>
            <a:custGeom>
              <a:avLst/>
              <a:gdLst/>
              <a:ahLst/>
              <a:cxnLst/>
              <a:rect l="l" t="t" r="r" b="b"/>
              <a:pathLst>
                <a:path w="5128" h="7478" extrusionOk="0">
                  <a:moveTo>
                    <a:pt x="3889" y="0"/>
                  </a:moveTo>
                  <a:lnTo>
                    <a:pt x="3782" y="22"/>
                  </a:lnTo>
                  <a:lnTo>
                    <a:pt x="3696" y="64"/>
                  </a:lnTo>
                  <a:lnTo>
                    <a:pt x="3611" y="129"/>
                  </a:lnTo>
                  <a:lnTo>
                    <a:pt x="1" y="3141"/>
                  </a:lnTo>
                  <a:lnTo>
                    <a:pt x="3590" y="5341"/>
                  </a:lnTo>
                  <a:lnTo>
                    <a:pt x="2329" y="6644"/>
                  </a:lnTo>
                  <a:lnTo>
                    <a:pt x="2265" y="6730"/>
                  </a:lnTo>
                  <a:lnTo>
                    <a:pt x="2222" y="6815"/>
                  </a:lnTo>
                  <a:lnTo>
                    <a:pt x="2201" y="6901"/>
                  </a:lnTo>
                  <a:lnTo>
                    <a:pt x="2201" y="7007"/>
                  </a:lnTo>
                  <a:lnTo>
                    <a:pt x="2222" y="7093"/>
                  </a:lnTo>
                  <a:lnTo>
                    <a:pt x="2244" y="7200"/>
                  </a:lnTo>
                  <a:lnTo>
                    <a:pt x="2286" y="7264"/>
                  </a:lnTo>
                  <a:lnTo>
                    <a:pt x="2351" y="7349"/>
                  </a:lnTo>
                  <a:lnTo>
                    <a:pt x="2436" y="7413"/>
                  </a:lnTo>
                  <a:lnTo>
                    <a:pt x="2521" y="7456"/>
                  </a:lnTo>
                  <a:lnTo>
                    <a:pt x="2607" y="7477"/>
                  </a:lnTo>
                  <a:lnTo>
                    <a:pt x="2799" y="7477"/>
                  </a:lnTo>
                  <a:lnTo>
                    <a:pt x="2885" y="7456"/>
                  </a:lnTo>
                  <a:lnTo>
                    <a:pt x="2970" y="7392"/>
                  </a:lnTo>
                  <a:lnTo>
                    <a:pt x="3056" y="7328"/>
                  </a:lnTo>
                  <a:lnTo>
                    <a:pt x="5128" y="5128"/>
                  </a:lnTo>
                  <a:lnTo>
                    <a:pt x="1688" y="3013"/>
                  </a:lnTo>
                  <a:lnTo>
                    <a:pt x="4252" y="876"/>
                  </a:lnTo>
                  <a:lnTo>
                    <a:pt x="4316" y="812"/>
                  </a:lnTo>
                  <a:lnTo>
                    <a:pt x="4380" y="727"/>
                  </a:lnTo>
                  <a:lnTo>
                    <a:pt x="4401" y="641"/>
                  </a:lnTo>
                  <a:lnTo>
                    <a:pt x="4423" y="534"/>
                  </a:lnTo>
                  <a:lnTo>
                    <a:pt x="4423" y="449"/>
                  </a:lnTo>
                  <a:lnTo>
                    <a:pt x="4401" y="364"/>
                  </a:lnTo>
                  <a:lnTo>
                    <a:pt x="4380" y="257"/>
                  </a:lnTo>
                  <a:lnTo>
                    <a:pt x="4316" y="193"/>
                  </a:lnTo>
                  <a:lnTo>
                    <a:pt x="4252" y="107"/>
                  </a:lnTo>
                  <a:lnTo>
                    <a:pt x="4166" y="64"/>
                  </a:lnTo>
                  <a:lnTo>
                    <a:pt x="4081" y="22"/>
                  </a:lnTo>
                  <a:lnTo>
                    <a:pt x="3974"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11168975" y="3308525"/>
              <a:ext cx="324750" cy="232900"/>
            </a:xfrm>
            <a:custGeom>
              <a:avLst/>
              <a:gdLst/>
              <a:ahLst/>
              <a:cxnLst/>
              <a:rect l="l" t="t" r="r" b="b"/>
              <a:pathLst>
                <a:path w="12990" h="9316" extrusionOk="0">
                  <a:moveTo>
                    <a:pt x="3803" y="1"/>
                  </a:moveTo>
                  <a:lnTo>
                    <a:pt x="3461" y="22"/>
                  </a:lnTo>
                  <a:lnTo>
                    <a:pt x="3098" y="65"/>
                  </a:lnTo>
                  <a:lnTo>
                    <a:pt x="2735" y="129"/>
                  </a:lnTo>
                  <a:lnTo>
                    <a:pt x="2372" y="214"/>
                  </a:lnTo>
                  <a:lnTo>
                    <a:pt x="1987" y="321"/>
                  </a:lnTo>
                  <a:lnTo>
                    <a:pt x="1603" y="449"/>
                  </a:lnTo>
                  <a:lnTo>
                    <a:pt x="1218" y="599"/>
                  </a:lnTo>
                  <a:lnTo>
                    <a:pt x="812" y="770"/>
                  </a:lnTo>
                  <a:lnTo>
                    <a:pt x="406" y="962"/>
                  </a:lnTo>
                  <a:lnTo>
                    <a:pt x="0" y="1197"/>
                  </a:lnTo>
                  <a:lnTo>
                    <a:pt x="65" y="1710"/>
                  </a:lnTo>
                  <a:lnTo>
                    <a:pt x="150" y="2223"/>
                  </a:lnTo>
                  <a:lnTo>
                    <a:pt x="257" y="2714"/>
                  </a:lnTo>
                  <a:lnTo>
                    <a:pt x="364" y="3184"/>
                  </a:lnTo>
                  <a:lnTo>
                    <a:pt x="492" y="3633"/>
                  </a:lnTo>
                  <a:lnTo>
                    <a:pt x="620" y="4060"/>
                  </a:lnTo>
                  <a:lnTo>
                    <a:pt x="791" y="4444"/>
                  </a:lnTo>
                  <a:lnTo>
                    <a:pt x="940" y="4829"/>
                  </a:lnTo>
                  <a:lnTo>
                    <a:pt x="1111" y="5192"/>
                  </a:lnTo>
                  <a:lnTo>
                    <a:pt x="1304" y="5555"/>
                  </a:lnTo>
                  <a:lnTo>
                    <a:pt x="1496" y="5876"/>
                  </a:lnTo>
                  <a:lnTo>
                    <a:pt x="1688" y="6175"/>
                  </a:lnTo>
                  <a:lnTo>
                    <a:pt x="1902" y="6474"/>
                  </a:lnTo>
                  <a:lnTo>
                    <a:pt x="2137" y="6752"/>
                  </a:lnTo>
                  <a:lnTo>
                    <a:pt x="2372" y="7008"/>
                  </a:lnTo>
                  <a:lnTo>
                    <a:pt x="2607" y="7243"/>
                  </a:lnTo>
                  <a:lnTo>
                    <a:pt x="2842" y="7457"/>
                  </a:lnTo>
                  <a:lnTo>
                    <a:pt x="3098" y="7670"/>
                  </a:lnTo>
                  <a:lnTo>
                    <a:pt x="3354" y="7862"/>
                  </a:lnTo>
                  <a:lnTo>
                    <a:pt x="3611" y="8055"/>
                  </a:lnTo>
                  <a:lnTo>
                    <a:pt x="3867" y="8204"/>
                  </a:lnTo>
                  <a:lnTo>
                    <a:pt x="4145" y="8354"/>
                  </a:lnTo>
                  <a:lnTo>
                    <a:pt x="4423" y="8503"/>
                  </a:lnTo>
                  <a:lnTo>
                    <a:pt x="4700" y="8631"/>
                  </a:lnTo>
                  <a:lnTo>
                    <a:pt x="5277" y="8845"/>
                  </a:lnTo>
                  <a:lnTo>
                    <a:pt x="5854" y="9016"/>
                  </a:lnTo>
                  <a:lnTo>
                    <a:pt x="6431" y="9144"/>
                  </a:lnTo>
                  <a:lnTo>
                    <a:pt x="7008" y="9230"/>
                  </a:lnTo>
                  <a:lnTo>
                    <a:pt x="7584" y="9294"/>
                  </a:lnTo>
                  <a:lnTo>
                    <a:pt x="8140" y="9315"/>
                  </a:lnTo>
                  <a:lnTo>
                    <a:pt x="8695" y="9315"/>
                  </a:lnTo>
                  <a:lnTo>
                    <a:pt x="9229" y="9294"/>
                  </a:lnTo>
                  <a:lnTo>
                    <a:pt x="9763" y="9251"/>
                  </a:lnTo>
                  <a:lnTo>
                    <a:pt x="10255" y="9208"/>
                  </a:lnTo>
                  <a:lnTo>
                    <a:pt x="10725" y="9123"/>
                  </a:lnTo>
                  <a:lnTo>
                    <a:pt x="11152" y="9059"/>
                  </a:lnTo>
                  <a:lnTo>
                    <a:pt x="11900" y="8888"/>
                  </a:lnTo>
                  <a:lnTo>
                    <a:pt x="12498" y="8738"/>
                  </a:lnTo>
                  <a:lnTo>
                    <a:pt x="12989" y="8589"/>
                  </a:lnTo>
                  <a:lnTo>
                    <a:pt x="12797" y="8055"/>
                  </a:lnTo>
                  <a:lnTo>
                    <a:pt x="12541" y="7478"/>
                  </a:lnTo>
                  <a:lnTo>
                    <a:pt x="12199" y="6730"/>
                  </a:lnTo>
                  <a:lnTo>
                    <a:pt x="11772" y="5854"/>
                  </a:lnTo>
                  <a:lnTo>
                    <a:pt x="11494" y="5406"/>
                  </a:lnTo>
                  <a:lnTo>
                    <a:pt x="11216" y="4914"/>
                  </a:lnTo>
                  <a:lnTo>
                    <a:pt x="10896" y="4444"/>
                  </a:lnTo>
                  <a:lnTo>
                    <a:pt x="10575" y="3953"/>
                  </a:lnTo>
                  <a:lnTo>
                    <a:pt x="10212" y="3483"/>
                  </a:lnTo>
                  <a:lnTo>
                    <a:pt x="9827" y="3013"/>
                  </a:lnTo>
                  <a:lnTo>
                    <a:pt x="9400" y="2564"/>
                  </a:lnTo>
                  <a:lnTo>
                    <a:pt x="8973" y="2116"/>
                  </a:lnTo>
                  <a:lnTo>
                    <a:pt x="8503" y="1710"/>
                  </a:lnTo>
                  <a:lnTo>
                    <a:pt x="8012" y="1325"/>
                  </a:lnTo>
                  <a:lnTo>
                    <a:pt x="7478" y="984"/>
                  </a:lnTo>
                  <a:lnTo>
                    <a:pt x="7221" y="834"/>
                  </a:lnTo>
                  <a:lnTo>
                    <a:pt x="6943" y="684"/>
                  </a:lnTo>
                  <a:lnTo>
                    <a:pt x="6666" y="556"/>
                  </a:lnTo>
                  <a:lnTo>
                    <a:pt x="6367" y="428"/>
                  </a:lnTo>
                  <a:lnTo>
                    <a:pt x="6068" y="321"/>
                  </a:lnTo>
                  <a:lnTo>
                    <a:pt x="5769" y="236"/>
                  </a:lnTo>
                  <a:lnTo>
                    <a:pt x="5448" y="150"/>
                  </a:lnTo>
                  <a:lnTo>
                    <a:pt x="5149" y="86"/>
                  </a:lnTo>
                  <a:lnTo>
                    <a:pt x="4807" y="44"/>
                  </a:lnTo>
                  <a:lnTo>
                    <a:pt x="4487" y="22"/>
                  </a:lnTo>
                  <a:lnTo>
                    <a:pt x="41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10986325" y="3389725"/>
              <a:ext cx="689500" cy="525550"/>
            </a:xfrm>
            <a:custGeom>
              <a:avLst/>
              <a:gdLst/>
              <a:ahLst/>
              <a:cxnLst/>
              <a:rect l="l" t="t" r="r" b="b"/>
              <a:pathLst>
                <a:path w="27580" h="21022" extrusionOk="0">
                  <a:moveTo>
                    <a:pt x="21449" y="0"/>
                  </a:moveTo>
                  <a:lnTo>
                    <a:pt x="20744" y="21"/>
                  </a:lnTo>
                  <a:lnTo>
                    <a:pt x="20039" y="107"/>
                  </a:lnTo>
                  <a:lnTo>
                    <a:pt x="19334" y="214"/>
                  </a:lnTo>
                  <a:lnTo>
                    <a:pt x="18650" y="363"/>
                  </a:lnTo>
                  <a:lnTo>
                    <a:pt x="17988" y="534"/>
                  </a:lnTo>
                  <a:lnTo>
                    <a:pt x="17347" y="726"/>
                  </a:lnTo>
                  <a:lnTo>
                    <a:pt x="16728" y="919"/>
                  </a:lnTo>
                  <a:lnTo>
                    <a:pt x="16151" y="1132"/>
                  </a:lnTo>
                  <a:lnTo>
                    <a:pt x="15617" y="1325"/>
                  </a:lnTo>
                  <a:lnTo>
                    <a:pt x="15147" y="1538"/>
                  </a:lnTo>
                  <a:lnTo>
                    <a:pt x="14356" y="1880"/>
                  </a:lnTo>
                  <a:lnTo>
                    <a:pt x="13844" y="2136"/>
                  </a:lnTo>
                  <a:lnTo>
                    <a:pt x="13651" y="2222"/>
                  </a:lnTo>
                  <a:lnTo>
                    <a:pt x="13224" y="2051"/>
                  </a:lnTo>
                  <a:lnTo>
                    <a:pt x="12754" y="1923"/>
                  </a:lnTo>
                  <a:lnTo>
                    <a:pt x="12263" y="1816"/>
                  </a:lnTo>
                  <a:lnTo>
                    <a:pt x="11729" y="1752"/>
                  </a:lnTo>
                  <a:lnTo>
                    <a:pt x="11152" y="1709"/>
                  </a:lnTo>
                  <a:lnTo>
                    <a:pt x="10554" y="1709"/>
                  </a:lnTo>
                  <a:lnTo>
                    <a:pt x="9956" y="1752"/>
                  </a:lnTo>
                  <a:lnTo>
                    <a:pt x="9315" y="1837"/>
                  </a:lnTo>
                  <a:lnTo>
                    <a:pt x="8674" y="1944"/>
                  </a:lnTo>
                  <a:lnTo>
                    <a:pt x="8033" y="2094"/>
                  </a:lnTo>
                  <a:lnTo>
                    <a:pt x="7371" y="2264"/>
                  </a:lnTo>
                  <a:lnTo>
                    <a:pt x="6708" y="2478"/>
                  </a:lnTo>
                  <a:lnTo>
                    <a:pt x="6067" y="2734"/>
                  </a:lnTo>
                  <a:lnTo>
                    <a:pt x="5427" y="3034"/>
                  </a:lnTo>
                  <a:lnTo>
                    <a:pt x="4807" y="3354"/>
                  </a:lnTo>
                  <a:lnTo>
                    <a:pt x="4209" y="3717"/>
                  </a:lnTo>
                  <a:lnTo>
                    <a:pt x="3632" y="4102"/>
                  </a:lnTo>
                  <a:lnTo>
                    <a:pt x="3077" y="4529"/>
                  </a:lnTo>
                  <a:lnTo>
                    <a:pt x="2543" y="4999"/>
                  </a:lnTo>
                  <a:lnTo>
                    <a:pt x="2308" y="5255"/>
                  </a:lnTo>
                  <a:lnTo>
                    <a:pt x="2073" y="5512"/>
                  </a:lnTo>
                  <a:lnTo>
                    <a:pt x="1838" y="5768"/>
                  </a:lnTo>
                  <a:lnTo>
                    <a:pt x="1624" y="6046"/>
                  </a:lnTo>
                  <a:lnTo>
                    <a:pt x="1410" y="6323"/>
                  </a:lnTo>
                  <a:lnTo>
                    <a:pt x="1218" y="6623"/>
                  </a:lnTo>
                  <a:lnTo>
                    <a:pt x="1047" y="6922"/>
                  </a:lnTo>
                  <a:lnTo>
                    <a:pt x="876" y="7242"/>
                  </a:lnTo>
                  <a:lnTo>
                    <a:pt x="705" y="7563"/>
                  </a:lnTo>
                  <a:lnTo>
                    <a:pt x="577" y="7883"/>
                  </a:lnTo>
                  <a:lnTo>
                    <a:pt x="449" y="8225"/>
                  </a:lnTo>
                  <a:lnTo>
                    <a:pt x="321" y="8567"/>
                  </a:lnTo>
                  <a:lnTo>
                    <a:pt x="235" y="8930"/>
                  </a:lnTo>
                  <a:lnTo>
                    <a:pt x="150" y="9293"/>
                  </a:lnTo>
                  <a:lnTo>
                    <a:pt x="86" y="9677"/>
                  </a:lnTo>
                  <a:lnTo>
                    <a:pt x="43" y="10062"/>
                  </a:lnTo>
                  <a:lnTo>
                    <a:pt x="22" y="10447"/>
                  </a:lnTo>
                  <a:lnTo>
                    <a:pt x="0" y="10852"/>
                  </a:lnTo>
                  <a:lnTo>
                    <a:pt x="0" y="11258"/>
                  </a:lnTo>
                  <a:lnTo>
                    <a:pt x="43" y="11686"/>
                  </a:lnTo>
                  <a:lnTo>
                    <a:pt x="86" y="12113"/>
                  </a:lnTo>
                  <a:lnTo>
                    <a:pt x="150" y="12561"/>
                  </a:lnTo>
                  <a:lnTo>
                    <a:pt x="235" y="13010"/>
                  </a:lnTo>
                  <a:lnTo>
                    <a:pt x="342" y="13459"/>
                  </a:lnTo>
                  <a:lnTo>
                    <a:pt x="470" y="13929"/>
                  </a:lnTo>
                  <a:lnTo>
                    <a:pt x="641" y="14399"/>
                  </a:lnTo>
                  <a:lnTo>
                    <a:pt x="812" y="14890"/>
                  </a:lnTo>
                  <a:lnTo>
                    <a:pt x="1026" y="15339"/>
                  </a:lnTo>
                  <a:lnTo>
                    <a:pt x="1239" y="15766"/>
                  </a:lnTo>
                  <a:lnTo>
                    <a:pt x="1496" y="16193"/>
                  </a:lnTo>
                  <a:lnTo>
                    <a:pt x="1773" y="16599"/>
                  </a:lnTo>
                  <a:lnTo>
                    <a:pt x="2073" y="16984"/>
                  </a:lnTo>
                  <a:lnTo>
                    <a:pt x="2393" y="17347"/>
                  </a:lnTo>
                  <a:lnTo>
                    <a:pt x="2713" y="17689"/>
                  </a:lnTo>
                  <a:lnTo>
                    <a:pt x="3077" y="18030"/>
                  </a:lnTo>
                  <a:lnTo>
                    <a:pt x="3461" y="18329"/>
                  </a:lnTo>
                  <a:lnTo>
                    <a:pt x="3846" y="18629"/>
                  </a:lnTo>
                  <a:lnTo>
                    <a:pt x="4252" y="18906"/>
                  </a:lnTo>
                  <a:lnTo>
                    <a:pt x="4679" y="19163"/>
                  </a:lnTo>
                  <a:lnTo>
                    <a:pt x="5106" y="19419"/>
                  </a:lnTo>
                  <a:lnTo>
                    <a:pt x="5576" y="19633"/>
                  </a:lnTo>
                  <a:lnTo>
                    <a:pt x="6025" y="19846"/>
                  </a:lnTo>
                  <a:lnTo>
                    <a:pt x="6516" y="20039"/>
                  </a:lnTo>
                  <a:lnTo>
                    <a:pt x="7007" y="20209"/>
                  </a:lnTo>
                  <a:lnTo>
                    <a:pt x="7499" y="20380"/>
                  </a:lnTo>
                  <a:lnTo>
                    <a:pt x="8011" y="20509"/>
                  </a:lnTo>
                  <a:lnTo>
                    <a:pt x="8524" y="20637"/>
                  </a:lnTo>
                  <a:lnTo>
                    <a:pt x="9058" y="20744"/>
                  </a:lnTo>
                  <a:lnTo>
                    <a:pt x="9592" y="20829"/>
                  </a:lnTo>
                  <a:lnTo>
                    <a:pt x="10126" y="20893"/>
                  </a:lnTo>
                  <a:lnTo>
                    <a:pt x="10682" y="20957"/>
                  </a:lnTo>
                  <a:lnTo>
                    <a:pt x="11237" y="21000"/>
                  </a:lnTo>
                  <a:lnTo>
                    <a:pt x="11793" y="21021"/>
                  </a:lnTo>
                  <a:lnTo>
                    <a:pt x="12348" y="21021"/>
                  </a:lnTo>
                  <a:lnTo>
                    <a:pt x="12904" y="21000"/>
                  </a:lnTo>
                  <a:lnTo>
                    <a:pt x="13480" y="20978"/>
                  </a:lnTo>
                  <a:lnTo>
                    <a:pt x="14036" y="20936"/>
                  </a:lnTo>
                  <a:lnTo>
                    <a:pt x="14591" y="20872"/>
                  </a:lnTo>
                  <a:lnTo>
                    <a:pt x="15147" y="20786"/>
                  </a:lnTo>
                  <a:lnTo>
                    <a:pt x="15724" y="20701"/>
                  </a:lnTo>
                  <a:lnTo>
                    <a:pt x="16279" y="20594"/>
                  </a:lnTo>
                  <a:lnTo>
                    <a:pt x="16813" y="20466"/>
                  </a:lnTo>
                  <a:lnTo>
                    <a:pt x="17368" y="20316"/>
                  </a:lnTo>
                  <a:lnTo>
                    <a:pt x="17903" y="20167"/>
                  </a:lnTo>
                  <a:lnTo>
                    <a:pt x="18458" y="19974"/>
                  </a:lnTo>
                  <a:lnTo>
                    <a:pt x="18971" y="19782"/>
                  </a:lnTo>
                  <a:lnTo>
                    <a:pt x="19505" y="19590"/>
                  </a:lnTo>
                  <a:lnTo>
                    <a:pt x="20017" y="19355"/>
                  </a:lnTo>
                  <a:lnTo>
                    <a:pt x="20509" y="19120"/>
                  </a:lnTo>
                  <a:lnTo>
                    <a:pt x="21000" y="18864"/>
                  </a:lnTo>
                  <a:lnTo>
                    <a:pt x="21492" y="18586"/>
                  </a:lnTo>
                  <a:lnTo>
                    <a:pt x="21940" y="18308"/>
                  </a:lnTo>
                  <a:lnTo>
                    <a:pt x="22410" y="17988"/>
                  </a:lnTo>
                  <a:lnTo>
                    <a:pt x="22837" y="17667"/>
                  </a:lnTo>
                  <a:lnTo>
                    <a:pt x="23265" y="17347"/>
                  </a:lnTo>
                  <a:lnTo>
                    <a:pt x="23692" y="16984"/>
                  </a:lnTo>
                  <a:lnTo>
                    <a:pt x="24076" y="16620"/>
                  </a:lnTo>
                  <a:lnTo>
                    <a:pt x="24461" y="16236"/>
                  </a:lnTo>
                  <a:lnTo>
                    <a:pt x="24803" y="15830"/>
                  </a:lnTo>
                  <a:lnTo>
                    <a:pt x="25145" y="15424"/>
                  </a:lnTo>
                  <a:lnTo>
                    <a:pt x="25465" y="14997"/>
                  </a:lnTo>
                  <a:lnTo>
                    <a:pt x="25764" y="14548"/>
                  </a:lnTo>
                  <a:lnTo>
                    <a:pt x="26042" y="14100"/>
                  </a:lnTo>
                  <a:lnTo>
                    <a:pt x="26298" y="13608"/>
                  </a:lnTo>
                  <a:lnTo>
                    <a:pt x="26533" y="13117"/>
                  </a:lnTo>
                  <a:lnTo>
                    <a:pt x="26725" y="12626"/>
                  </a:lnTo>
                  <a:lnTo>
                    <a:pt x="26918" y="12091"/>
                  </a:lnTo>
                  <a:lnTo>
                    <a:pt x="27067" y="11557"/>
                  </a:lnTo>
                  <a:lnTo>
                    <a:pt x="27195" y="11002"/>
                  </a:lnTo>
                  <a:lnTo>
                    <a:pt x="27302" y="10447"/>
                  </a:lnTo>
                  <a:lnTo>
                    <a:pt x="27409" y="9677"/>
                  </a:lnTo>
                  <a:lnTo>
                    <a:pt x="27495" y="8930"/>
                  </a:lnTo>
                  <a:lnTo>
                    <a:pt x="27559" y="8225"/>
                  </a:lnTo>
                  <a:lnTo>
                    <a:pt x="27580" y="7563"/>
                  </a:lnTo>
                  <a:lnTo>
                    <a:pt x="27580" y="6943"/>
                  </a:lnTo>
                  <a:lnTo>
                    <a:pt x="27559" y="6345"/>
                  </a:lnTo>
                  <a:lnTo>
                    <a:pt x="27516" y="5768"/>
                  </a:lnTo>
                  <a:lnTo>
                    <a:pt x="27452" y="5234"/>
                  </a:lnTo>
                  <a:lnTo>
                    <a:pt x="27388" y="4743"/>
                  </a:lnTo>
                  <a:lnTo>
                    <a:pt x="27281" y="4273"/>
                  </a:lnTo>
                  <a:lnTo>
                    <a:pt x="27153" y="3824"/>
                  </a:lnTo>
                  <a:lnTo>
                    <a:pt x="27003" y="3418"/>
                  </a:lnTo>
                  <a:lnTo>
                    <a:pt x="26854" y="3034"/>
                  </a:lnTo>
                  <a:lnTo>
                    <a:pt x="26661" y="2670"/>
                  </a:lnTo>
                  <a:lnTo>
                    <a:pt x="26469" y="2329"/>
                  </a:lnTo>
                  <a:lnTo>
                    <a:pt x="26255" y="2029"/>
                  </a:lnTo>
                  <a:lnTo>
                    <a:pt x="26042" y="1752"/>
                  </a:lnTo>
                  <a:lnTo>
                    <a:pt x="25807" y="1495"/>
                  </a:lnTo>
                  <a:lnTo>
                    <a:pt x="25551" y="1260"/>
                  </a:lnTo>
                  <a:lnTo>
                    <a:pt x="25294" y="1047"/>
                  </a:lnTo>
                  <a:lnTo>
                    <a:pt x="25016" y="855"/>
                  </a:lnTo>
                  <a:lnTo>
                    <a:pt x="24717" y="684"/>
                  </a:lnTo>
                  <a:lnTo>
                    <a:pt x="24418" y="555"/>
                  </a:lnTo>
                  <a:lnTo>
                    <a:pt x="24119" y="427"/>
                  </a:lnTo>
                  <a:lnTo>
                    <a:pt x="23820" y="299"/>
                  </a:lnTo>
                  <a:lnTo>
                    <a:pt x="23478" y="214"/>
                  </a:lnTo>
                  <a:lnTo>
                    <a:pt x="23158" y="150"/>
                  </a:lnTo>
                  <a:lnTo>
                    <a:pt x="22837" y="85"/>
                  </a:lnTo>
                  <a:lnTo>
                    <a:pt x="22496" y="43"/>
                  </a:lnTo>
                  <a:lnTo>
                    <a:pt x="22154" y="21"/>
                  </a:lnTo>
                  <a:lnTo>
                    <a:pt x="217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10962825" y="3226825"/>
              <a:ext cx="351450" cy="347700"/>
            </a:xfrm>
            <a:custGeom>
              <a:avLst/>
              <a:gdLst/>
              <a:ahLst/>
              <a:cxnLst/>
              <a:rect l="l" t="t" r="r" b="b"/>
              <a:pathLst>
                <a:path w="14058" h="13908" extrusionOk="0">
                  <a:moveTo>
                    <a:pt x="7905" y="0"/>
                  </a:move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8973" y="321"/>
                  </a:lnTo>
                  <a:lnTo>
                    <a:pt x="8674" y="193"/>
                  </a:lnTo>
                  <a:lnTo>
                    <a:pt x="8396" y="86"/>
                  </a:lnTo>
                  <a:lnTo>
                    <a:pt x="8140" y="22"/>
                  </a:ln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10962825" y="3226825"/>
              <a:ext cx="351450" cy="347700"/>
            </a:xfrm>
            <a:custGeom>
              <a:avLst/>
              <a:gdLst/>
              <a:ahLst/>
              <a:cxnLst/>
              <a:rect l="l" t="t" r="r" b="b"/>
              <a:pathLst>
                <a:path w="14058" h="13908" fill="none" extrusionOk="0">
                  <a:moveTo>
                    <a:pt x="14057" y="12134"/>
                  </a:move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9315" y="513"/>
                  </a:lnTo>
                  <a:lnTo>
                    <a:pt x="8973" y="321"/>
                  </a:lnTo>
                  <a:lnTo>
                    <a:pt x="8674" y="193"/>
                  </a:lnTo>
                  <a:lnTo>
                    <a:pt x="8396" y="86"/>
                  </a:lnTo>
                  <a:lnTo>
                    <a:pt x="8140" y="22"/>
                  </a:lnTo>
                  <a:lnTo>
                    <a:pt x="7905" y="0"/>
                  </a:ln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10994325" y="3388100"/>
              <a:ext cx="365875" cy="228625"/>
            </a:xfrm>
            <a:custGeom>
              <a:avLst/>
              <a:gdLst/>
              <a:ahLst/>
              <a:cxnLst/>
              <a:rect l="l" t="t" r="r" b="b"/>
              <a:pathLst>
                <a:path w="14635" h="9145" extrusionOk="0">
                  <a:moveTo>
                    <a:pt x="14634" y="1"/>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10994325" y="3388100"/>
              <a:ext cx="365875" cy="228625"/>
            </a:xfrm>
            <a:custGeom>
              <a:avLst/>
              <a:gdLst/>
              <a:ahLst/>
              <a:cxnLst/>
              <a:rect l="l" t="t" r="r" b="b"/>
              <a:pathLst>
                <a:path w="14635" h="9145" fill="none" extrusionOk="0">
                  <a:moveTo>
                    <a:pt x="13844" y="236"/>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11614925" y="3497050"/>
              <a:ext cx="133550" cy="98850"/>
            </a:xfrm>
            <a:custGeom>
              <a:avLst/>
              <a:gdLst/>
              <a:ahLst/>
              <a:cxnLst/>
              <a:rect l="l" t="t" r="r" b="b"/>
              <a:pathLst>
                <a:path w="5342" h="3954" extrusionOk="0">
                  <a:moveTo>
                    <a:pt x="1902" y="1"/>
                  </a:moveTo>
                  <a:lnTo>
                    <a:pt x="1774" y="22"/>
                  </a:lnTo>
                  <a:lnTo>
                    <a:pt x="1453" y="86"/>
                  </a:lnTo>
                  <a:lnTo>
                    <a:pt x="1261" y="172"/>
                  </a:lnTo>
                  <a:lnTo>
                    <a:pt x="1047" y="279"/>
                  </a:lnTo>
                  <a:lnTo>
                    <a:pt x="812" y="407"/>
                  </a:lnTo>
                  <a:lnTo>
                    <a:pt x="599" y="599"/>
                  </a:lnTo>
                  <a:lnTo>
                    <a:pt x="407" y="813"/>
                  </a:lnTo>
                  <a:lnTo>
                    <a:pt x="321" y="941"/>
                  </a:lnTo>
                  <a:lnTo>
                    <a:pt x="236" y="1069"/>
                  </a:lnTo>
                  <a:lnTo>
                    <a:pt x="150" y="1240"/>
                  </a:lnTo>
                  <a:lnTo>
                    <a:pt x="107" y="1390"/>
                  </a:lnTo>
                  <a:lnTo>
                    <a:pt x="43" y="1582"/>
                  </a:lnTo>
                  <a:lnTo>
                    <a:pt x="22" y="1774"/>
                  </a:lnTo>
                  <a:lnTo>
                    <a:pt x="1" y="1988"/>
                  </a:lnTo>
                  <a:lnTo>
                    <a:pt x="1" y="2223"/>
                  </a:lnTo>
                  <a:lnTo>
                    <a:pt x="22" y="2458"/>
                  </a:lnTo>
                  <a:lnTo>
                    <a:pt x="65" y="2714"/>
                  </a:lnTo>
                  <a:lnTo>
                    <a:pt x="107" y="2992"/>
                  </a:lnTo>
                  <a:lnTo>
                    <a:pt x="193" y="3291"/>
                  </a:lnTo>
                  <a:lnTo>
                    <a:pt x="300" y="3611"/>
                  </a:lnTo>
                  <a:lnTo>
                    <a:pt x="428" y="3953"/>
                  </a:lnTo>
                  <a:lnTo>
                    <a:pt x="5341" y="1069"/>
                  </a:lnTo>
                  <a:lnTo>
                    <a:pt x="1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10877375" y="3583575"/>
              <a:ext cx="154375" cy="136225"/>
            </a:xfrm>
            <a:custGeom>
              <a:avLst/>
              <a:gdLst/>
              <a:ahLst/>
              <a:cxnLst/>
              <a:rect l="l" t="t" r="r" b="b"/>
              <a:pathLst>
                <a:path w="6175" h="5449" extrusionOk="0">
                  <a:moveTo>
                    <a:pt x="1303" y="1"/>
                  </a:moveTo>
                  <a:lnTo>
                    <a:pt x="1111" y="22"/>
                  </a:lnTo>
                  <a:lnTo>
                    <a:pt x="898" y="44"/>
                  </a:lnTo>
                  <a:lnTo>
                    <a:pt x="727" y="86"/>
                  </a:lnTo>
                  <a:lnTo>
                    <a:pt x="556" y="172"/>
                  </a:lnTo>
                  <a:lnTo>
                    <a:pt x="406" y="257"/>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705" y="4957"/>
                  </a:lnTo>
                  <a:lnTo>
                    <a:pt x="769" y="5085"/>
                  </a:lnTo>
                  <a:lnTo>
                    <a:pt x="876" y="5192"/>
                  </a:lnTo>
                  <a:lnTo>
                    <a:pt x="1004" y="5277"/>
                  </a:lnTo>
                  <a:lnTo>
                    <a:pt x="1133" y="5363"/>
                  </a:lnTo>
                  <a:lnTo>
                    <a:pt x="1282" y="5406"/>
                  </a:lnTo>
                  <a:lnTo>
                    <a:pt x="1474" y="5448"/>
                  </a:lnTo>
                  <a:lnTo>
                    <a:pt x="2072" y="5448"/>
                  </a:lnTo>
                  <a:lnTo>
                    <a:pt x="2521" y="5384"/>
                  </a:lnTo>
                  <a:lnTo>
                    <a:pt x="2991" y="5277"/>
                  </a:lnTo>
                  <a:lnTo>
                    <a:pt x="3461" y="5149"/>
                  </a:lnTo>
                  <a:lnTo>
                    <a:pt x="3952" y="5000"/>
                  </a:lnTo>
                  <a:lnTo>
                    <a:pt x="4401" y="4829"/>
                  </a:lnTo>
                  <a:lnTo>
                    <a:pt x="5213" y="4508"/>
                  </a:lnTo>
                  <a:lnTo>
                    <a:pt x="5790" y="4252"/>
                  </a:lnTo>
                  <a:lnTo>
                    <a:pt x="6003" y="4167"/>
                  </a:ln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close/>
                </a:path>
              </a:pathLst>
            </a:custGeom>
            <a:solidFill>
              <a:srgbClr val="FFC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10877375" y="3583575"/>
              <a:ext cx="154375" cy="136225"/>
            </a:xfrm>
            <a:custGeom>
              <a:avLst/>
              <a:gdLst/>
              <a:ahLst/>
              <a:cxnLst/>
              <a:rect l="l" t="t" r="r" b="b"/>
              <a:pathLst>
                <a:path w="6175" h="5449" fill="none" extrusionOk="0">
                  <a:moveTo>
                    <a:pt x="6174" y="2052"/>
                  </a:move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lnTo>
                    <a:pt x="1111" y="22"/>
                  </a:lnTo>
                  <a:lnTo>
                    <a:pt x="898" y="44"/>
                  </a:lnTo>
                  <a:lnTo>
                    <a:pt x="727" y="86"/>
                  </a:lnTo>
                  <a:lnTo>
                    <a:pt x="556" y="172"/>
                  </a:lnTo>
                  <a:lnTo>
                    <a:pt x="406" y="257"/>
                  </a:lnTo>
                  <a:lnTo>
                    <a:pt x="278" y="385"/>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663" y="4786"/>
                  </a:lnTo>
                  <a:lnTo>
                    <a:pt x="705" y="4957"/>
                  </a:lnTo>
                  <a:lnTo>
                    <a:pt x="769" y="5085"/>
                  </a:lnTo>
                  <a:lnTo>
                    <a:pt x="876" y="5192"/>
                  </a:lnTo>
                  <a:lnTo>
                    <a:pt x="1004" y="5277"/>
                  </a:lnTo>
                  <a:lnTo>
                    <a:pt x="1133" y="5363"/>
                  </a:lnTo>
                  <a:lnTo>
                    <a:pt x="1282" y="5406"/>
                  </a:lnTo>
                  <a:lnTo>
                    <a:pt x="1474" y="5448"/>
                  </a:lnTo>
                  <a:lnTo>
                    <a:pt x="1645" y="5448"/>
                  </a:lnTo>
                  <a:lnTo>
                    <a:pt x="1859" y="5448"/>
                  </a:lnTo>
                  <a:lnTo>
                    <a:pt x="2072" y="5448"/>
                  </a:lnTo>
                  <a:lnTo>
                    <a:pt x="2521" y="5384"/>
                  </a:lnTo>
                  <a:lnTo>
                    <a:pt x="2991" y="5277"/>
                  </a:lnTo>
                  <a:lnTo>
                    <a:pt x="3461" y="5149"/>
                  </a:lnTo>
                  <a:lnTo>
                    <a:pt x="3952" y="5000"/>
                  </a:lnTo>
                  <a:lnTo>
                    <a:pt x="4401" y="4829"/>
                  </a:lnTo>
                  <a:lnTo>
                    <a:pt x="5213" y="4508"/>
                  </a:lnTo>
                  <a:lnTo>
                    <a:pt x="5790" y="4252"/>
                  </a:lnTo>
                  <a:lnTo>
                    <a:pt x="6003" y="4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11494225" y="3444725"/>
              <a:ext cx="97750" cy="95075"/>
            </a:xfrm>
            <a:custGeom>
              <a:avLst/>
              <a:gdLst/>
              <a:ahLst/>
              <a:cxnLst/>
              <a:rect l="l" t="t" r="r" b="b"/>
              <a:pathLst>
                <a:path w="3910" h="3803" extrusionOk="0">
                  <a:moveTo>
                    <a:pt x="1838" y="0"/>
                  </a:moveTo>
                  <a:lnTo>
                    <a:pt x="1539" y="22"/>
                  </a:lnTo>
                  <a:lnTo>
                    <a:pt x="1240" y="86"/>
                  </a:lnTo>
                  <a:lnTo>
                    <a:pt x="962" y="193"/>
                  </a:lnTo>
                  <a:lnTo>
                    <a:pt x="706" y="299"/>
                  </a:ln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2158" y="3803"/>
                  </a:lnTo>
                  <a:lnTo>
                    <a:pt x="2329" y="3782"/>
                  </a:lnTo>
                  <a:lnTo>
                    <a:pt x="2479" y="3739"/>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46" y="1346"/>
                  </a:lnTo>
                  <a:lnTo>
                    <a:pt x="3739" y="1111"/>
                  </a:lnTo>
                  <a:lnTo>
                    <a:pt x="3632" y="898"/>
                  </a:lnTo>
                  <a:lnTo>
                    <a:pt x="3483" y="684"/>
                  </a:lnTo>
                  <a:lnTo>
                    <a:pt x="3312" y="492"/>
                  </a:lnTo>
                  <a:lnTo>
                    <a:pt x="3120" y="342"/>
                  </a:lnTo>
                  <a:lnTo>
                    <a:pt x="2906" y="214"/>
                  </a:lnTo>
                  <a:lnTo>
                    <a:pt x="2671" y="107"/>
                  </a:lnTo>
                  <a:lnTo>
                    <a:pt x="2436" y="22"/>
                  </a:lnTo>
                  <a:lnTo>
                    <a:pt x="2137"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11494225" y="3444725"/>
              <a:ext cx="97750" cy="95075"/>
            </a:xfrm>
            <a:custGeom>
              <a:avLst/>
              <a:gdLst/>
              <a:ahLst/>
              <a:cxnLst/>
              <a:rect l="l" t="t" r="r" b="b"/>
              <a:pathLst>
                <a:path w="3910" h="3803" fill="none" extrusionOk="0">
                  <a:moveTo>
                    <a:pt x="492" y="449"/>
                  </a:move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1987" y="3803"/>
                  </a:lnTo>
                  <a:lnTo>
                    <a:pt x="2158" y="3803"/>
                  </a:lnTo>
                  <a:lnTo>
                    <a:pt x="2329" y="3782"/>
                  </a:lnTo>
                  <a:lnTo>
                    <a:pt x="2479" y="3739"/>
                  </a:lnTo>
                  <a:lnTo>
                    <a:pt x="2650" y="3696"/>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89" y="1581"/>
                  </a:lnTo>
                  <a:lnTo>
                    <a:pt x="3846" y="1346"/>
                  </a:lnTo>
                  <a:lnTo>
                    <a:pt x="3739" y="1111"/>
                  </a:lnTo>
                  <a:lnTo>
                    <a:pt x="3632" y="898"/>
                  </a:lnTo>
                  <a:lnTo>
                    <a:pt x="3483" y="684"/>
                  </a:lnTo>
                  <a:lnTo>
                    <a:pt x="3312" y="492"/>
                  </a:lnTo>
                  <a:lnTo>
                    <a:pt x="3120" y="342"/>
                  </a:lnTo>
                  <a:lnTo>
                    <a:pt x="2906" y="214"/>
                  </a:lnTo>
                  <a:lnTo>
                    <a:pt x="2671" y="107"/>
                  </a:lnTo>
                  <a:lnTo>
                    <a:pt x="2671" y="107"/>
                  </a:lnTo>
                  <a:lnTo>
                    <a:pt x="2436" y="22"/>
                  </a:lnTo>
                  <a:lnTo>
                    <a:pt x="2137" y="0"/>
                  </a:lnTo>
                  <a:lnTo>
                    <a:pt x="1838" y="0"/>
                  </a:lnTo>
                  <a:lnTo>
                    <a:pt x="1539" y="22"/>
                  </a:lnTo>
                  <a:lnTo>
                    <a:pt x="1240" y="86"/>
                  </a:lnTo>
                  <a:lnTo>
                    <a:pt x="962" y="193"/>
                  </a:lnTo>
                  <a:lnTo>
                    <a:pt x="706" y="299"/>
                  </a:lnTo>
                  <a:lnTo>
                    <a:pt x="492" y="4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0"/>
          <p:cNvGrpSpPr/>
          <p:nvPr/>
        </p:nvGrpSpPr>
        <p:grpSpPr>
          <a:xfrm>
            <a:off x="303949" y="3187375"/>
            <a:ext cx="1587376" cy="1455350"/>
            <a:chOff x="3211550" y="1840913"/>
            <a:chExt cx="1564225" cy="1434125"/>
          </a:xfrm>
        </p:grpSpPr>
        <p:sp>
          <p:nvSpPr>
            <p:cNvPr id="970" name="Google Shape;970;p30"/>
            <p:cNvSpPr/>
            <p:nvPr/>
          </p:nvSpPr>
          <p:spPr>
            <a:xfrm>
              <a:off x="3412125" y="2784813"/>
              <a:ext cx="464600" cy="253775"/>
            </a:xfrm>
            <a:custGeom>
              <a:avLst/>
              <a:gdLst/>
              <a:ahLst/>
              <a:cxnLst/>
              <a:rect l="l" t="t" r="r" b="b"/>
              <a:pathLst>
                <a:path w="18584" h="10151" extrusionOk="0">
                  <a:moveTo>
                    <a:pt x="4691" y="0"/>
                  </a:moveTo>
                  <a:lnTo>
                    <a:pt x="4563" y="51"/>
                  </a:lnTo>
                  <a:lnTo>
                    <a:pt x="4409" y="103"/>
                  </a:lnTo>
                  <a:lnTo>
                    <a:pt x="4281" y="180"/>
                  </a:lnTo>
                  <a:lnTo>
                    <a:pt x="4153" y="257"/>
                  </a:lnTo>
                  <a:lnTo>
                    <a:pt x="4050" y="359"/>
                  </a:lnTo>
                  <a:lnTo>
                    <a:pt x="3948" y="487"/>
                  </a:lnTo>
                  <a:lnTo>
                    <a:pt x="3871" y="615"/>
                  </a:lnTo>
                  <a:lnTo>
                    <a:pt x="3794" y="769"/>
                  </a:lnTo>
                  <a:lnTo>
                    <a:pt x="3743" y="923"/>
                  </a:lnTo>
                  <a:lnTo>
                    <a:pt x="3691" y="1128"/>
                  </a:lnTo>
                  <a:lnTo>
                    <a:pt x="3691" y="1307"/>
                  </a:lnTo>
                  <a:lnTo>
                    <a:pt x="3691" y="1512"/>
                  </a:lnTo>
                  <a:lnTo>
                    <a:pt x="3717" y="1923"/>
                  </a:lnTo>
                  <a:lnTo>
                    <a:pt x="3819" y="2358"/>
                  </a:lnTo>
                  <a:lnTo>
                    <a:pt x="3922" y="2768"/>
                  </a:lnTo>
                  <a:lnTo>
                    <a:pt x="4050" y="3179"/>
                  </a:lnTo>
                  <a:lnTo>
                    <a:pt x="4255" y="3922"/>
                  </a:lnTo>
                  <a:lnTo>
                    <a:pt x="4460" y="4640"/>
                  </a:lnTo>
                  <a:lnTo>
                    <a:pt x="4665" y="5383"/>
                  </a:lnTo>
                  <a:lnTo>
                    <a:pt x="4050" y="4973"/>
                  </a:lnTo>
                  <a:lnTo>
                    <a:pt x="3486" y="4563"/>
                  </a:lnTo>
                  <a:lnTo>
                    <a:pt x="3179" y="4281"/>
                  </a:lnTo>
                  <a:lnTo>
                    <a:pt x="2897" y="3999"/>
                  </a:lnTo>
                  <a:lnTo>
                    <a:pt x="2333" y="3384"/>
                  </a:lnTo>
                  <a:lnTo>
                    <a:pt x="2025" y="3127"/>
                  </a:lnTo>
                  <a:lnTo>
                    <a:pt x="1871" y="2999"/>
                  </a:lnTo>
                  <a:lnTo>
                    <a:pt x="1718" y="2897"/>
                  </a:lnTo>
                  <a:lnTo>
                    <a:pt x="1538" y="2820"/>
                  </a:lnTo>
                  <a:lnTo>
                    <a:pt x="1359" y="2743"/>
                  </a:lnTo>
                  <a:lnTo>
                    <a:pt x="1154" y="2692"/>
                  </a:lnTo>
                  <a:lnTo>
                    <a:pt x="949" y="2666"/>
                  </a:lnTo>
                  <a:lnTo>
                    <a:pt x="820" y="2666"/>
                  </a:lnTo>
                  <a:lnTo>
                    <a:pt x="667" y="2692"/>
                  </a:lnTo>
                  <a:lnTo>
                    <a:pt x="539" y="2743"/>
                  </a:lnTo>
                  <a:lnTo>
                    <a:pt x="410" y="2845"/>
                  </a:lnTo>
                  <a:lnTo>
                    <a:pt x="282" y="2948"/>
                  </a:lnTo>
                  <a:lnTo>
                    <a:pt x="180" y="3050"/>
                  </a:lnTo>
                  <a:lnTo>
                    <a:pt x="128" y="3179"/>
                  </a:lnTo>
                  <a:lnTo>
                    <a:pt x="77" y="3307"/>
                  </a:lnTo>
                  <a:lnTo>
                    <a:pt x="51" y="3563"/>
                  </a:lnTo>
                  <a:lnTo>
                    <a:pt x="77" y="3794"/>
                  </a:lnTo>
                  <a:lnTo>
                    <a:pt x="103" y="4024"/>
                  </a:lnTo>
                  <a:lnTo>
                    <a:pt x="180" y="4255"/>
                  </a:lnTo>
                  <a:lnTo>
                    <a:pt x="282" y="4460"/>
                  </a:lnTo>
                  <a:lnTo>
                    <a:pt x="410" y="4640"/>
                  </a:lnTo>
                  <a:lnTo>
                    <a:pt x="539" y="4845"/>
                  </a:lnTo>
                  <a:lnTo>
                    <a:pt x="692" y="4998"/>
                  </a:lnTo>
                  <a:lnTo>
                    <a:pt x="1051" y="5332"/>
                  </a:lnTo>
                  <a:lnTo>
                    <a:pt x="1436" y="5639"/>
                  </a:lnTo>
                  <a:lnTo>
                    <a:pt x="1846" y="5896"/>
                  </a:lnTo>
                  <a:lnTo>
                    <a:pt x="2256" y="6152"/>
                  </a:lnTo>
                  <a:lnTo>
                    <a:pt x="2589" y="6331"/>
                  </a:lnTo>
                  <a:lnTo>
                    <a:pt x="2948" y="6511"/>
                  </a:lnTo>
                  <a:lnTo>
                    <a:pt x="2282" y="6639"/>
                  </a:lnTo>
                  <a:lnTo>
                    <a:pt x="1641" y="6818"/>
                  </a:lnTo>
                  <a:lnTo>
                    <a:pt x="1307" y="6921"/>
                  </a:lnTo>
                  <a:lnTo>
                    <a:pt x="1000" y="7049"/>
                  </a:lnTo>
                  <a:lnTo>
                    <a:pt x="718" y="7203"/>
                  </a:lnTo>
                  <a:lnTo>
                    <a:pt x="462" y="7357"/>
                  </a:lnTo>
                  <a:lnTo>
                    <a:pt x="333" y="7485"/>
                  </a:lnTo>
                  <a:lnTo>
                    <a:pt x="205" y="7613"/>
                  </a:lnTo>
                  <a:lnTo>
                    <a:pt x="128" y="7741"/>
                  </a:lnTo>
                  <a:lnTo>
                    <a:pt x="77" y="7869"/>
                  </a:lnTo>
                  <a:lnTo>
                    <a:pt x="26" y="8023"/>
                  </a:lnTo>
                  <a:lnTo>
                    <a:pt x="0" y="8151"/>
                  </a:lnTo>
                  <a:lnTo>
                    <a:pt x="26" y="8305"/>
                  </a:lnTo>
                  <a:lnTo>
                    <a:pt x="51" y="8433"/>
                  </a:lnTo>
                  <a:lnTo>
                    <a:pt x="103" y="8561"/>
                  </a:lnTo>
                  <a:lnTo>
                    <a:pt x="154" y="8689"/>
                  </a:lnTo>
                  <a:lnTo>
                    <a:pt x="257" y="8818"/>
                  </a:lnTo>
                  <a:lnTo>
                    <a:pt x="359" y="8920"/>
                  </a:lnTo>
                  <a:lnTo>
                    <a:pt x="487" y="8997"/>
                  </a:lnTo>
                  <a:lnTo>
                    <a:pt x="615" y="9074"/>
                  </a:lnTo>
                  <a:lnTo>
                    <a:pt x="769" y="9125"/>
                  </a:lnTo>
                  <a:lnTo>
                    <a:pt x="949" y="9151"/>
                  </a:lnTo>
                  <a:lnTo>
                    <a:pt x="1256" y="9176"/>
                  </a:lnTo>
                  <a:lnTo>
                    <a:pt x="1538" y="9125"/>
                  </a:lnTo>
                  <a:lnTo>
                    <a:pt x="1820" y="9074"/>
                  </a:lnTo>
                  <a:lnTo>
                    <a:pt x="2102" y="8997"/>
                  </a:lnTo>
                  <a:lnTo>
                    <a:pt x="2666" y="8792"/>
                  </a:lnTo>
                  <a:lnTo>
                    <a:pt x="3204" y="8561"/>
                  </a:lnTo>
                  <a:lnTo>
                    <a:pt x="3743" y="8356"/>
                  </a:lnTo>
                  <a:lnTo>
                    <a:pt x="4281" y="8202"/>
                  </a:lnTo>
                  <a:lnTo>
                    <a:pt x="5357" y="7895"/>
                  </a:lnTo>
                  <a:lnTo>
                    <a:pt x="5562" y="8177"/>
                  </a:lnTo>
                  <a:lnTo>
                    <a:pt x="5793" y="8433"/>
                  </a:lnTo>
                  <a:lnTo>
                    <a:pt x="6024" y="8689"/>
                  </a:lnTo>
                  <a:lnTo>
                    <a:pt x="6306" y="8920"/>
                  </a:lnTo>
                  <a:lnTo>
                    <a:pt x="6588" y="9125"/>
                  </a:lnTo>
                  <a:lnTo>
                    <a:pt x="6895" y="9305"/>
                  </a:lnTo>
                  <a:lnTo>
                    <a:pt x="7177" y="9484"/>
                  </a:lnTo>
                  <a:lnTo>
                    <a:pt x="7485" y="9638"/>
                  </a:lnTo>
                  <a:lnTo>
                    <a:pt x="7792" y="9766"/>
                  </a:lnTo>
                  <a:lnTo>
                    <a:pt x="8126" y="9894"/>
                  </a:lnTo>
                  <a:lnTo>
                    <a:pt x="8459" y="9971"/>
                  </a:lnTo>
                  <a:lnTo>
                    <a:pt x="8792" y="10048"/>
                  </a:lnTo>
                  <a:lnTo>
                    <a:pt x="9151" y="10099"/>
                  </a:lnTo>
                  <a:lnTo>
                    <a:pt x="9484" y="10125"/>
                  </a:lnTo>
                  <a:lnTo>
                    <a:pt x="9843" y="10151"/>
                  </a:lnTo>
                  <a:lnTo>
                    <a:pt x="10202" y="10151"/>
                  </a:lnTo>
                  <a:lnTo>
                    <a:pt x="10535" y="10125"/>
                  </a:lnTo>
                  <a:lnTo>
                    <a:pt x="10894" y="10074"/>
                  </a:lnTo>
                  <a:lnTo>
                    <a:pt x="11586" y="9945"/>
                  </a:lnTo>
                  <a:lnTo>
                    <a:pt x="12253" y="9792"/>
                  </a:lnTo>
                  <a:lnTo>
                    <a:pt x="12893" y="9561"/>
                  </a:lnTo>
                  <a:lnTo>
                    <a:pt x="13509" y="9305"/>
                  </a:lnTo>
                  <a:lnTo>
                    <a:pt x="14098" y="9023"/>
                  </a:lnTo>
                  <a:lnTo>
                    <a:pt x="14662" y="8689"/>
                  </a:lnTo>
                  <a:lnTo>
                    <a:pt x="15226" y="8305"/>
                  </a:lnTo>
                  <a:lnTo>
                    <a:pt x="15764" y="7895"/>
                  </a:lnTo>
                  <a:lnTo>
                    <a:pt x="16277" y="7434"/>
                  </a:lnTo>
                  <a:lnTo>
                    <a:pt x="16738" y="6946"/>
                  </a:lnTo>
                  <a:lnTo>
                    <a:pt x="17174" y="6434"/>
                  </a:lnTo>
                  <a:lnTo>
                    <a:pt x="17558" y="5896"/>
                  </a:lnTo>
                  <a:lnTo>
                    <a:pt x="17892" y="5332"/>
                  </a:lnTo>
                  <a:lnTo>
                    <a:pt x="18045" y="5024"/>
                  </a:lnTo>
                  <a:lnTo>
                    <a:pt x="18174" y="4716"/>
                  </a:lnTo>
                  <a:lnTo>
                    <a:pt x="18276" y="4435"/>
                  </a:lnTo>
                  <a:lnTo>
                    <a:pt x="18379" y="4101"/>
                  </a:lnTo>
                  <a:lnTo>
                    <a:pt x="18456" y="3794"/>
                  </a:lnTo>
                  <a:lnTo>
                    <a:pt x="18532" y="3486"/>
                  </a:lnTo>
                  <a:lnTo>
                    <a:pt x="18558" y="3153"/>
                  </a:lnTo>
                  <a:lnTo>
                    <a:pt x="18584" y="2820"/>
                  </a:lnTo>
                  <a:lnTo>
                    <a:pt x="18584" y="2487"/>
                  </a:lnTo>
                  <a:lnTo>
                    <a:pt x="18584" y="2153"/>
                  </a:lnTo>
                  <a:lnTo>
                    <a:pt x="18532" y="1820"/>
                  </a:lnTo>
                  <a:lnTo>
                    <a:pt x="18481" y="1487"/>
                  </a:lnTo>
                  <a:lnTo>
                    <a:pt x="18456" y="1384"/>
                  </a:lnTo>
                  <a:lnTo>
                    <a:pt x="18404" y="1282"/>
                  </a:lnTo>
                  <a:lnTo>
                    <a:pt x="18327" y="1205"/>
                  </a:lnTo>
                  <a:lnTo>
                    <a:pt x="18250" y="1154"/>
                  </a:lnTo>
                  <a:lnTo>
                    <a:pt x="18174" y="1128"/>
                  </a:lnTo>
                  <a:lnTo>
                    <a:pt x="18071" y="1102"/>
                  </a:lnTo>
                  <a:lnTo>
                    <a:pt x="17892" y="1102"/>
                  </a:lnTo>
                  <a:lnTo>
                    <a:pt x="17712" y="1154"/>
                  </a:lnTo>
                  <a:lnTo>
                    <a:pt x="17635" y="1205"/>
                  </a:lnTo>
                  <a:lnTo>
                    <a:pt x="17558" y="1256"/>
                  </a:lnTo>
                  <a:lnTo>
                    <a:pt x="17482" y="1333"/>
                  </a:lnTo>
                  <a:lnTo>
                    <a:pt x="17430" y="1410"/>
                  </a:lnTo>
                  <a:lnTo>
                    <a:pt x="17405" y="1512"/>
                  </a:lnTo>
                  <a:lnTo>
                    <a:pt x="17405" y="1641"/>
                  </a:lnTo>
                  <a:lnTo>
                    <a:pt x="17353" y="2153"/>
                  </a:lnTo>
                  <a:lnTo>
                    <a:pt x="17251" y="2666"/>
                  </a:lnTo>
                  <a:lnTo>
                    <a:pt x="17097" y="3153"/>
                  </a:lnTo>
                  <a:lnTo>
                    <a:pt x="16918" y="3614"/>
                  </a:lnTo>
                  <a:lnTo>
                    <a:pt x="16687" y="4050"/>
                  </a:lnTo>
                  <a:lnTo>
                    <a:pt x="16405" y="4460"/>
                  </a:lnTo>
                  <a:lnTo>
                    <a:pt x="16097" y="4845"/>
                  </a:lnTo>
                  <a:lnTo>
                    <a:pt x="15764" y="5229"/>
                  </a:lnTo>
                  <a:lnTo>
                    <a:pt x="15380" y="5562"/>
                  </a:lnTo>
                  <a:lnTo>
                    <a:pt x="14995" y="5896"/>
                  </a:lnTo>
                  <a:lnTo>
                    <a:pt x="14559" y="6178"/>
                  </a:lnTo>
                  <a:lnTo>
                    <a:pt x="14124" y="6459"/>
                  </a:lnTo>
                  <a:lnTo>
                    <a:pt x="13688" y="6690"/>
                  </a:lnTo>
                  <a:lnTo>
                    <a:pt x="13227" y="6921"/>
                  </a:lnTo>
                  <a:lnTo>
                    <a:pt x="12740" y="7100"/>
                  </a:lnTo>
                  <a:lnTo>
                    <a:pt x="12278" y="7254"/>
                  </a:lnTo>
                  <a:lnTo>
                    <a:pt x="11842" y="7382"/>
                  </a:lnTo>
                  <a:lnTo>
                    <a:pt x="11432" y="7459"/>
                  </a:lnTo>
                  <a:lnTo>
                    <a:pt x="11022" y="7510"/>
                  </a:lnTo>
                  <a:lnTo>
                    <a:pt x="10586" y="7536"/>
                  </a:lnTo>
                  <a:lnTo>
                    <a:pt x="10176" y="7536"/>
                  </a:lnTo>
                  <a:lnTo>
                    <a:pt x="9766" y="7485"/>
                  </a:lnTo>
                  <a:lnTo>
                    <a:pt x="9356" y="7408"/>
                  </a:lnTo>
                  <a:lnTo>
                    <a:pt x="8920" y="7305"/>
                  </a:lnTo>
                  <a:lnTo>
                    <a:pt x="8741" y="7228"/>
                  </a:lnTo>
                  <a:lnTo>
                    <a:pt x="8561" y="7152"/>
                  </a:lnTo>
                  <a:lnTo>
                    <a:pt x="8254" y="6946"/>
                  </a:lnTo>
                  <a:lnTo>
                    <a:pt x="7972" y="6716"/>
                  </a:lnTo>
                  <a:lnTo>
                    <a:pt x="7690" y="6459"/>
                  </a:lnTo>
                  <a:lnTo>
                    <a:pt x="7152" y="5947"/>
                  </a:lnTo>
                  <a:lnTo>
                    <a:pt x="6870" y="5716"/>
                  </a:lnTo>
                  <a:lnTo>
                    <a:pt x="6536" y="5511"/>
                  </a:lnTo>
                  <a:lnTo>
                    <a:pt x="6485" y="5075"/>
                  </a:lnTo>
                  <a:lnTo>
                    <a:pt x="6408" y="4614"/>
                  </a:lnTo>
                  <a:lnTo>
                    <a:pt x="6280" y="3742"/>
                  </a:lnTo>
                  <a:lnTo>
                    <a:pt x="6229" y="3358"/>
                  </a:lnTo>
                  <a:lnTo>
                    <a:pt x="6203" y="2948"/>
                  </a:lnTo>
                  <a:lnTo>
                    <a:pt x="6152" y="2076"/>
                  </a:lnTo>
                  <a:lnTo>
                    <a:pt x="6101" y="1641"/>
                  </a:lnTo>
                  <a:lnTo>
                    <a:pt x="6024" y="1231"/>
                  </a:lnTo>
                  <a:lnTo>
                    <a:pt x="5896" y="846"/>
                  </a:lnTo>
                  <a:lnTo>
                    <a:pt x="5819" y="667"/>
                  </a:lnTo>
                  <a:lnTo>
                    <a:pt x="5742" y="513"/>
                  </a:lnTo>
                  <a:lnTo>
                    <a:pt x="5639" y="359"/>
                  </a:lnTo>
                  <a:lnTo>
                    <a:pt x="5511" y="231"/>
                  </a:lnTo>
                  <a:lnTo>
                    <a:pt x="5409" y="154"/>
                  </a:lnTo>
                  <a:lnTo>
                    <a:pt x="5255" y="77"/>
                  </a:lnTo>
                  <a:lnTo>
                    <a:pt x="5127" y="26"/>
                  </a:lnTo>
                  <a:lnTo>
                    <a:pt x="49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3761350" y="2765588"/>
              <a:ext cx="323650" cy="509450"/>
            </a:xfrm>
            <a:custGeom>
              <a:avLst/>
              <a:gdLst/>
              <a:ahLst/>
              <a:cxnLst/>
              <a:rect l="l" t="t" r="r" b="b"/>
              <a:pathLst>
                <a:path w="12946" h="20378" extrusionOk="0">
                  <a:moveTo>
                    <a:pt x="11766" y="0"/>
                  </a:moveTo>
                  <a:lnTo>
                    <a:pt x="11587" y="26"/>
                  </a:lnTo>
                  <a:lnTo>
                    <a:pt x="11433" y="103"/>
                  </a:lnTo>
                  <a:lnTo>
                    <a:pt x="11382" y="154"/>
                  </a:lnTo>
                  <a:lnTo>
                    <a:pt x="11305" y="205"/>
                  </a:lnTo>
                  <a:lnTo>
                    <a:pt x="11279" y="308"/>
                  </a:lnTo>
                  <a:lnTo>
                    <a:pt x="11254" y="385"/>
                  </a:lnTo>
                  <a:lnTo>
                    <a:pt x="11228" y="487"/>
                  </a:lnTo>
                  <a:lnTo>
                    <a:pt x="11228" y="590"/>
                  </a:lnTo>
                  <a:lnTo>
                    <a:pt x="11305" y="1205"/>
                  </a:lnTo>
                  <a:lnTo>
                    <a:pt x="11356" y="1820"/>
                  </a:lnTo>
                  <a:lnTo>
                    <a:pt x="11382" y="2410"/>
                  </a:lnTo>
                  <a:lnTo>
                    <a:pt x="11382" y="3025"/>
                  </a:lnTo>
                  <a:lnTo>
                    <a:pt x="11356" y="3640"/>
                  </a:lnTo>
                  <a:lnTo>
                    <a:pt x="11305" y="4255"/>
                  </a:lnTo>
                  <a:lnTo>
                    <a:pt x="11228" y="4870"/>
                  </a:lnTo>
                  <a:lnTo>
                    <a:pt x="11100" y="5485"/>
                  </a:lnTo>
                  <a:lnTo>
                    <a:pt x="10972" y="6075"/>
                  </a:lnTo>
                  <a:lnTo>
                    <a:pt x="10818" y="6665"/>
                  </a:lnTo>
                  <a:lnTo>
                    <a:pt x="10638" y="7254"/>
                  </a:lnTo>
                  <a:lnTo>
                    <a:pt x="10433" y="7818"/>
                  </a:lnTo>
                  <a:lnTo>
                    <a:pt x="10228" y="8408"/>
                  </a:lnTo>
                  <a:lnTo>
                    <a:pt x="9972" y="8946"/>
                  </a:lnTo>
                  <a:lnTo>
                    <a:pt x="9690" y="9484"/>
                  </a:lnTo>
                  <a:lnTo>
                    <a:pt x="9382" y="10022"/>
                  </a:lnTo>
                  <a:lnTo>
                    <a:pt x="8665" y="11278"/>
                  </a:lnTo>
                  <a:lnTo>
                    <a:pt x="8203" y="11996"/>
                  </a:lnTo>
                  <a:lnTo>
                    <a:pt x="7947" y="12355"/>
                  </a:lnTo>
                  <a:lnTo>
                    <a:pt x="7691" y="12688"/>
                  </a:lnTo>
                  <a:lnTo>
                    <a:pt x="7409" y="12970"/>
                  </a:lnTo>
                  <a:lnTo>
                    <a:pt x="7127" y="13226"/>
                  </a:lnTo>
                  <a:lnTo>
                    <a:pt x="6845" y="13457"/>
                  </a:lnTo>
                  <a:lnTo>
                    <a:pt x="6537" y="13611"/>
                  </a:lnTo>
                  <a:lnTo>
                    <a:pt x="6383" y="13662"/>
                  </a:lnTo>
                  <a:lnTo>
                    <a:pt x="6230" y="13713"/>
                  </a:lnTo>
                  <a:lnTo>
                    <a:pt x="5743" y="13713"/>
                  </a:lnTo>
                  <a:lnTo>
                    <a:pt x="5589" y="13662"/>
                  </a:lnTo>
                  <a:lnTo>
                    <a:pt x="5409" y="13585"/>
                  </a:lnTo>
                  <a:lnTo>
                    <a:pt x="5256" y="13508"/>
                  </a:lnTo>
                  <a:lnTo>
                    <a:pt x="5102" y="13431"/>
                  </a:lnTo>
                  <a:lnTo>
                    <a:pt x="4922" y="13380"/>
                  </a:lnTo>
                  <a:lnTo>
                    <a:pt x="4794" y="12944"/>
                  </a:lnTo>
                  <a:lnTo>
                    <a:pt x="4589" y="12534"/>
                  </a:lnTo>
                  <a:lnTo>
                    <a:pt x="4384" y="12150"/>
                  </a:lnTo>
                  <a:lnTo>
                    <a:pt x="4179" y="11765"/>
                  </a:lnTo>
                  <a:lnTo>
                    <a:pt x="3820" y="11125"/>
                  </a:lnTo>
                  <a:lnTo>
                    <a:pt x="3436" y="10458"/>
                  </a:lnTo>
                  <a:lnTo>
                    <a:pt x="3231" y="10151"/>
                  </a:lnTo>
                  <a:lnTo>
                    <a:pt x="3000" y="9869"/>
                  </a:lnTo>
                  <a:lnTo>
                    <a:pt x="2769" y="9587"/>
                  </a:lnTo>
                  <a:lnTo>
                    <a:pt x="2487" y="9356"/>
                  </a:lnTo>
                  <a:lnTo>
                    <a:pt x="2385" y="9305"/>
                  </a:lnTo>
                  <a:lnTo>
                    <a:pt x="2282" y="9253"/>
                  </a:lnTo>
                  <a:lnTo>
                    <a:pt x="2154" y="9228"/>
                  </a:lnTo>
                  <a:lnTo>
                    <a:pt x="1949" y="9228"/>
                  </a:lnTo>
                  <a:lnTo>
                    <a:pt x="1821" y="9253"/>
                  </a:lnTo>
                  <a:lnTo>
                    <a:pt x="1616" y="9356"/>
                  </a:lnTo>
                  <a:lnTo>
                    <a:pt x="1436" y="9510"/>
                  </a:lnTo>
                  <a:lnTo>
                    <a:pt x="1283" y="9689"/>
                  </a:lnTo>
                  <a:lnTo>
                    <a:pt x="1231" y="9792"/>
                  </a:lnTo>
                  <a:lnTo>
                    <a:pt x="1206" y="9894"/>
                  </a:lnTo>
                  <a:lnTo>
                    <a:pt x="1180" y="9997"/>
                  </a:lnTo>
                  <a:lnTo>
                    <a:pt x="1154" y="10125"/>
                  </a:lnTo>
                  <a:lnTo>
                    <a:pt x="1206" y="10458"/>
                  </a:lnTo>
                  <a:lnTo>
                    <a:pt x="1283" y="10791"/>
                  </a:lnTo>
                  <a:lnTo>
                    <a:pt x="1411" y="11099"/>
                  </a:lnTo>
                  <a:lnTo>
                    <a:pt x="1590" y="11381"/>
                  </a:lnTo>
                  <a:lnTo>
                    <a:pt x="1770" y="11688"/>
                  </a:lnTo>
                  <a:lnTo>
                    <a:pt x="1975" y="11970"/>
                  </a:lnTo>
                  <a:lnTo>
                    <a:pt x="2359" y="12509"/>
                  </a:lnTo>
                  <a:lnTo>
                    <a:pt x="2846" y="13278"/>
                  </a:lnTo>
                  <a:lnTo>
                    <a:pt x="3333" y="14047"/>
                  </a:lnTo>
                  <a:lnTo>
                    <a:pt x="2897" y="13944"/>
                  </a:lnTo>
                  <a:lnTo>
                    <a:pt x="2487" y="13816"/>
                  </a:lnTo>
                  <a:lnTo>
                    <a:pt x="2077" y="13662"/>
                  </a:lnTo>
                  <a:lnTo>
                    <a:pt x="1898" y="13585"/>
                  </a:lnTo>
                  <a:lnTo>
                    <a:pt x="1693" y="13457"/>
                  </a:lnTo>
                  <a:lnTo>
                    <a:pt x="1539" y="13380"/>
                  </a:lnTo>
                  <a:lnTo>
                    <a:pt x="1334" y="13329"/>
                  </a:lnTo>
                  <a:lnTo>
                    <a:pt x="1129" y="13303"/>
                  </a:lnTo>
                  <a:lnTo>
                    <a:pt x="949" y="13303"/>
                  </a:lnTo>
                  <a:lnTo>
                    <a:pt x="744" y="13355"/>
                  </a:lnTo>
                  <a:lnTo>
                    <a:pt x="565" y="13406"/>
                  </a:lnTo>
                  <a:lnTo>
                    <a:pt x="385" y="13508"/>
                  </a:lnTo>
                  <a:lnTo>
                    <a:pt x="257" y="13662"/>
                  </a:lnTo>
                  <a:lnTo>
                    <a:pt x="155" y="13816"/>
                  </a:lnTo>
                  <a:lnTo>
                    <a:pt x="78" y="13970"/>
                  </a:lnTo>
                  <a:lnTo>
                    <a:pt x="27" y="14124"/>
                  </a:lnTo>
                  <a:lnTo>
                    <a:pt x="1" y="14303"/>
                  </a:lnTo>
                  <a:lnTo>
                    <a:pt x="27" y="14457"/>
                  </a:lnTo>
                  <a:lnTo>
                    <a:pt x="52" y="14636"/>
                  </a:lnTo>
                  <a:lnTo>
                    <a:pt x="103" y="14790"/>
                  </a:lnTo>
                  <a:lnTo>
                    <a:pt x="180" y="14944"/>
                  </a:lnTo>
                  <a:lnTo>
                    <a:pt x="283" y="15098"/>
                  </a:lnTo>
                  <a:lnTo>
                    <a:pt x="385" y="15226"/>
                  </a:lnTo>
                  <a:lnTo>
                    <a:pt x="642" y="15482"/>
                  </a:lnTo>
                  <a:lnTo>
                    <a:pt x="924" y="15687"/>
                  </a:lnTo>
                  <a:lnTo>
                    <a:pt x="1077" y="15764"/>
                  </a:lnTo>
                  <a:lnTo>
                    <a:pt x="1231" y="15841"/>
                  </a:lnTo>
                  <a:lnTo>
                    <a:pt x="1590" y="15943"/>
                  </a:lnTo>
                  <a:lnTo>
                    <a:pt x="1949" y="16020"/>
                  </a:lnTo>
                  <a:lnTo>
                    <a:pt x="2333" y="16072"/>
                  </a:lnTo>
                  <a:lnTo>
                    <a:pt x="2692" y="16097"/>
                  </a:lnTo>
                  <a:lnTo>
                    <a:pt x="3077" y="16123"/>
                  </a:lnTo>
                  <a:lnTo>
                    <a:pt x="3461" y="16097"/>
                  </a:lnTo>
                  <a:lnTo>
                    <a:pt x="3871" y="16046"/>
                  </a:lnTo>
                  <a:lnTo>
                    <a:pt x="4256" y="15969"/>
                  </a:lnTo>
                  <a:lnTo>
                    <a:pt x="4051" y="16302"/>
                  </a:lnTo>
                  <a:lnTo>
                    <a:pt x="3820" y="16635"/>
                  </a:lnTo>
                  <a:lnTo>
                    <a:pt x="3333" y="17251"/>
                  </a:lnTo>
                  <a:lnTo>
                    <a:pt x="3154" y="17481"/>
                  </a:lnTo>
                  <a:lnTo>
                    <a:pt x="2949" y="17712"/>
                  </a:lnTo>
                  <a:lnTo>
                    <a:pt x="2744" y="17943"/>
                  </a:lnTo>
                  <a:lnTo>
                    <a:pt x="2564" y="18199"/>
                  </a:lnTo>
                  <a:lnTo>
                    <a:pt x="2385" y="18455"/>
                  </a:lnTo>
                  <a:lnTo>
                    <a:pt x="2257" y="18712"/>
                  </a:lnTo>
                  <a:lnTo>
                    <a:pt x="2180" y="18994"/>
                  </a:lnTo>
                  <a:lnTo>
                    <a:pt x="2154" y="19122"/>
                  </a:lnTo>
                  <a:lnTo>
                    <a:pt x="2154" y="19276"/>
                  </a:lnTo>
                  <a:lnTo>
                    <a:pt x="2180" y="19429"/>
                  </a:lnTo>
                  <a:lnTo>
                    <a:pt x="2205" y="19583"/>
                  </a:lnTo>
                  <a:lnTo>
                    <a:pt x="2257" y="19711"/>
                  </a:lnTo>
                  <a:lnTo>
                    <a:pt x="2333" y="19839"/>
                  </a:lnTo>
                  <a:lnTo>
                    <a:pt x="2410" y="19968"/>
                  </a:lnTo>
                  <a:lnTo>
                    <a:pt x="2513" y="20070"/>
                  </a:lnTo>
                  <a:lnTo>
                    <a:pt x="2615" y="20147"/>
                  </a:lnTo>
                  <a:lnTo>
                    <a:pt x="2718" y="20224"/>
                  </a:lnTo>
                  <a:lnTo>
                    <a:pt x="2846" y="20275"/>
                  </a:lnTo>
                  <a:lnTo>
                    <a:pt x="2974" y="20327"/>
                  </a:lnTo>
                  <a:lnTo>
                    <a:pt x="3102" y="20352"/>
                  </a:lnTo>
                  <a:lnTo>
                    <a:pt x="3256" y="20378"/>
                  </a:lnTo>
                  <a:lnTo>
                    <a:pt x="3384" y="20352"/>
                  </a:lnTo>
                  <a:lnTo>
                    <a:pt x="3538" y="20327"/>
                  </a:lnTo>
                  <a:lnTo>
                    <a:pt x="3666" y="20301"/>
                  </a:lnTo>
                  <a:lnTo>
                    <a:pt x="3820" y="20224"/>
                  </a:lnTo>
                  <a:lnTo>
                    <a:pt x="3948" y="20147"/>
                  </a:lnTo>
                  <a:lnTo>
                    <a:pt x="4076" y="20045"/>
                  </a:lnTo>
                  <a:lnTo>
                    <a:pt x="4205" y="19916"/>
                  </a:lnTo>
                  <a:lnTo>
                    <a:pt x="4307" y="19788"/>
                  </a:lnTo>
                  <a:lnTo>
                    <a:pt x="4512" y="19481"/>
                  </a:lnTo>
                  <a:lnTo>
                    <a:pt x="4692" y="19147"/>
                  </a:lnTo>
                  <a:lnTo>
                    <a:pt x="4871" y="18814"/>
                  </a:lnTo>
                  <a:lnTo>
                    <a:pt x="4999" y="18455"/>
                  </a:lnTo>
                  <a:lnTo>
                    <a:pt x="5256" y="17815"/>
                  </a:lnTo>
                  <a:lnTo>
                    <a:pt x="5358" y="17533"/>
                  </a:lnTo>
                  <a:lnTo>
                    <a:pt x="5435" y="17225"/>
                  </a:lnTo>
                  <a:lnTo>
                    <a:pt x="5512" y="16917"/>
                  </a:lnTo>
                  <a:lnTo>
                    <a:pt x="5563" y="16610"/>
                  </a:lnTo>
                  <a:lnTo>
                    <a:pt x="5871" y="16584"/>
                  </a:lnTo>
                  <a:lnTo>
                    <a:pt x="6178" y="16507"/>
                  </a:lnTo>
                  <a:lnTo>
                    <a:pt x="6512" y="16379"/>
                  </a:lnTo>
                  <a:lnTo>
                    <a:pt x="6819" y="16251"/>
                  </a:lnTo>
                  <a:lnTo>
                    <a:pt x="7152" y="16072"/>
                  </a:lnTo>
                  <a:lnTo>
                    <a:pt x="7486" y="15892"/>
                  </a:lnTo>
                  <a:lnTo>
                    <a:pt x="7793" y="15661"/>
                  </a:lnTo>
                  <a:lnTo>
                    <a:pt x="8101" y="15431"/>
                  </a:lnTo>
                  <a:lnTo>
                    <a:pt x="8690" y="14944"/>
                  </a:lnTo>
                  <a:lnTo>
                    <a:pt x="9229" y="14457"/>
                  </a:lnTo>
                  <a:lnTo>
                    <a:pt x="9690" y="13970"/>
                  </a:lnTo>
                  <a:lnTo>
                    <a:pt x="10049" y="13534"/>
                  </a:lnTo>
                  <a:lnTo>
                    <a:pt x="10561" y="12791"/>
                  </a:lnTo>
                  <a:lnTo>
                    <a:pt x="11023" y="12022"/>
                  </a:lnTo>
                  <a:lnTo>
                    <a:pt x="11433" y="11253"/>
                  </a:lnTo>
                  <a:lnTo>
                    <a:pt x="11792" y="10458"/>
                  </a:lnTo>
                  <a:lnTo>
                    <a:pt x="12125" y="9664"/>
                  </a:lnTo>
                  <a:lnTo>
                    <a:pt x="12381" y="8843"/>
                  </a:lnTo>
                  <a:lnTo>
                    <a:pt x="12612" y="8049"/>
                  </a:lnTo>
                  <a:lnTo>
                    <a:pt x="12766" y="7203"/>
                  </a:lnTo>
                  <a:lnTo>
                    <a:pt x="12868" y="6383"/>
                  </a:lnTo>
                  <a:lnTo>
                    <a:pt x="12945" y="5537"/>
                  </a:lnTo>
                  <a:lnTo>
                    <a:pt x="12945" y="4691"/>
                  </a:lnTo>
                  <a:lnTo>
                    <a:pt x="12894" y="3819"/>
                  </a:lnTo>
                  <a:lnTo>
                    <a:pt x="12791" y="2948"/>
                  </a:lnTo>
                  <a:lnTo>
                    <a:pt x="12638" y="2102"/>
                  </a:lnTo>
                  <a:lnTo>
                    <a:pt x="12433" y="1205"/>
                  </a:lnTo>
                  <a:lnTo>
                    <a:pt x="12151" y="333"/>
                  </a:lnTo>
                  <a:lnTo>
                    <a:pt x="12125" y="231"/>
                  </a:lnTo>
                  <a:lnTo>
                    <a:pt x="12074" y="154"/>
                  </a:lnTo>
                  <a:lnTo>
                    <a:pt x="11997" y="77"/>
                  </a:lnTo>
                  <a:lnTo>
                    <a:pt x="11920" y="51"/>
                  </a:lnTo>
                  <a:lnTo>
                    <a:pt x="11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3211550" y="1840913"/>
              <a:ext cx="1357900" cy="987500"/>
            </a:xfrm>
            <a:custGeom>
              <a:avLst/>
              <a:gdLst/>
              <a:ahLst/>
              <a:cxnLst/>
              <a:rect l="l" t="t" r="r" b="b"/>
              <a:pathLst>
                <a:path w="54316" h="39500" extrusionOk="0">
                  <a:moveTo>
                    <a:pt x="40243" y="0"/>
                  </a:moveTo>
                  <a:lnTo>
                    <a:pt x="39423" y="26"/>
                  </a:lnTo>
                  <a:lnTo>
                    <a:pt x="38628" y="103"/>
                  </a:lnTo>
                  <a:lnTo>
                    <a:pt x="37885" y="205"/>
                  </a:lnTo>
                  <a:lnTo>
                    <a:pt x="37142" y="308"/>
                  </a:lnTo>
                  <a:lnTo>
                    <a:pt x="36424" y="461"/>
                  </a:lnTo>
                  <a:lnTo>
                    <a:pt x="35757" y="641"/>
                  </a:lnTo>
                  <a:lnTo>
                    <a:pt x="35091" y="820"/>
                  </a:lnTo>
                  <a:lnTo>
                    <a:pt x="34476" y="1051"/>
                  </a:lnTo>
                  <a:lnTo>
                    <a:pt x="33861" y="1307"/>
                  </a:lnTo>
                  <a:lnTo>
                    <a:pt x="33297" y="1564"/>
                  </a:lnTo>
                  <a:lnTo>
                    <a:pt x="32733" y="1846"/>
                  </a:lnTo>
                  <a:lnTo>
                    <a:pt x="32195" y="2153"/>
                  </a:lnTo>
                  <a:lnTo>
                    <a:pt x="31682" y="2486"/>
                  </a:lnTo>
                  <a:lnTo>
                    <a:pt x="31195" y="2820"/>
                  </a:lnTo>
                  <a:lnTo>
                    <a:pt x="30734" y="3178"/>
                  </a:lnTo>
                  <a:lnTo>
                    <a:pt x="30298" y="3563"/>
                  </a:lnTo>
                  <a:lnTo>
                    <a:pt x="29862" y="3947"/>
                  </a:lnTo>
                  <a:lnTo>
                    <a:pt x="29478" y="4358"/>
                  </a:lnTo>
                  <a:lnTo>
                    <a:pt x="29093" y="4768"/>
                  </a:lnTo>
                  <a:lnTo>
                    <a:pt x="28709" y="5203"/>
                  </a:lnTo>
                  <a:lnTo>
                    <a:pt x="28375" y="5639"/>
                  </a:lnTo>
                  <a:lnTo>
                    <a:pt x="28042" y="6101"/>
                  </a:lnTo>
                  <a:lnTo>
                    <a:pt x="27735" y="6562"/>
                  </a:lnTo>
                  <a:lnTo>
                    <a:pt x="27453" y="7023"/>
                  </a:lnTo>
                  <a:lnTo>
                    <a:pt x="27171" y="7510"/>
                  </a:lnTo>
                  <a:lnTo>
                    <a:pt x="26914" y="7972"/>
                  </a:lnTo>
                  <a:lnTo>
                    <a:pt x="26684" y="8459"/>
                  </a:lnTo>
                  <a:lnTo>
                    <a:pt x="26248" y="9458"/>
                  </a:lnTo>
                  <a:lnTo>
                    <a:pt x="25863" y="10458"/>
                  </a:lnTo>
                  <a:lnTo>
                    <a:pt x="25530" y="11432"/>
                  </a:lnTo>
                  <a:lnTo>
                    <a:pt x="25274" y="12432"/>
                  </a:lnTo>
                  <a:lnTo>
                    <a:pt x="25043" y="13406"/>
                  </a:lnTo>
                  <a:lnTo>
                    <a:pt x="24864" y="14354"/>
                  </a:lnTo>
                  <a:lnTo>
                    <a:pt x="24710" y="15277"/>
                  </a:lnTo>
                  <a:lnTo>
                    <a:pt x="24582" y="16148"/>
                  </a:lnTo>
                  <a:lnTo>
                    <a:pt x="24505" y="16969"/>
                  </a:lnTo>
                  <a:lnTo>
                    <a:pt x="24454" y="17763"/>
                  </a:lnTo>
                  <a:lnTo>
                    <a:pt x="24402" y="18481"/>
                  </a:lnTo>
                  <a:lnTo>
                    <a:pt x="24377" y="19122"/>
                  </a:lnTo>
                  <a:lnTo>
                    <a:pt x="24377" y="20173"/>
                  </a:lnTo>
                  <a:lnTo>
                    <a:pt x="24402" y="20839"/>
                  </a:lnTo>
                  <a:lnTo>
                    <a:pt x="24428" y="21095"/>
                  </a:lnTo>
                  <a:lnTo>
                    <a:pt x="24249" y="21121"/>
                  </a:lnTo>
                  <a:lnTo>
                    <a:pt x="24018" y="21147"/>
                  </a:lnTo>
                  <a:lnTo>
                    <a:pt x="23710" y="21147"/>
                  </a:lnTo>
                  <a:lnTo>
                    <a:pt x="23326" y="21121"/>
                  </a:lnTo>
                  <a:lnTo>
                    <a:pt x="22864" y="21070"/>
                  </a:lnTo>
                  <a:lnTo>
                    <a:pt x="22352" y="20916"/>
                  </a:lnTo>
                  <a:lnTo>
                    <a:pt x="21762" y="20711"/>
                  </a:lnTo>
                  <a:lnTo>
                    <a:pt x="21455" y="20583"/>
                  </a:lnTo>
                  <a:lnTo>
                    <a:pt x="21121" y="20429"/>
                  </a:lnTo>
                  <a:lnTo>
                    <a:pt x="20763" y="20249"/>
                  </a:lnTo>
                  <a:lnTo>
                    <a:pt x="20429" y="20019"/>
                  </a:lnTo>
                  <a:lnTo>
                    <a:pt x="20045" y="19788"/>
                  </a:lnTo>
                  <a:lnTo>
                    <a:pt x="19660" y="19506"/>
                  </a:lnTo>
                  <a:lnTo>
                    <a:pt x="19276" y="19199"/>
                  </a:lnTo>
                  <a:lnTo>
                    <a:pt x="18866" y="18865"/>
                  </a:lnTo>
                  <a:lnTo>
                    <a:pt x="18456" y="18481"/>
                  </a:lnTo>
                  <a:lnTo>
                    <a:pt x="18020" y="18071"/>
                  </a:lnTo>
                  <a:lnTo>
                    <a:pt x="17584" y="17609"/>
                  </a:lnTo>
                  <a:lnTo>
                    <a:pt x="17148" y="17097"/>
                  </a:lnTo>
                  <a:lnTo>
                    <a:pt x="16687" y="16558"/>
                  </a:lnTo>
                  <a:lnTo>
                    <a:pt x="16226" y="15969"/>
                  </a:lnTo>
                  <a:lnTo>
                    <a:pt x="15764" y="15328"/>
                  </a:lnTo>
                  <a:lnTo>
                    <a:pt x="15277" y="14636"/>
                  </a:lnTo>
                  <a:lnTo>
                    <a:pt x="14867" y="13995"/>
                  </a:lnTo>
                  <a:lnTo>
                    <a:pt x="14508" y="13380"/>
                  </a:lnTo>
                  <a:lnTo>
                    <a:pt x="14175" y="12765"/>
                  </a:lnTo>
                  <a:lnTo>
                    <a:pt x="13867" y="12150"/>
                  </a:lnTo>
                  <a:lnTo>
                    <a:pt x="13560" y="11535"/>
                  </a:lnTo>
                  <a:lnTo>
                    <a:pt x="13304" y="10894"/>
                  </a:lnTo>
                  <a:lnTo>
                    <a:pt x="13022" y="10227"/>
                  </a:lnTo>
                  <a:lnTo>
                    <a:pt x="12765" y="9535"/>
                  </a:lnTo>
                  <a:lnTo>
                    <a:pt x="12688" y="9330"/>
                  </a:lnTo>
                  <a:lnTo>
                    <a:pt x="12560" y="9151"/>
                  </a:lnTo>
                  <a:lnTo>
                    <a:pt x="12432" y="8997"/>
                  </a:lnTo>
                  <a:lnTo>
                    <a:pt x="12278" y="8843"/>
                  </a:lnTo>
                  <a:lnTo>
                    <a:pt x="12124" y="8741"/>
                  </a:lnTo>
                  <a:lnTo>
                    <a:pt x="11945" y="8638"/>
                  </a:lnTo>
                  <a:lnTo>
                    <a:pt x="11766" y="8561"/>
                  </a:lnTo>
                  <a:lnTo>
                    <a:pt x="11560" y="8510"/>
                  </a:lnTo>
                  <a:lnTo>
                    <a:pt x="11355" y="8484"/>
                  </a:lnTo>
                  <a:lnTo>
                    <a:pt x="11176" y="8510"/>
                  </a:lnTo>
                  <a:lnTo>
                    <a:pt x="10971" y="8536"/>
                  </a:lnTo>
                  <a:lnTo>
                    <a:pt x="10792" y="8612"/>
                  </a:lnTo>
                  <a:lnTo>
                    <a:pt x="10612" y="8689"/>
                  </a:lnTo>
                  <a:lnTo>
                    <a:pt x="10458" y="8818"/>
                  </a:lnTo>
                  <a:lnTo>
                    <a:pt x="10305" y="8997"/>
                  </a:lnTo>
                  <a:lnTo>
                    <a:pt x="10176" y="9202"/>
                  </a:lnTo>
                  <a:lnTo>
                    <a:pt x="9946" y="9663"/>
                  </a:lnTo>
                  <a:lnTo>
                    <a:pt x="9741" y="10150"/>
                  </a:lnTo>
                  <a:lnTo>
                    <a:pt x="9612" y="10637"/>
                  </a:lnTo>
                  <a:lnTo>
                    <a:pt x="9510" y="11150"/>
                  </a:lnTo>
                  <a:lnTo>
                    <a:pt x="9433" y="11637"/>
                  </a:lnTo>
                  <a:lnTo>
                    <a:pt x="9407" y="12150"/>
                  </a:lnTo>
                  <a:lnTo>
                    <a:pt x="9433" y="12637"/>
                  </a:lnTo>
                  <a:lnTo>
                    <a:pt x="9484" y="13149"/>
                  </a:lnTo>
                  <a:lnTo>
                    <a:pt x="9202" y="12662"/>
                  </a:lnTo>
                  <a:lnTo>
                    <a:pt x="8946" y="12201"/>
                  </a:lnTo>
                  <a:lnTo>
                    <a:pt x="8741" y="11714"/>
                  </a:lnTo>
                  <a:lnTo>
                    <a:pt x="8510" y="11227"/>
                  </a:lnTo>
                  <a:lnTo>
                    <a:pt x="8126" y="10202"/>
                  </a:lnTo>
                  <a:lnTo>
                    <a:pt x="7716" y="9151"/>
                  </a:lnTo>
                  <a:lnTo>
                    <a:pt x="7639" y="8946"/>
                  </a:lnTo>
                  <a:lnTo>
                    <a:pt x="7536" y="8766"/>
                  </a:lnTo>
                  <a:lnTo>
                    <a:pt x="7382" y="8612"/>
                  </a:lnTo>
                  <a:lnTo>
                    <a:pt x="7229" y="8459"/>
                  </a:lnTo>
                  <a:lnTo>
                    <a:pt x="7075" y="8356"/>
                  </a:lnTo>
                  <a:lnTo>
                    <a:pt x="6895" y="8254"/>
                  </a:lnTo>
                  <a:lnTo>
                    <a:pt x="6716" y="8177"/>
                  </a:lnTo>
                  <a:lnTo>
                    <a:pt x="6511" y="8125"/>
                  </a:lnTo>
                  <a:lnTo>
                    <a:pt x="6306" y="8100"/>
                  </a:lnTo>
                  <a:lnTo>
                    <a:pt x="6126" y="8125"/>
                  </a:lnTo>
                  <a:lnTo>
                    <a:pt x="5921" y="8151"/>
                  </a:lnTo>
                  <a:lnTo>
                    <a:pt x="5742" y="8202"/>
                  </a:lnTo>
                  <a:lnTo>
                    <a:pt x="5563" y="8305"/>
                  </a:lnTo>
                  <a:lnTo>
                    <a:pt x="5409" y="8433"/>
                  </a:lnTo>
                  <a:lnTo>
                    <a:pt x="5255" y="8612"/>
                  </a:lnTo>
                  <a:lnTo>
                    <a:pt x="5127" y="8792"/>
                  </a:lnTo>
                  <a:lnTo>
                    <a:pt x="4973" y="9099"/>
                  </a:lnTo>
                  <a:lnTo>
                    <a:pt x="4845" y="9407"/>
                  </a:lnTo>
                  <a:lnTo>
                    <a:pt x="4717" y="9689"/>
                  </a:lnTo>
                  <a:lnTo>
                    <a:pt x="4640" y="9997"/>
                  </a:lnTo>
                  <a:lnTo>
                    <a:pt x="4537" y="10304"/>
                  </a:lnTo>
                  <a:lnTo>
                    <a:pt x="4486" y="10612"/>
                  </a:lnTo>
                  <a:lnTo>
                    <a:pt x="4435" y="10919"/>
                  </a:lnTo>
                  <a:lnTo>
                    <a:pt x="4383" y="11227"/>
                  </a:lnTo>
                  <a:lnTo>
                    <a:pt x="4383" y="11868"/>
                  </a:lnTo>
                  <a:lnTo>
                    <a:pt x="4409" y="12483"/>
                  </a:lnTo>
                  <a:lnTo>
                    <a:pt x="4486" y="13098"/>
                  </a:lnTo>
                  <a:lnTo>
                    <a:pt x="4614" y="13739"/>
                  </a:lnTo>
                  <a:lnTo>
                    <a:pt x="4076" y="12637"/>
                  </a:lnTo>
                  <a:lnTo>
                    <a:pt x="3589" y="11535"/>
                  </a:lnTo>
                  <a:lnTo>
                    <a:pt x="2640" y="9305"/>
                  </a:lnTo>
                  <a:lnTo>
                    <a:pt x="2589" y="9202"/>
                  </a:lnTo>
                  <a:lnTo>
                    <a:pt x="2512" y="9099"/>
                  </a:lnTo>
                  <a:lnTo>
                    <a:pt x="2435" y="9023"/>
                  </a:lnTo>
                  <a:lnTo>
                    <a:pt x="2333" y="8971"/>
                  </a:lnTo>
                  <a:lnTo>
                    <a:pt x="2128" y="8869"/>
                  </a:lnTo>
                  <a:lnTo>
                    <a:pt x="1871" y="8792"/>
                  </a:lnTo>
                  <a:lnTo>
                    <a:pt x="1641" y="8792"/>
                  </a:lnTo>
                  <a:lnTo>
                    <a:pt x="1410" y="8843"/>
                  </a:lnTo>
                  <a:lnTo>
                    <a:pt x="1179" y="8946"/>
                  </a:lnTo>
                  <a:lnTo>
                    <a:pt x="1102" y="9023"/>
                  </a:lnTo>
                  <a:lnTo>
                    <a:pt x="1026" y="9099"/>
                  </a:lnTo>
                  <a:lnTo>
                    <a:pt x="872" y="9305"/>
                  </a:lnTo>
                  <a:lnTo>
                    <a:pt x="718" y="9510"/>
                  </a:lnTo>
                  <a:lnTo>
                    <a:pt x="590" y="9715"/>
                  </a:lnTo>
                  <a:lnTo>
                    <a:pt x="487" y="9971"/>
                  </a:lnTo>
                  <a:lnTo>
                    <a:pt x="385" y="10202"/>
                  </a:lnTo>
                  <a:lnTo>
                    <a:pt x="282" y="10458"/>
                  </a:lnTo>
                  <a:lnTo>
                    <a:pt x="154" y="11022"/>
                  </a:lnTo>
                  <a:lnTo>
                    <a:pt x="52" y="11637"/>
                  </a:lnTo>
                  <a:lnTo>
                    <a:pt x="0" y="12278"/>
                  </a:lnTo>
                  <a:lnTo>
                    <a:pt x="0" y="12970"/>
                  </a:lnTo>
                  <a:lnTo>
                    <a:pt x="52" y="13688"/>
                  </a:lnTo>
                  <a:lnTo>
                    <a:pt x="128" y="14431"/>
                  </a:lnTo>
                  <a:lnTo>
                    <a:pt x="257" y="15226"/>
                  </a:lnTo>
                  <a:lnTo>
                    <a:pt x="436" y="16046"/>
                  </a:lnTo>
                  <a:lnTo>
                    <a:pt x="667" y="16892"/>
                  </a:lnTo>
                  <a:lnTo>
                    <a:pt x="923" y="17763"/>
                  </a:lnTo>
                  <a:lnTo>
                    <a:pt x="1231" y="18635"/>
                  </a:lnTo>
                  <a:lnTo>
                    <a:pt x="1564" y="19532"/>
                  </a:lnTo>
                  <a:lnTo>
                    <a:pt x="1948" y="20455"/>
                  </a:lnTo>
                  <a:lnTo>
                    <a:pt x="2358" y="21377"/>
                  </a:lnTo>
                  <a:lnTo>
                    <a:pt x="2820" y="22300"/>
                  </a:lnTo>
                  <a:lnTo>
                    <a:pt x="3307" y="23223"/>
                  </a:lnTo>
                  <a:lnTo>
                    <a:pt x="3845" y="24171"/>
                  </a:lnTo>
                  <a:lnTo>
                    <a:pt x="4409" y="25094"/>
                  </a:lnTo>
                  <a:lnTo>
                    <a:pt x="4999" y="26017"/>
                  </a:lnTo>
                  <a:lnTo>
                    <a:pt x="5614" y="26939"/>
                  </a:lnTo>
                  <a:lnTo>
                    <a:pt x="6280" y="27862"/>
                  </a:lnTo>
                  <a:lnTo>
                    <a:pt x="6972" y="28759"/>
                  </a:lnTo>
                  <a:lnTo>
                    <a:pt x="7690" y="29631"/>
                  </a:lnTo>
                  <a:lnTo>
                    <a:pt x="8459" y="30502"/>
                  </a:lnTo>
                  <a:lnTo>
                    <a:pt x="9228" y="31348"/>
                  </a:lnTo>
                  <a:lnTo>
                    <a:pt x="10048" y="32168"/>
                  </a:lnTo>
                  <a:lnTo>
                    <a:pt x="10868" y="32937"/>
                  </a:lnTo>
                  <a:lnTo>
                    <a:pt x="11740" y="33706"/>
                  </a:lnTo>
                  <a:lnTo>
                    <a:pt x="12611" y="34424"/>
                  </a:lnTo>
                  <a:lnTo>
                    <a:pt x="13201" y="34860"/>
                  </a:lnTo>
                  <a:lnTo>
                    <a:pt x="13791" y="35270"/>
                  </a:lnTo>
                  <a:lnTo>
                    <a:pt x="14406" y="35654"/>
                  </a:lnTo>
                  <a:lnTo>
                    <a:pt x="15047" y="36013"/>
                  </a:lnTo>
                  <a:lnTo>
                    <a:pt x="15713" y="36372"/>
                  </a:lnTo>
                  <a:lnTo>
                    <a:pt x="16405" y="36705"/>
                  </a:lnTo>
                  <a:lnTo>
                    <a:pt x="17123" y="37038"/>
                  </a:lnTo>
                  <a:lnTo>
                    <a:pt x="17866" y="37346"/>
                  </a:lnTo>
                  <a:lnTo>
                    <a:pt x="18609" y="37628"/>
                  </a:lnTo>
                  <a:lnTo>
                    <a:pt x="19353" y="37884"/>
                  </a:lnTo>
                  <a:lnTo>
                    <a:pt x="20147" y="38141"/>
                  </a:lnTo>
                  <a:lnTo>
                    <a:pt x="20942" y="38346"/>
                  </a:lnTo>
                  <a:lnTo>
                    <a:pt x="21737" y="38551"/>
                  </a:lnTo>
                  <a:lnTo>
                    <a:pt x="22557" y="38756"/>
                  </a:lnTo>
                  <a:lnTo>
                    <a:pt x="23377" y="38910"/>
                  </a:lnTo>
                  <a:lnTo>
                    <a:pt x="24197" y="39063"/>
                  </a:lnTo>
                  <a:lnTo>
                    <a:pt x="25018" y="39192"/>
                  </a:lnTo>
                  <a:lnTo>
                    <a:pt x="25863" y="39294"/>
                  </a:lnTo>
                  <a:lnTo>
                    <a:pt x="26709" y="39371"/>
                  </a:lnTo>
                  <a:lnTo>
                    <a:pt x="27529" y="39448"/>
                  </a:lnTo>
                  <a:lnTo>
                    <a:pt x="28375" y="39474"/>
                  </a:lnTo>
                  <a:lnTo>
                    <a:pt x="29221" y="39499"/>
                  </a:lnTo>
                  <a:lnTo>
                    <a:pt x="30067" y="39499"/>
                  </a:lnTo>
                  <a:lnTo>
                    <a:pt x="30887" y="39474"/>
                  </a:lnTo>
                  <a:lnTo>
                    <a:pt x="31708" y="39448"/>
                  </a:lnTo>
                  <a:lnTo>
                    <a:pt x="32528" y="39371"/>
                  </a:lnTo>
                  <a:lnTo>
                    <a:pt x="33348" y="39294"/>
                  </a:lnTo>
                  <a:lnTo>
                    <a:pt x="34143" y="39166"/>
                  </a:lnTo>
                  <a:lnTo>
                    <a:pt x="34937" y="39038"/>
                  </a:lnTo>
                  <a:lnTo>
                    <a:pt x="35706" y="38884"/>
                  </a:lnTo>
                  <a:lnTo>
                    <a:pt x="36475" y="38705"/>
                  </a:lnTo>
                  <a:lnTo>
                    <a:pt x="37219" y="38500"/>
                  </a:lnTo>
                  <a:lnTo>
                    <a:pt x="38039" y="38269"/>
                  </a:lnTo>
                  <a:lnTo>
                    <a:pt x="38859" y="38038"/>
                  </a:lnTo>
                  <a:lnTo>
                    <a:pt x="39269" y="37884"/>
                  </a:lnTo>
                  <a:lnTo>
                    <a:pt x="39654" y="37731"/>
                  </a:lnTo>
                  <a:lnTo>
                    <a:pt x="40064" y="37525"/>
                  </a:lnTo>
                  <a:lnTo>
                    <a:pt x="40474" y="37295"/>
                  </a:lnTo>
                  <a:lnTo>
                    <a:pt x="41089" y="36936"/>
                  </a:lnTo>
                  <a:lnTo>
                    <a:pt x="41704" y="36577"/>
                  </a:lnTo>
                  <a:lnTo>
                    <a:pt x="42294" y="36167"/>
                  </a:lnTo>
                  <a:lnTo>
                    <a:pt x="42883" y="35757"/>
                  </a:lnTo>
                  <a:lnTo>
                    <a:pt x="43447" y="35321"/>
                  </a:lnTo>
                  <a:lnTo>
                    <a:pt x="44011" y="34885"/>
                  </a:lnTo>
                  <a:lnTo>
                    <a:pt x="44575" y="34424"/>
                  </a:lnTo>
                  <a:lnTo>
                    <a:pt x="45088" y="33963"/>
                  </a:lnTo>
                  <a:lnTo>
                    <a:pt x="46113" y="33014"/>
                  </a:lnTo>
                  <a:lnTo>
                    <a:pt x="47061" y="32066"/>
                  </a:lnTo>
                  <a:lnTo>
                    <a:pt x="47959" y="31092"/>
                  </a:lnTo>
                  <a:lnTo>
                    <a:pt x="48753" y="30169"/>
                  </a:lnTo>
                  <a:lnTo>
                    <a:pt x="49496" y="29298"/>
                  </a:lnTo>
                  <a:lnTo>
                    <a:pt x="50137" y="28477"/>
                  </a:lnTo>
                  <a:lnTo>
                    <a:pt x="50701" y="27734"/>
                  </a:lnTo>
                  <a:lnTo>
                    <a:pt x="51163" y="27093"/>
                  </a:lnTo>
                  <a:lnTo>
                    <a:pt x="51803" y="26145"/>
                  </a:lnTo>
                  <a:lnTo>
                    <a:pt x="52034" y="25812"/>
                  </a:lnTo>
                  <a:lnTo>
                    <a:pt x="52265" y="25376"/>
                  </a:lnTo>
                  <a:lnTo>
                    <a:pt x="52495" y="24914"/>
                  </a:lnTo>
                  <a:lnTo>
                    <a:pt x="52880" y="23992"/>
                  </a:lnTo>
                  <a:lnTo>
                    <a:pt x="53239" y="23043"/>
                  </a:lnTo>
                  <a:lnTo>
                    <a:pt x="53546" y="22069"/>
                  </a:lnTo>
                  <a:lnTo>
                    <a:pt x="53803" y="21044"/>
                  </a:lnTo>
                  <a:lnTo>
                    <a:pt x="54008" y="20019"/>
                  </a:lnTo>
                  <a:lnTo>
                    <a:pt x="54162" y="18968"/>
                  </a:lnTo>
                  <a:lnTo>
                    <a:pt x="54264" y="17917"/>
                  </a:lnTo>
                  <a:lnTo>
                    <a:pt x="54315" y="16840"/>
                  </a:lnTo>
                  <a:lnTo>
                    <a:pt x="54315" y="15764"/>
                  </a:lnTo>
                  <a:lnTo>
                    <a:pt x="54238" y="14713"/>
                  </a:lnTo>
                  <a:lnTo>
                    <a:pt x="54136" y="13636"/>
                  </a:lnTo>
                  <a:lnTo>
                    <a:pt x="53982" y="12585"/>
                  </a:lnTo>
                  <a:lnTo>
                    <a:pt x="53777" y="11535"/>
                  </a:lnTo>
                  <a:lnTo>
                    <a:pt x="53521" y="10509"/>
                  </a:lnTo>
                  <a:lnTo>
                    <a:pt x="53213" y="9510"/>
                  </a:lnTo>
                  <a:lnTo>
                    <a:pt x="52854" y="8536"/>
                  </a:lnTo>
                  <a:lnTo>
                    <a:pt x="52444" y="7587"/>
                  </a:lnTo>
                  <a:lnTo>
                    <a:pt x="52213" y="7126"/>
                  </a:lnTo>
                  <a:lnTo>
                    <a:pt x="51983" y="6690"/>
                  </a:lnTo>
                  <a:lnTo>
                    <a:pt x="51726" y="6254"/>
                  </a:lnTo>
                  <a:lnTo>
                    <a:pt x="51470" y="5819"/>
                  </a:lnTo>
                  <a:lnTo>
                    <a:pt x="51188" y="5408"/>
                  </a:lnTo>
                  <a:lnTo>
                    <a:pt x="50881" y="4998"/>
                  </a:lnTo>
                  <a:lnTo>
                    <a:pt x="50573" y="4588"/>
                  </a:lnTo>
                  <a:lnTo>
                    <a:pt x="50265" y="4204"/>
                  </a:lnTo>
                  <a:lnTo>
                    <a:pt x="49932" y="3845"/>
                  </a:lnTo>
                  <a:lnTo>
                    <a:pt x="49599" y="3486"/>
                  </a:lnTo>
                  <a:lnTo>
                    <a:pt x="49240" y="3127"/>
                  </a:lnTo>
                  <a:lnTo>
                    <a:pt x="48856" y="2820"/>
                  </a:lnTo>
                  <a:lnTo>
                    <a:pt x="48471" y="2512"/>
                  </a:lnTo>
                  <a:lnTo>
                    <a:pt x="48087" y="2204"/>
                  </a:lnTo>
                  <a:lnTo>
                    <a:pt x="47651" y="1922"/>
                  </a:lnTo>
                  <a:lnTo>
                    <a:pt x="47241" y="1666"/>
                  </a:lnTo>
                  <a:lnTo>
                    <a:pt x="46805" y="1410"/>
                  </a:lnTo>
                  <a:lnTo>
                    <a:pt x="46344" y="1179"/>
                  </a:lnTo>
                  <a:lnTo>
                    <a:pt x="45882" y="974"/>
                  </a:lnTo>
                  <a:lnTo>
                    <a:pt x="45395" y="795"/>
                  </a:lnTo>
                  <a:lnTo>
                    <a:pt x="44908" y="615"/>
                  </a:lnTo>
                  <a:lnTo>
                    <a:pt x="44396" y="461"/>
                  </a:lnTo>
                  <a:lnTo>
                    <a:pt x="43883" y="333"/>
                  </a:lnTo>
                  <a:lnTo>
                    <a:pt x="43370" y="205"/>
                  </a:lnTo>
                  <a:lnTo>
                    <a:pt x="42806" y="128"/>
                  </a:lnTo>
                  <a:lnTo>
                    <a:pt x="42242" y="51"/>
                  </a:lnTo>
                  <a:lnTo>
                    <a:pt x="41679" y="26"/>
                  </a:lnTo>
                  <a:lnTo>
                    <a:pt x="410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4102275" y="2480413"/>
              <a:ext cx="413975" cy="333250"/>
            </a:xfrm>
            <a:custGeom>
              <a:avLst/>
              <a:gdLst/>
              <a:ahLst/>
              <a:cxnLst/>
              <a:rect l="l" t="t" r="r" b="b"/>
              <a:pathLst>
                <a:path w="16559" h="13330" extrusionOk="0">
                  <a:moveTo>
                    <a:pt x="15841" y="1"/>
                  </a:moveTo>
                  <a:lnTo>
                    <a:pt x="14995" y="52"/>
                  </a:lnTo>
                  <a:lnTo>
                    <a:pt x="13919" y="129"/>
                  </a:lnTo>
                  <a:lnTo>
                    <a:pt x="13304" y="180"/>
                  </a:lnTo>
                  <a:lnTo>
                    <a:pt x="12663" y="283"/>
                  </a:lnTo>
                  <a:lnTo>
                    <a:pt x="11945" y="385"/>
                  </a:lnTo>
                  <a:lnTo>
                    <a:pt x="11227" y="539"/>
                  </a:lnTo>
                  <a:lnTo>
                    <a:pt x="10484" y="693"/>
                  </a:lnTo>
                  <a:lnTo>
                    <a:pt x="9715" y="898"/>
                  </a:lnTo>
                  <a:lnTo>
                    <a:pt x="8946" y="1129"/>
                  </a:lnTo>
                  <a:lnTo>
                    <a:pt x="8151" y="1411"/>
                  </a:lnTo>
                  <a:lnTo>
                    <a:pt x="7357" y="1744"/>
                  </a:lnTo>
                  <a:lnTo>
                    <a:pt x="6588" y="2103"/>
                  </a:lnTo>
                  <a:lnTo>
                    <a:pt x="5819" y="2487"/>
                  </a:lnTo>
                  <a:lnTo>
                    <a:pt x="5101" y="2949"/>
                  </a:lnTo>
                  <a:lnTo>
                    <a:pt x="4717" y="3205"/>
                  </a:lnTo>
                  <a:lnTo>
                    <a:pt x="4383" y="3461"/>
                  </a:lnTo>
                  <a:lnTo>
                    <a:pt x="4025" y="3743"/>
                  </a:lnTo>
                  <a:lnTo>
                    <a:pt x="3691" y="4025"/>
                  </a:lnTo>
                  <a:lnTo>
                    <a:pt x="3358" y="4333"/>
                  </a:lnTo>
                  <a:lnTo>
                    <a:pt x="3051" y="4640"/>
                  </a:lnTo>
                  <a:lnTo>
                    <a:pt x="2743" y="4974"/>
                  </a:lnTo>
                  <a:lnTo>
                    <a:pt x="2435" y="5332"/>
                  </a:lnTo>
                  <a:lnTo>
                    <a:pt x="2153" y="5691"/>
                  </a:lnTo>
                  <a:lnTo>
                    <a:pt x="1897" y="6076"/>
                  </a:lnTo>
                  <a:lnTo>
                    <a:pt x="1641" y="6486"/>
                  </a:lnTo>
                  <a:lnTo>
                    <a:pt x="1410" y="6896"/>
                  </a:lnTo>
                  <a:lnTo>
                    <a:pt x="1179" y="7332"/>
                  </a:lnTo>
                  <a:lnTo>
                    <a:pt x="974" y="7767"/>
                  </a:lnTo>
                  <a:lnTo>
                    <a:pt x="795" y="8254"/>
                  </a:lnTo>
                  <a:lnTo>
                    <a:pt x="616" y="8741"/>
                  </a:lnTo>
                  <a:lnTo>
                    <a:pt x="462" y="9228"/>
                  </a:lnTo>
                  <a:lnTo>
                    <a:pt x="334" y="9767"/>
                  </a:lnTo>
                  <a:lnTo>
                    <a:pt x="231" y="10305"/>
                  </a:lnTo>
                  <a:lnTo>
                    <a:pt x="128" y="10869"/>
                  </a:lnTo>
                  <a:lnTo>
                    <a:pt x="77" y="11458"/>
                  </a:lnTo>
                  <a:lnTo>
                    <a:pt x="26" y="12048"/>
                  </a:lnTo>
                  <a:lnTo>
                    <a:pt x="0" y="12689"/>
                  </a:lnTo>
                  <a:lnTo>
                    <a:pt x="0" y="13330"/>
                  </a:lnTo>
                  <a:lnTo>
                    <a:pt x="385" y="13253"/>
                  </a:lnTo>
                  <a:lnTo>
                    <a:pt x="795" y="13176"/>
                  </a:lnTo>
                  <a:lnTo>
                    <a:pt x="1384" y="13048"/>
                  </a:lnTo>
                  <a:lnTo>
                    <a:pt x="2077" y="12843"/>
                  </a:lnTo>
                  <a:lnTo>
                    <a:pt x="2871" y="12612"/>
                  </a:lnTo>
                  <a:lnTo>
                    <a:pt x="3743" y="12330"/>
                  </a:lnTo>
                  <a:lnTo>
                    <a:pt x="4691" y="11971"/>
                  </a:lnTo>
                  <a:lnTo>
                    <a:pt x="5434" y="11664"/>
                  </a:lnTo>
                  <a:lnTo>
                    <a:pt x="6203" y="11279"/>
                  </a:lnTo>
                  <a:lnTo>
                    <a:pt x="7024" y="10895"/>
                  </a:lnTo>
                  <a:lnTo>
                    <a:pt x="7818" y="10433"/>
                  </a:lnTo>
                  <a:lnTo>
                    <a:pt x="8664" y="9921"/>
                  </a:lnTo>
                  <a:lnTo>
                    <a:pt x="9484" y="9331"/>
                  </a:lnTo>
                  <a:lnTo>
                    <a:pt x="10305" y="8716"/>
                  </a:lnTo>
                  <a:lnTo>
                    <a:pt x="11125" y="8024"/>
                  </a:lnTo>
                  <a:lnTo>
                    <a:pt x="11919" y="7280"/>
                  </a:lnTo>
                  <a:lnTo>
                    <a:pt x="12330" y="6870"/>
                  </a:lnTo>
                  <a:lnTo>
                    <a:pt x="12714" y="6460"/>
                  </a:lnTo>
                  <a:lnTo>
                    <a:pt x="13073" y="6024"/>
                  </a:lnTo>
                  <a:lnTo>
                    <a:pt x="13457" y="5563"/>
                  </a:lnTo>
                  <a:lnTo>
                    <a:pt x="13816" y="5102"/>
                  </a:lnTo>
                  <a:lnTo>
                    <a:pt x="14175" y="4615"/>
                  </a:lnTo>
                  <a:lnTo>
                    <a:pt x="14508" y="4102"/>
                  </a:lnTo>
                  <a:lnTo>
                    <a:pt x="14841" y="3589"/>
                  </a:lnTo>
                  <a:lnTo>
                    <a:pt x="15175" y="3026"/>
                  </a:lnTo>
                  <a:lnTo>
                    <a:pt x="15482" y="2462"/>
                  </a:lnTo>
                  <a:lnTo>
                    <a:pt x="15764" y="1898"/>
                  </a:lnTo>
                  <a:lnTo>
                    <a:pt x="16046" y="1283"/>
                  </a:lnTo>
                  <a:lnTo>
                    <a:pt x="16303" y="667"/>
                  </a:lnTo>
                  <a:lnTo>
                    <a:pt x="16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4464325" y="2159388"/>
              <a:ext cx="311450" cy="179450"/>
            </a:xfrm>
            <a:custGeom>
              <a:avLst/>
              <a:gdLst/>
              <a:ahLst/>
              <a:cxnLst/>
              <a:rect l="l" t="t" r="r" b="b"/>
              <a:pathLst>
                <a:path w="12458" h="7178" extrusionOk="0">
                  <a:moveTo>
                    <a:pt x="12458" y="0"/>
                  </a:moveTo>
                  <a:lnTo>
                    <a:pt x="12150" y="103"/>
                  </a:lnTo>
                  <a:lnTo>
                    <a:pt x="11305" y="308"/>
                  </a:lnTo>
                  <a:lnTo>
                    <a:pt x="10049" y="615"/>
                  </a:lnTo>
                  <a:lnTo>
                    <a:pt x="9305" y="769"/>
                  </a:lnTo>
                  <a:lnTo>
                    <a:pt x="8511" y="923"/>
                  </a:lnTo>
                  <a:lnTo>
                    <a:pt x="7690" y="1051"/>
                  </a:lnTo>
                  <a:lnTo>
                    <a:pt x="6819" y="1154"/>
                  </a:lnTo>
                  <a:lnTo>
                    <a:pt x="5947" y="1231"/>
                  </a:lnTo>
                  <a:lnTo>
                    <a:pt x="5076" y="1256"/>
                  </a:lnTo>
                  <a:lnTo>
                    <a:pt x="4230" y="1256"/>
                  </a:lnTo>
                  <a:lnTo>
                    <a:pt x="3820" y="1231"/>
                  </a:lnTo>
                  <a:lnTo>
                    <a:pt x="3410" y="1205"/>
                  </a:lnTo>
                  <a:lnTo>
                    <a:pt x="3025" y="1154"/>
                  </a:lnTo>
                  <a:lnTo>
                    <a:pt x="2641" y="1077"/>
                  </a:lnTo>
                  <a:lnTo>
                    <a:pt x="2282" y="974"/>
                  </a:lnTo>
                  <a:lnTo>
                    <a:pt x="1949" y="872"/>
                  </a:lnTo>
                  <a:lnTo>
                    <a:pt x="1769" y="974"/>
                  </a:lnTo>
                  <a:lnTo>
                    <a:pt x="1564" y="1102"/>
                  </a:lnTo>
                  <a:lnTo>
                    <a:pt x="1334" y="1282"/>
                  </a:lnTo>
                  <a:lnTo>
                    <a:pt x="1052" y="1538"/>
                  </a:lnTo>
                  <a:lnTo>
                    <a:pt x="795" y="1820"/>
                  </a:lnTo>
                  <a:lnTo>
                    <a:pt x="539" y="2128"/>
                  </a:lnTo>
                  <a:lnTo>
                    <a:pt x="411" y="2333"/>
                  </a:lnTo>
                  <a:lnTo>
                    <a:pt x="308" y="2512"/>
                  </a:lnTo>
                  <a:lnTo>
                    <a:pt x="206" y="2717"/>
                  </a:lnTo>
                  <a:lnTo>
                    <a:pt x="129" y="2948"/>
                  </a:lnTo>
                  <a:lnTo>
                    <a:pt x="52" y="3179"/>
                  </a:lnTo>
                  <a:lnTo>
                    <a:pt x="1" y="3409"/>
                  </a:lnTo>
                  <a:lnTo>
                    <a:pt x="1" y="3666"/>
                  </a:lnTo>
                  <a:lnTo>
                    <a:pt x="1" y="3922"/>
                  </a:lnTo>
                  <a:lnTo>
                    <a:pt x="26" y="4204"/>
                  </a:lnTo>
                  <a:lnTo>
                    <a:pt x="78" y="4486"/>
                  </a:lnTo>
                  <a:lnTo>
                    <a:pt x="180" y="4793"/>
                  </a:lnTo>
                  <a:lnTo>
                    <a:pt x="308" y="5101"/>
                  </a:lnTo>
                  <a:lnTo>
                    <a:pt x="488" y="5434"/>
                  </a:lnTo>
                  <a:lnTo>
                    <a:pt x="693" y="5742"/>
                  </a:lnTo>
                  <a:lnTo>
                    <a:pt x="923" y="6101"/>
                  </a:lnTo>
                  <a:lnTo>
                    <a:pt x="1231" y="6434"/>
                  </a:lnTo>
                  <a:lnTo>
                    <a:pt x="1564" y="6818"/>
                  </a:lnTo>
                  <a:lnTo>
                    <a:pt x="1949" y="7177"/>
                  </a:lnTo>
                  <a:lnTo>
                    <a:pt x="2308" y="7126"/>
                  </a:lnTo>
                  <a:lnTo>
                    <a:pt x="2692" y="7075"/>
                  </a:lnTo>
                  <a:lnTo>
                    <a:pt x="3230" y="6947"/>
                  </a:lnTo>
                  <a:lnTo>
                    <a:pt x="3871" y="6793"/>
                  </a:lnTo>
                  <a:lnTo>
                    <a:pt x="4589" y="6588"/>
                  </a:lnTo>
                  <a:lnTo>
                    <a:pt x="5383" y="6331"/>
                  </a:lnTo>
                  <a:lnTo>
                    <a:pt x="6229" y="5973"/>
                  </a:lnTo>
                  <a:lnTo>
                    <a:pt x="6665" y="5793"/>
                  </a:lnTo>
                  <a:lnTo>
                    <a:pt x="7101" y="5562"/>
                  </a:lnTo>
                  <a:lnTo>
                    <a:pt x="7537" y="5332"/>
                  </a:lnTo>
                  <a:lnTo>
                    <a:pt x="7972" y="5075"/>
                  </a:lnTo>
                  <a:lnTo>
                    <a:pt x="8434" y="4793"/>
                  </a:lnTo>
                  <a:lnTo>
                    <a:pt x="8869" y="4486"/>
                  </a:lnTo>
                  <a:lnTo>
                    <a:pt x="9280" y="4178"/>
                  </a:lnTo>
                  <a:lnTo>
                    <a:pt x="9715" y="3819"/>
                  </a:lnTo>
                  <a:lnTo>
                    <a:pt x="10125" y="3435"/>
                  </a:lnTo>
                  <a:lnTo>
                    <a:pt x="10510" y="3025"/>
                  </a:lnTo>
                  <a:lnTo>
                    <a:pt x="10894" y="2615"/>
                  </a:lnTo>
                  <a:lnTo>
                    <a:pt x="11253" y="2153"/>
                  </a:lnTo>
                  <a:lnTo>
                    <a:pt x="11586" y="1666"/>
                  </a:lnTo>
                  <a:lnTo>
                    <a:pt x="11894" y="1128"/>
                  </a:lnTo>
                  <a:lnTo>
                    <a:pt x="12202" y="590"/>
                  </a:lnTo>
                  <a:lnTo>
                    <a:pt x="12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4304125" y="2086338"/>
              <a:ext cx="138450" cy="119850"/>
            </a:xfrm>
            <a:custGeom>
              <a:avLst/>
              <a:gdLst/>
              <a:ahLst/>
              <a:cxnLst/>
              <a:rect l="l" t="t" r="r" b="b"/>
              <a:pathLst>
                <a:path w="5538" h="4794" extrusionOk="0">
                  <a:moveTo>
                    <a:pt x="2666" y="0"/>
                  </a:moveTo>
                  <a:lnTo>
                    <a:pt x="2436" y="26"/>
                  </a:lnTo>
                  <a:lnTo>
                    <a:pt x="2205" y="51"/>
                  </a:lnTo>
                  <a:lnTo>
                    <a:pt x="1974" y="103"/>
                  </a:lnTo>
                  <a:lnTo>
                    <a:pt x="1769" y="180"/>
                  </a:lnTo>
                  <a:lnTo>
                    <a:pt x="1564" y="256"/>
                  </a:lnTo>
                  <a:lnTo>
                    <a:pt x="1385" y="359"/>
                  </a:lnTo>
                  <a:lnTo>
                    <a:pt x="1205" y="462"/>
                  </a:lnTo>
                  <a:lnTo>
                    <a:pt x="1026" y="615"/>
                  </a:lnTo>
                  <a:lnTo>
                    <a:pt x="872" y="744"/>
                  </a:lnTo>
                  <a:lnTo>
                    <a:pt x="744" y="897"/>
                  </a:lnTo>
                  <a:lnTo>
                    <a:pt x="616" y="1051"/>
                  </a:lnTo>
                  <a:lnTo>
                    <a:pt x="488" y="1231"/>
                  </a:lnTo>
                  <a:lnTo>
                    <a:pt x="282" y="1615"/>
                  </a:lnTo>
                  <a:lnTo>
                    <a:pt x="154" y="1999"/>
                  </a:lnTo>
                  <a:lnTo>
                    <a:pt x="52" y="2410"/>
                  </a:lnTo>
                  <a:lnTo>
                    <a:pt x="1" y="2845"/>
                  </a:lnTo>
                  <a:lnTo>
                    <a:pt x="26" y="3255"/>
                  </a:lnTo>
                  <a:lnTo>
                    <a:pt x="103" y="3666"/>
                  </a:lnTo>
                  <a:lnTo>
                    <a:pt x="231" y="4076"/>
                  </a:lnTo>
                  <a:lnTo>
                    <a:pt x="308" y="4255"/>
                  </a:lnTo>
                  <a:lnTo>
                    <a:pt x="411" y="4435"/>
                  </a:lnTo>
                  <a:lnTo>
                    <a:pt x="513" y="4614"/>
                  </a:lnTo>
                  <a:lnTo>
                    <a:pt x="641" y="4793"/>
                  </a:lnTo>
                  <a:lnTo>
                    <a:pt x="718" y="4486"/>
                  </a:lnTo>
                  <a:lnTo>
                    <a:pt x="795" y="4204"/>
                  </a:lnTo>
                  <a:lnTo>
                    <a:pt x="923" y="3922"/>
                  </a:lnTo>
                  <a:lnTo>
                    <a:pt x="1051" y="3666"/>
                  </a:lnTo>
                  <a:lnTo>
                    <a:pt x="1205" y="3409"/>
                  </a:lnTo>
                  <a:lnTo>
                    <a:pt x="1385" y="3153"/>
                  </a:lnTo>
                  <a:lnTo>
                    <a:pt x="1564" y="2948"/>
                  </a:lnTo>
                  <a:lnTo>
                    <a:pt x="1795" y="2743"/>
                  </a:lnTo>
                  <a:lnTo>
                    <a:pt x="2025" y="2563"/>
                  </a:lnTo>
                  <a:lnTo>
                    <a:pt x="2282" y="2410"/>
                  </a:lnTo>
                  <a:lnTo>
                    <a:pt x="2564" y="2281"/>
                  </a:lnTo>
                  <a:lnTo>
                    <a:pt x="2871" y="2179"/>
                  </a:lnTo>
                  <a:lnTo>
                    <a:pt x="3179" y="2102"/>
                  </a:lnTo>
                  <a:lnTo>
                    <a:pt x="3538" y="2076"/>
                  </a:lnTo>
                  <a:lnTo>
                    <a:pt x="3871" y="2051"/>
                  </a:lnTo>
                  <a:lnTo>
                    <a:pt x="4256" y="2102"/>
                  </a:lnTo>
                  <a:lnTo>
                    <a:pt x="4614" y="2179"/>
                  </a:lnTo>
                  <a:lnTo>
                    <a:pt x="4948" y="2281"/>
                  </a:lnTo>
                  <a:lnTo>
                    <a:pt x="5255" y="2410"/>
                  </a:lnTo>
                  <a:lnTo>
                    <a:pt x="5537" y="2538"/>
                  </a:lnTo>
                  <a:lnTo>
                    <a:pt x="5511" y="2333"/>
                  </a:lnTo>
                  <a:lnTo>
                    <a:pt x="5486" y="2102"/>
                  </a:lnTo>
                  <a:lnTo>
                    <a:pt x="5409" y="1897"/>
                  </a:lnTo>
                  <a:lnTo>
                    <a:pt x="5358" y="1692"/>
                  </a:lnTo>
                  <a:lnTo>
                    <a:pt x="5255" y="1487"/>
                  </a:lnTo>
                  <a:lnTo>
                    <a:pt x="5153" y="1282"/>
                  </a:lnTo>
                  <a:lnTo>
                    <a:pt x="5050" y="1102"/>
                  </a:lnTo>
                  <a:lnTo>
                    <a:pt x="4896" y="923"/>
                  </a:lnTo>
                  <a:lnTo>
                    <a:pt x="4743" y="769"/>
                  </a:lnTo>
                  <a:lnTo>
                    <a:pt x="4589" y="615"/>
                  </a:lnTo>
                  <a:lnTo>
                    <a:pt x="4384" y="487"/>
                  </a:lnTo>
                  <a:lnTo>
                    <a:pt x="4179" y="359"/>
                  </a:lnTo>
                  <a:lnTo>
                    <a:pt x="3974" y="256"/>
                  </a:lnTo>
                  <a:lnTo>
                    <a:pt x="3717" y="154"/>
                  </a:lnTo>
                  <a:lnTo>
                    <a:pt x="3461" y="77"/>
                  </a:lnTo>
                  <a:lnTo>
                    <a:pt x="3205" y="26"/>
                  </a:lnTo>
                  <a:lnTo>
                    <a:pt x="29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3508250" y="2308038"/>
              <a:ext cx="87175" cy="80775"/>
            </a:xfrm>
            <a:custGeom>
              <a:avLst/>
              <a:gdLst/>
              <a:ahLst/>
              <a:cxnLst/>
              <a:rect l="l" t="t" r="r" b="b"/>
              <a:pathLst>
                <a:path w="3487" h="3231" extrusionOk="0">
                  <a:moveTo>
                    <a:pt x="718" y="1"/>
                  </a:moveTo>
                  <a:lnTo>
                    <a:pt x="615" y="27"/>
                  </a:lnTo>
                  <a:lnTo>
                    <a:pt x="487" y="52"/>
                  </a:lnTo>
                  <a:lnTo>
                    <a:pt x="385" y="103"/>
                  </a:lnTo>
                  <a:lnTo>
                    <a:pt x="308" y="155"/>
                  </a:lnTo>
                  <a:lnTo>
                    <a:pt x="205" y="257"/>
                  </a:lnTo>
                  <a:lnTo>
                    <a:pt x="128" y="334"/>
                  </a:lnTo>
                  <a:lnTo>
                    <a:pt x="77" y="437"/>
                  </a:lnTo>
                  <a:lnTo>
                    <a:pt x="26" y="565"/>
                  </a:lnTo>
                  <a:lnTo>
                    <a:pt x="0" y="693"/>
                  </a:lnTo>
                  <a:lnTo>
                    <a:pt x="0" y="795"/>
                  </a:lnTo>
                  <a:lnTo>
                    <a:pt x="26" y="924"/>
                  </a:lnTo>
                  <a:lnTo>
                    <a:pt x="77" y="1052"/>
                  </a:lnTo>
                  <a:lnTo>
                    <a:pt x="308" y="1436"/>
                  </a:lnTo>
                  <a:lnTo>
                    <a:pt x="538" y="1821"/>
                  </a:lnTo>
                  <a:lnTo>
                    <a:pt x="820" y="2180"/>
                  </a:lnTo>
                  <a:lnTo>
                    <a:pt x="1128" y="2513"/>
                  </a:lnTo>
                  <a:lnTo>
                    <a:pt x="1282" y="2641"/>
                  </a:lnTo>
                  <a:lnTo>
                    <a:pt x="1461" y="2795"/>
                  </a:lnTo>
                  <a:lnTo>
                    <a:pt x="1641" y="2897"/>
                  </a:lnTo>
                  <a:lnTo>
                    <a:pt x="1846" y="3000"/>
                  </a:lnTo>
                  <a:lnTo>
                    <a:pt x="2051" y="3102"/>
                  </a:lnTo>
                  <a:lnTo>
                    <a:pt x="2256" y="3154"/>
                  </a:lnTo>
                  <a:lnTo>
                    <a:pt x="2486" y="3205"/>
                  </a:lnTo>
                  <a:lnTo>
                    <a:pt x="2717" y="3231"/>
                  </a:lnTo>
                  <a:lnTo>
                    <a:pt x="2845" y="3205"/>
                  </a:lnTo>
                  <a:lnTo>
                    <a:pt x="2948" y="3179"/>
                  </a:lnTo>
                  <a:lnTo>
                    <a:pt x="3076" y="3128"/>
                  </a:lnTo>
                  <a:lnTo>
                    <a:pt x="3179" y="3077"/>
                  </a:lnTo>
                  <a:lnTo>
                    <a:pt x="3255" y="2974"/>
                  </a:lnTo>
                  <a:lnTo>
                    <a:pt x="3358" y="2872"/>
                  </a:lnTo>
                  <a:lnTo>
                    <a:pt x="3409" y="2769"/>
                  </a:lnTo>
                  <a:lnTo>
                    <a:pt x="3460" y="2667"/>
                  </a:lnTo>
                  <a:lnTo>
                    <a:pt x="3486" y="2513"/>
                  </a:lnTo>
                  <a:lnTo>
                    <a:pt x="3486" y="2385"/>
                  </a:lnTo>
                  <a:lnTo>
                    <a:pt x="3460" y="2282"/>
                  </a:lnTo>
                  <a:lnTo>
                    <a:pt x="3409" y="2154"/>
                  </a:lnTo>
                  <a:lnTo>
                    <a:pt x="3358" y="2051"/>
                  </a:lnTo>
                  <a:lnTo>
                    <a:pt x="3281" y="1949"/>
                  </a:lnTo>
                  <a:lnTo>
                    <a:pt x="3102" y="1770"/>
                  </a:lnTo>
                  <a:lnTo>
                    <a:pt x="2845" y="1616"/>
                  </a:lnTo>
                  <a:lnTo>
                    <a:pt x="2615" y="1488"/>
                  </a:lnTo>
                  <a:lnTo>
                    <a:pt x="2358" y="1334"/>
                  </a:lnTo>
                  <a:lnTo>
                    <a:pt x="2128" y="1180"/>
                  </a:lnTo>
                  <a:lnTo>
                    <a:pt x="1871" y="975"/>
                  </a:lnTo>
                  <a:lnTo>
                    <a:pt x="1615" y="719"/>
                  </a:lnTo>
                  <a:lnTo>
                    <a:pt x="1154" y="232"/>
                  </a:lnTo>
                  <a:lnTo>
                    <a:pt x="1051" y="129"/>
                  </a:lnTo>
                  <a:lnTo>
                    <a:pt x="948" y="52"/>
                  </a:lnTo>
                  <a:lnTo>
                    <a:pt x="846" y="27"/>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3407000" y="2358663"/>
              <a:ext cx="97425" cy="83975"/>
            </a:xfrm>
            <a:custGeom>
              <a:avLst/>
              <a:gdLst/>
              <a:ahLst/>
              <a:cxnLst/>
              <a:rect l="l" t="t" r="r" b="b"/>
              <a:pathLst>
                <a:path w="3897" h="3359" extrusionOk="0">
                  <a:moveTo>
                    <a:pt x="718" y="1"/>
                  </a:moveTo>
                  <a:lnTo>
                    <a:pt x="615" y="26"/>
                  </a:lnTo>
                  <a:lnTo>
                    <a:pt x="487" y="52"/>
                  </a:lnTo>
                  <a:lnTo>
                    <a:pt x="385" y="103"/>
                  </a:lnTo>
                  <a:lnTo>
                    <a:pt x="282" y="155"/>
                  </a:lnTo>
                  <a:lnTo>
                    <a:pt x="205" y="257"/>
                  </a:lnTo>
                  <a:lnTo>
                    <a:pt x="128" y="334"/>
                  </a:lnTo>
                  <a:lnTo>
                    <a:pt x="51" y="462"/>
                  </a:lnTo>
                  <a:lnTo>
                    <a:pt x="26" y="565"/>
                  </a:lnTo>
                  <a:lnTo>
                    <a:pt x="0" y="693"/>
                  </a:lnTo>
                  <a:lnTo>
                    <a:pt x="0" y="821"/>
                  </a:lnTo>
                  <a:lnTo>
                    <a:pt x="26" y="949"/>
                  </a:lnTo>
                  <a:lnTo>
                    <a:pt x="77" y="1052"/>
                  </a:lnTo>
                  <a:lnTo>
                    <a:pt x="359" y="1513"/>
                  </a:lnTo>
                  <a:lnTo>
                    <a:pt x="692" y="1949"/>
                  </a:lnTo>
                  <a:lnTo>
                    <a:pt x="1051" y="2359"/>
                  </a:lnTo>
                  <a:lnTo>
                    <a:pt x="1256" y="2564"/>
                  </a:lnTo>
                  <a:lnTo>
                    <a:pt x="1461" y="2743"/>
                  </a:lnTo>
                  <a:lnTo>
                    <a:pt x="1666" y="2897"/>
                  </a:lnTo>
                  <a:lnTo>
                    <a:pt x="1897" y="3025"/>
                  </a:lnTo>
                  <a:lnTo>
                    <a:pt x="2128" y="3154"/>
                  </a:lnTo>
                  <a:lnTo>
                    <a:pt x="2384" y="3230"/>
                  </a:lnTo>
                  <a:lnTo>
                    <a:pt x="2615" y="3307"/>
                  </a:lnTo>
                  <a:lnTo>
                    <a:pt x="2897" y="3359"/>
                  </a:lnTo>
                  <a:lnTo>
                    <a:pt x="3153" y="3359"/>
                  </a:lnTo>
                  <a:lnTo>
                    <a:pt x="3435" y="3333"/>
                  </a:lnTo>
                  <a:lnTo>
                    <a:pt x="3589" y="3282"/>
                  </a:lnTo>
                  <a:lnTo>
                    <a:pt x="3717" y="3179"/>
                  </a:lnTo>
                  <a:lnTo>
                    <a:pt x="3819" y="3051"/>
                  </a:lnTo>
                  <a:lnTo>
                    <a:pt x="3871" y="2897"/>
                  </a:lnTo>
                  <a:lnTo>
                    <a:pt x="3896" y="2743"/>
                  </a:lnTo>
                  <a:lnTo>
                    <a:pt x="3871" y="2564"/>
                  </a:lnTo>
                  <a:lnTo>
                    <a:pt x="3819" y="2436"/>
                  </a:lnTo>
                  <a:lnTo>
                    <a:pt x="3717" y="2308"/>
                  </a:lnTo>
                  <a:lnTo>
                    <a:pt x="3384" y="2051"/>
                  </a:lnTo>
                  <a:lnTo>
                    <a:pt x="3050" y="1846"/>
                  </a:lnTo>
                  <a:lnTo>
                    <a:pt x="2358" y="1411"/>
                  </a:lnTo>
                  <a:lnTo>
                    <a:pt x="2025" y="1154"/>
                  </a:lnTo>
                  <a:lnTo>
                    <a:pt x="1718" y="872"/>
                  </a:lnTo>
                  <a:lnTo>
                    <a:pt x="1436" y="565"/>
                  </a:lnTo>
                  <a:lnTo>
                    <a:pt x="1154" y="232"/>
                  </a:lnTo>
                  <a:lnTo>
                    <a:pt x="1051" y="129"/>
                  </a:lnTo>
                  <a:lnTo>
                    <a:pt x="949" y="52"/>
                  </a:lnTo>
                  <a:lnTo>
                    <a:pt x="846" y="26"/>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3516575" y="2454788"/>
              <a:ext cx="104475" cy="75650"/>
            </a:xfrm>
            <a:custGeom>
              <a:avLst/>
              <a:gdLst/>
              <a:ahLst/>
              <a:cxnLst/>
              <a:rect l="l" t="t" r="r" b="b"/>
              <a:pathLst>
                <a:path w="4179" h="3026" extrusionOk="0">
                  <a:moveTo>
                    <a:pt x="308" y="1"/>
                  </a:moveTo>
                  <a:lnTo>
                    <a:pt x="180" y="26"/>
                  </a:lnTo>
                  <a:lnTo>
                    <a:pt x="103" y="103"/>
                  </a:lnTo>
                  <a:lnTo>
                    <a:pt x="26" y="206"/>
                  </a:lnTo>
                  <a:lnTo>
                    <a:pt x="0" y="308"/>
                  </a:lnTo>
                  <a:lnTo>
                    <a:pt x="0" y="411"/>
                  </a:lnTo>
                  <a:lnTo>
                    <a:pt x="52" y="513"/>
                  </a:lnTo>
                  <a:lnTo>
                    <a:pt x="359" y="949"/>
                  </a:lnTo>
                  <a:lnTo>
                    <a:pt x="718" y="1410"/>
                  </a:lnTo>
                  <a:lnTo>
                    <a:pt x="1103" y="1821"/>
                  </a:lnTo>
                  <a:lnTo>
                    <a:pt x="1513" y="2231"/>
                  </a:lnTo>
                  <a:lnTo>
                    <a:pt x="1718" y="2410"/>
                  </a:lnTo>
                  <a:lnTo>
                    <a:pt x="1948" y="2564"/>
                  </a:lnTo>
                  <a:lnTo>
                    <a:pt x="2205" y="2718"/>
                  </a:lnTo>
                  <a:lnTo>
                    <a:pt x="2435" y="2820"/>
                  </a:lnTo>
                  <a:lnTo>
                    <a:pt x="2692" y="2923"/>
                  </a:lnTo>
                  <a:lnTo>
                    <a:pt x="2974" y="2974"/>
                  </a:lnTo>
                  <a:lnTo>
                    <a:pt x="3256" y="3025"/>
                  </a:lnTo>
                  <a:lnTo>
                    <a:pt x="3538" y="3025"/>
                  </a:lnTo>
                  <a:lnTo>
                    <a:pt x="3640" y="3000"/>
                  </a:lnTo>
                  <a:lnTo>
                    <a:pt x="3743" y="2974"/>
                  </a:lnTo>
                  <a:lnTo>
                    <a:pt x="3845" y="2923"/>
                  </a:lnTo>
                  <a:lnTo>
                    <a:pt x="3922" y="2871"/>
                  </a:lnTo>
                  <a:lnTo>
                    <a:pt x="4076" y="2718"/>
                  </a:lnTo>
                  <a:lnTo>
                    <a:pt x="4153" y="2538"/>
                  </a:lnTo>
                  <a:lnTo>
                    <a:pt x="4178" y="2436"/>
                  </a:lnTo>
                  <a:lnTo>
                    <a:pt x="4178" y="2333"/>
                  </a:lnTo>
                  <a:lnTo>
                    <a:pt x="4178" y="2231"/>
                  </a:lnTo>
                  <a:lnTo>
                    <a:pt x="4153" y="2128"/>
                  </a:lnTo>
                  <a:lnTo>
                    <a:pt x="4101" y="2051"/>
                  </a:lnTo>
                  <a:lnTo>
                    <a:pt x="4050" y="1949"/>
                  </a:lnTo>
                  <a:lnTo>
                    <a:pt x="3973" y="1872"/>
                  </a:lnTo>
                  <a:lnTo>
                    <a:pt x="3871" y="1821"/>
                  </a:lnTo>
                  <a:lnTo>
                    <a:pt x="3409" y="1615"/>
                  </a:lnTo>
                  <a:lnTo>
                    <a:pt x="2948" y="1436"/>
                  </a:lnTo>
                  <a:lnTo>
                    <a:pt x="2487" y="1257"/>
                  </a:lnTo>
                  <a:lnTo>
                    <a:pt x="2256" y="1154"/>
                  </a:lnTo>
                  <a:lnTo>
                    <a:pt x="2025" y="1026"/>
                  </a:lnTo>
                  <a:lnTo>
                    <a:pt x="1641" y="795"/>
                  </a:lnTo>
                  <a:lnTo>
                    <a:pt x="1256" y="565"/>
                  </a:lnTo>
                  <a:lnTo>
                    <a:pt x="513" y="52"/>
                  </a:lnTo>
                  <a:lnTo>
                    <a:pt x="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3642800" y="2408663"/>
              <a:ext cx="95525" cy="78825"/>
            </a:xfrm>
            <a:custGeom>
              <a:avLst/>
              <a:gdLst/>
              <a:ahLst/>
              <a:cxnLst/>
              <a:rect l="l" t="t" r="r" b="b"/>
              <a:pathLst>
                <a:path w="3821" h="3153" extrusionOk="0">
                  <a:moveTo>
                    <a:pt x="462" y="0"/>
                  </a:moveTo>
                  <a:lnTo>
                    <a:pt x="283" y="26"/>
                  </a:lnTo>
                  <a:lnTo>
                    <a:pt x="155" y="103"/>
                  </a:lnTo>
                  <a:lnTo>
                    <a:pt x="103" y="154"/>
                  </a:lnTo>
                  <a:lnTo>
                    <a:pt x="52" y="231"/>
                  </a:lnTo>
                  <a:lnTo>
                    <a:pt x="27" y="308"/>
                  </a:lnTo>
                  <a:lnTo>
                    <a:pt x="1" y="385"/>
                  </a:lnTo>
                  <a:lnTo>
                    <a:pt x="1" y="487"/>
                  </a:lnTo>
                  <a:lnTo>
                    <a:pt x="27" y="590"/>
                  </a:lnTo>
                  <a:lnTo>
                    <a:pt x="129" y="820"/>
                  </a:lnTo>
                  <a:lnTo>
                    <a:pt x="232" y="1051"/>
                  </a:lnTo>
                  <a:lnTo>
                    <a:pt x="334" y="1282"/>
                  </a:lnTo>
                  <a:lnTo>
                    <a:pt x="488" y="1487"/>
                  </a:lnTo>
                  <a:lnTo>
                    <a:pt x="616" y="1692"/>
                  </a:lnTo>
                  <a:lnTo>
                    <a:pt x="770" y="1897"/>
                  </a:lnTo>
                  <a:lnTo>
                    <a:pt x="949" y="2076"/>
                  </a:lnTo>
                  <a:lnTo>
                    <a:pt x="1129" y="2256"/>
                  </a:lnTo>
                  <a:lnTo>
                    <a:pt x="1334" y="2410"/>
                  </a:lnTo>
                  <a:lnTo>
                    <a:pt x="1539" y="2563"/>
                  </a:lnTo>
                  <a:lnTo>
                    <a:pt x="1744" y="2692"/>
                  </a:lnTo>
                  <a:lnTo>
                    <a:pt x="1975" y="2820"/>
                  </a:lnTo>
                  <a:lnTo>
                    <a:pt x="2205" y="2922"/>
                  </a:lnTo>
                  <a:lnTo>
                    <a:pt x="2436" y="3025"/>
                  </a:lnTo>
                  <a:lnTo>
                    <a:pt x="2692" y="3102"/>
                  </a:lnTo>
                  <a:lnTo>
                    <a:pt x="2923" y="3153"/>
                  </a:lnTo>
                  <a:lnTo>
                    <a:pt x="3154" y="3153"/>
                  </a:lnTo>
                  <a:lnTo>
                    <a:pt x="3282" y="3127"/>
                  </a:lnTo>
                  <a:lnTo>
                    <a:pt x="3384" y="3076"/>
                  </a:lnTo>
                  <a:lnTo>
                    <a:pt x="3487" y="3025"/>
                  </a:lnTo>
                  <a:lnTo>
                    <a:pt x="3564" y="2973"/>
                  </a:lnTo>
                  <a:lnTo>
                    <a:pt x="3718" y="2794"/>
                  </a:lnTo>
                  <a:lnTo>
                    <a:pt x="3769" y="2717"/>
                  </a:lnTo>
                  <a:lnTo>
                    <a:pt x="3794" y="2615"/>
                  </a:lnTo>
                  <a:lnTo>
                    <a:pt x="3820" y="2512"/>
                  </a:lnTo>
                  <a:lnTo>
                    <a:pt x="3820" y="2410"/>
                  </a:lnTo>
                  <a:lnTo>
                    <a:pt x="3794" y="2281"/>
                  </a:lnTo>
                  <a:lnTo>
                    <a:pt x="3769" y="2179"/>
                  </a:lnTo>
                  <a:lnTo>
                    <a:pt x="3692" y="2076"/>
                  </a:lnTo>
                  <a:lnTo>
                    <a:pt x="3615" y="1999"/>
                  </a:lnTo>
                  <a:lnTo>
                    <a:pt x="3282" y="1743"/>
                  </a:lnTo>
                  <a:lnTo>
                    <a:pt x="2949" y="1538"/>
                  </a:lnTo>
                  <a:lnTo>
                    <a:pt x="2231" y="1154"/>
                  </a:lnTo>
                  <a:lnTo>
                    <a:pt x="1872" y="974"/>
                  </a:lnTo>
                  <a:lnTo>
                    <a:pt x="1539" y="769"/>
                  </a:lnTo>
                  <a:lnTo>
                    <a:pt x="1206" y="513"/>
                  </a:lnTo>
                  <a:lnTo>
                    <a:pt x="1077" y="359"/>
                  </a:lnTo>
                  <a:lnTo>
                    <a:pt x="949" y="205"/>
                  </a:lnTo>
                  <a:lnTo>
                    <a:pt x="872" y="128"/>
                  </a:lnTo>
                  <a:lnTo>
                    <a:pt x="795" y="77"/>
                  </a:lnTo>
                  <a:lnTo>
                    <a:pt x="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3440325" y="2509913"/>
              <a:ext cx="95500" cy="79475"/>
            </a:xfrm>
            <a:custGeom>
              <a:avLst/>
              <a:gdLst/>
              <a:ahLst/>
              <a:cxnLst/>
              <a:rect l="l" t="t" r="r" b="b"/>
              <a:pathLst>
                <a:path w="3820" h="3179" extrusionOk="0">
                  <a:moveTo>
                    <a:pt x="461" y="0"/>
                  </a:moveTo>
                  <a:lnTo>
                    <a:pt x="282" y="26"/>
                  </a:lnTo>
                  <a:lnTo>
                    <a:pt x="128" y="103"/>
                  </a:lnTo>
                  <a:lnTo>
                    <a:pt x="77" y="154"/>
                  </a:lnTo>
                  <a:lnTo>
                    <a:pt x="26" y="231"/>
                  </a:lnTo>
                  <a:lnTo>
                    <a:pt x="0" y="308"/>
                  </a:lnTo>
                  <a:lnTo>
                    <a:pt x="0" y="384"/>
                  </a:lnTo>
                  <a:lnTo>
                    <a:pt x="0" y="487"/>
                  </a:lnTo>
                  <a:lnTo>
                    <a:pt x="26" y="590"/>
                  </a:lnTo>
                  <a:lnTo>
                    <a:pt x="103" y="820"/>
                  </a:lnTo>
                  <a:lnTo>
                    <a:pt x="205" y="1051"/>
                  </a:lnTo>
                  <a:lnTo>
                    <a:pt x="333" y="1282"/>
                  </a:lnTo>
                  <a:lnTo>
                    <a:pt x="461" y="1487"/>
                  </a:lnTo>
                  <a:lnTo>
                    <a:pt x="615" y="1692"/>
                  </a:lnTo>
                  <a:lnTo>
                    <a:pt x="769" y="1897"/>
                  </a:lnTo>
                  <a:lnTo>
                    <a:pt x="948" y="2076"/>
                  </a:lnTo>
                  <a:lnTo>
                    <a:pt x="1128" y="2256"/>
                  </a:lnTo>
                  <a:lnTo>
                    <a:pt x="1307" y="2409"/>
                  </a:lnTo>
                  <a:lnTo>
                    <a:pt x="1512" y="2563"/>
                  </a:lnTo>
                  <a:lnTo>
                    <a:pt x="1743" y="2691"/>
                  </a:lnTo>
                  <a:lnTo>
                    <a:pt x="1948" y="2820"/>
                  </a:lnTo>
                  <a:lnTo>
                    <a:pt x="2179" y="2922"/>
                  </a:lnTo>
                  <a:lnTo>
                    <a:pt x="2435" y="3025"/>
                  </a:lnTo>
                  <a:lnTo>
                    <a:pt x="2666" y="3101"/>
                  </a:lnTo>
                  <a:lnTo>
                    <a:pt x="2922" y="3153"/>
                  </a:lnTo>
                  <a:lnTo>
                    <a:pt x="3050" y="3178"/>
                  </a:lnTo>
                  <a:lnTo>
                    <a:pt x="3153" y="3153"/>
                  </a:lnTo>
                  <a:lnTo>
                    <a:pt x="3255" y="3127"/>
                  </a:lnTo>
                  <a:lnTo>
                    <a:pt x="3358" y="3101"/>
                  </a:lnTo>
                  <a:lnTo>
                    <a:pt x="3460" y="3050"/>
                  </a:lnTo>
                  <a:lnTo>
                    <a:pt x="3563" y="2973"/>
                  </a:lnTo>
                  <a:lnTo>
                    <a:pt x="3691" y="2820"/>
                  </a:lnTo>
                  <a:lnTo>
                    <a:pt x="3768" y="2717"/>
                  </a:lnTo>
                  <a:lnTo>
                    <a:pt x="3794" y="2614"/>
                  </a:lnTo>
                  <a:lnTo>
                    <a:pt x="3819" y="2512"/>
                  </a:lnTo>
                  <a:lnTo>
                    <a:pt x="3819" y="2409"/>
                  </a:lnTo>
                  <a:lnTo>
                    <a:pt x="3794" y="2307"/>
                  </a:lnTo>
                  <a:lnTo>
                    <a:pt x="3742" y="2204"/>
                  </a:lnTo>
                  <a:lnTo>
                    <a:pt x="3691" y="2102"/>
                  </a:lnTo>
                  <a:lnTo>
                    <a:pt x="3589" y="1999"/>
                  </a:lnTo>
                  <a:lnTo>
                    <a:pt x="3281" y="1743"/>
                  </a:lnTo>
                  <a:lnTo>
                    <a:pt x="2922" y="1538"/>
                  </a:lnTo>
                  <a:lnTo>
                    <a:pt x="2204" y="1179"/>
                  </a:lnTo>
                  <a:lnTo>
                    <a:pt x="1846" y="974"/>
                  </a:lnTo>
                  <a:lnTo>
                    <a:pt x="1512" y="769"/>
                  </a:lnTo>
                  <a:lnTo>
                    <a:pt x="1205" y="513"/>
                  </a:lnTo>
                  <a:lnTo>
                    <a:pt x="1051" y="359"/>
                  </a:lnTo>
                  <a:lnTo>
                    <a:pt x="923" y="205"/>
                  </a:lnTo>
                  <a:lnTo>
                    <a:pt x="872" y="128"/>
                  </a:lnTo>
                  <a:lnTo>
                    <a:pt x="795" y="77"/>
                  </a:lnTo>
                  <a:lnTo>
                    <a:pt x="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3667800" y="2563088"/>
              <a:ext cx="89100" cy="51925"/>
            </a:xfrm>
            <a:custGeom>
              <a:avLst/>
              <a:gdLst/>
              <a:ahLst/>
              <a:cxnLst/>
              <a:rect l="l" t="t" r="r" b="b"/>
              <a:pathLst>
                <a:path w="3564" h="2077" extrusionOk="0">
                  <a:moveTo>
                    <a:pt x="334" y="0"/>
                  </a:moveTo>
                  <a:lnTo>
                    <a:pt x="206" y="26"/>
                  </a:lnTo>
                  <a:lnTo>
                    <a:pt x="103" y="129"/>
                  </a:lnTo>
                  <a:lnTo>
                    <a:pt x="26" y="231"/>
                  </a:lnTo>
                  <a:lnTo>
                    <a:pt x="1" y="359"/>
                  </a:lnTo>
                  <a:lnTo>
                    <a:pt x="1" y="487"/>
                  </a:lnTo>
                  <a:lnTo>
                    <a:pt x="77" y="590"/>
                  </a:lnTo>
                  <a:lnTo>
                    <a:pt x="129" y="641"/>
                  </a:lnTo>
                  <a:lnTo>
                    <a:pt x="180" y="693"/>
                  </a:lnTo>
                  <a:lnTo>
                    <a:pt x="513" y="872"/>
                  </a:lnTo>
                  <a:lnTo>
                    <a:pt x="846" y="1103"/>
                  </a:lnTo>
                  <a:lnTo>
                    <a:pt x="1538" y="1564"/>
                  </a:lnTo>
                  <a:lnTo>
                    <a:pt x="1872" y="1769"/>
                  </a:lnTo>
                  <a:lnTo>
                    <a:pt x="2231" y="1949"/>
                  </a:lnTo>
                  <a:lnTo>
                    <a:pt x="2410" y="2000"/>
                  </a:lnTo>
                  <a:lnTo>
                    <a:pt x="2615" y="2051"/>
                  </a:lnTo>
                  <a:lnTo>
                    <a:pt x="2794" y="2077"/>
                  </a:lnTo>
                  <a:lnTo>
                    <a:pt x="2974" y="2077"/>
                  </a:lnTo>
                  <a:lnTo>
                    <a:pt x="3153" y="2051"/>
                  </a:lnTo>
                  <a:lnTo>
                    <a:pt x="3307" y="1974"/>
                  </a:lnTo>
                  <a:lnTo>
                    <a:pt x="3410" y="1872"/>
                  </a:lnTo>
                  <a:lnTo>
                    <a:pt x="3512" y="1718"/>
                  </a:lnTo>
                  <a:lnTo>
                    <a:pt x="3563" y="1564"/>
                  </a:lnTo>
                  <a:lnTo>
                    <a:pt x="3563" y="1410"/>
                  </a:lnTo>
                  <a:lnTo>
                    <a:pt x="3487" y="1256"/>
                  </a:lnTo>
                  <a:lnTo>
                    <a:pt x="3461" y="1180"/>
                  </a:lnTo>
                  <a:lnTo>
                    <a:pt x="3384" y="1128"/>
                  </a:lnTo>
                  <a:lnTo>
                    <a:pt x="3230" y="1000"/>
                  </a:lnTo>
                  <a:lnTo>
                    <a:pt x="3076" y="898"/>
                  </a:lnTo>
                  <a:lnTo>
                    <a:pt x="2718" y="718"/>
                  </a:lnTo>
                  <a:lnTo>
                    <a:pt x="2359" y="590"/>
                  </a:lnTo>
                  <a:lnTo>
                    <a:pt x="2000" y="462"/>
                  </a:lnTo>
                  <a:lnTo>
                    <a:pt x="1257" y="206"/>
                  </a:lnTo>
                  <a:lnTo>
                    <a:pt x="872" y="77"/>
                  </a:lnTo>
                  <a:lnTo>
                    <a:pt x="4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3591550" y="2603463"/>
              <a:ext cx="114075" cy="71150"/>
            </a:xfrm>
            <a:custGeom>
              <a:avLst/>
              <a:gdLst/>
              <a:ahLst/>
              <a:cxnLst/>
              <a:rect l="l" t="t" r="r" b="b"/>
              <a:pathLst>
                <a:path w="4563" h="2846" extrusionOk="0">
                  <a:moveTo>
                    <a:pt x="487" y="0"/>
                  </a:moveTo>
                  <a:lnTo>
                    <a:pt x="308" y="52"/>
                  </a:lnTo>
                  <a:lnTo>
                    <a:pt x="154" y="128"/>
                  </a:lnTo>
                  <a:lnTo>
                    <a:pt x="103" y="180"/>
                  </a:lnTo>
                  <a:lnTo>
                    <a:pt x="52" y="257"/>
                  </a:lnTo>
                  <a:lnTo>
                    <a:pt x="26" y="334"/>
                  </a:lnTo>
                  <a:lnTo>
                    <a:pt x="0" y="410"/>
                  </a:lnTo>
                  <a:lnTo>
                    <a:pt x="0" y="513"/>
                  </a:lnTo>
                  <a:lnTo>
                    <a:pt x="52" y="615"/>
                  </a:lnTo>
                  <a:lnTo>
                    <a:pt x="154" y="872"/>
                  </a:lnTo>
                  <a:lnTo>
                    <a:pt x="334" y="1128"/>
                  </a:lnTo>
                  <a:lnTo>
                    <a:pt x="513" y="1384"/>
                  </a:lnTo>
                  <a:lnTo>
                    <a:pt x="718" y="1615"/>
                  </a:lnTo>
                  <a:lnTo>
                    <a:pt x="949" y="1846"/>
                  </a:lnTo>
                  <a:lnTo>
                    <a:pt x="1205" y="2051"/>
                  </a:lnTo>
                  <a:lnTo>
                    <a:pt x="1461" y="2230"/>
                  </a:lnTo>
                  <a:lnTo>
                    <a:pt x="1743" y="2384"/>
                  </a:lnTo>
                  <a:lnTo>
                    <a:pt x="2025" y="2538"/>
                  </a:lnTo>
                  <a:lnTo>
                    <a:pt x="2333" y="2666"/>
                  </a:lnTo>
                  <a:lnTo>
                    <a:pt x="2640" y="2743"/>
                  </a:lnTo>
                  <a:lnTo>
                    <a:pt x="2948" y="2820"/>
                  </a:lnTo>
                  <a:lnTo>
                    <a:pt x="3256" y="2845"/>
                  </a:lnTo>
                  <a:lnTo>
                    <a:pt x="3563" y="2845"/>
                  </a:lnTo>
                  <a:lnTo>
                    <a:pt x="3871" y="2820"/>
                  </a:lnTo>
                  <a:lnTo>
                    <a:pt x="4153" y="2769"/>
                  </a:lnTo>
                  <a:lnTo>
                    <a:pt x="4281" y="2692"/>
                  </a:lnTo>
                  <a:lnTo>
                    <a:pt x="4409" y="2615"/>
                  </a:lnTo>
                  <a:lnTo>
                    <a:pt x="4486" y="2487"/>
                  </a:lnTo>
                  <a:lnTo>
                    <a:pt x="4537" y="2358"/>
                  </a:lnTo>
                  <a:lnTo>
                    <a:pt x="4563" y="2230"/>
                  </a:lnTo>
                  <a:lnTo>
                    <a:pt x="4537" y="2076"/>
                  </a:lnTo>
                  <a:lnTo>
                    <a:pt x="4486" y="1948"/>
                  </a:lnTo>
                  <a:lnTo>
                    <a:pt x="4409" y="1820"/>
                  </a:lnTo>
                  <a:lnTo>
                    <a:pt x="4230" y="1666"/>
                  </a:lnTo>
                  <a:lnTo>
                    <a:pt x="4025" y="1538"/>
                  </a:lnTo>
                  <a:lnTo>
                    <a:pt x="3820" y="1436"/>
                  </a:lnTo>
                  <a:lnTo>
                    <a:pt x="3589" y="1333"/>
                  </a:lnTo>
                  <a:lnTo>
                    <a:pt x="3127" y="1205"/>
                  </a:lnTo>
                  <a:lnTo>
                    <a:pt x="2640" y="1077"/>
                  </a:lnTo>
                  <a:lnTo>
                    <a:pt x="2153" y="974"/>
                  </a:lnTo>
                  <a:lnTo>
                    <a:pt x="1923" y="897"/>
                  </a:lnTo>
                  <a:lnTo>
                    <a:pt x="1718" y="795"/>
                  </a:lnTo>
                  <a:lnTo>
                    <a:pt x="1513" y="692"/>
                  </a:lnTo>
                  <a:lnTo>
                    <a:pt x="1308" y="564"/>
                  </a:lnTo>
                  <a:lnTo>
                    <a:pt x="1128" y="410"/>
                  </a:lnTo>
                  <a:lnTo>
                    <a:pt x="974" y="231"/>
                  </a:lnTo>
                  <a:lnTo>
                    <a:pt x="897" y="154"/>
                  </a:lnTo>
                  <a:lnTo>
                    <a:pt x="821" y="103"/>
                  </a:lnTo>
                  <a:lnTo>
                    <a:pt x="744" y="52"/>
                  </a:lnTo>
                  <a:lnTo>
                    <a:pt x="667" y="26"/>
                  </a:lnTo>
                  <a:lnTo>
                    <a:pt x="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3779300" y="2486188"/>
              <a:ext cx="95500" cy="67300"/>
            </a:xfrm>
            <a:custGeom>
              <a:avLst/>
              <a:gdLst/>
              <a:ahLst/>
              <a:cxnLst/>
              <a:rect l="l" t="t" r="r" b="b"/>
              <a:pathLst>
                <a:path w="3820" h="2692" extrusionOk="0">
                  <a:moveTo>
                    <a:pt x="488" y="1"/>
                  </a:moveTo>
                  <a:lnTo>
                    <a:pt x="411" y="26"/>
                  </a:lnTo>
                  <a:lnTo>
                    <a:pt x="308" y="52"/>
                  </a:lnTo>
                  <a:lnTo>
                    <a:pt x="231" y="103"/>
                  </a:lnTo>
                  <a:lnTo>
                    <a:pt x="154" y="154"/>
                  </a:lnTo>
                  <a:lnTo>
                    <a:pt x="77" y="231"/>
                  </a:lnTo>
                  <a:lnTo>
                    <a:pt x="52" y="334"/>
                  </a:lnTo>
                  <a:lnTo>
                    <a:pt x="1" y="436"/>
                  </a:lnTo>
                  <a:lnTo>
                    <a:pt x="1" y="565"/>
                  </a:lnTo>
                  <a:lnTo>
                    <a:pt x="1" y="693"/>
                  </a:lnTo>
                  <a:lnTo>
                    <a:pt x="77" y="975"/>
                  </a:lnTo>
                  <a:lnTo>
                    <a:pt x="180" y="1231"/>
                  </a:lnTo>
                  <a:lnTo>
                    <a:pt x="308" y="1462"/>
                  </a:lnTo>
                  <a:lnTo>
                    <a:pt x="436" y="1667"/>
                  </a:lnTo>
                  <a:lnTo>
                    <a:pt x="616" y="1872"/>
                  </a:lnTo>
                  <a:lnTo>
                    <a:pt x="821" y="2051"/>
                  </a:lnTo>
                  <a:lnTo>
                    <a:pt x="1026" y="2205"/>
                  </a:lnTo>
                  <a:lnTo>
                    <a:pt x="1257" y="2333"/>
                  </a:lnTo>
                  <a:lnTo>
                    <a:pt x="1487" y="2436"/>
                  </a:lnTo>
                  <a:lnTo>
                    <a:pt x="1744" y="2538"/>
                  </a:lnTo>
                  <a:lnTo>
                    <a:pt x="2000" y="2615"/>
                  </a:lnTo>
                  <a:lnTo>
                    <a:pt x="2256" y="2666"/>
                  </a:lnTo>
                  <a:lnTo>
                    <a:pt x="2538" y="2692"/>
                  </a:lnTo>
                  <a:lnTo>
                    <a:pt x="2795" y="2692"/>
                  </a:lnTo>
                  <a:lnTo>
                    <a:pt x="3076" y="2666"/>
                  </a:lnTo>
                  <a:lnTo>
                    <a:pt x="3333" y="2641"/>
                  </a:lnTo>
                  <a:lnTo>
                    <a:pt x="3461" y="2615"/>
                  </a:lnTo>
                  <a:lnTo>
                    <a:pt x="3563" y="2564"/>
                  </a:lnTo>
                  <a:lnTo>
                    <a:pt x="3640" y="2487"/>
                  </a:lnTo>
                  <a:lnTo>
                    <a:pt x="3717" y="2410"/>
                  </a:lnTo>
                  <a:lnTo>
                    <a:pt x="3769" y="2308"/>
                  </a:lnTo>
                  <a:lnTo>
                    <a:pt x="3794" y="2205"/>
                  </a:lnTo>
                  <a:lnTo>
                    <a:pt x="3820" y="2102"/>
                  </a:lnTo>
                  <a:lnTo>
                    <a:pt x="3820" y="2000"/>
                  </a:lnTo>
                  <a:lnTo>
                    <a:pt x="3820" y="1872"/>
                  </a:lnTo>
                  <a:lnTo>
                    <a:pt x="3794" y="1769"/>
                  </a:lnTo>
                  <a:lnTo>
                    <a:pt x="3769" y="1667"/>
                  </a:lnTo>
                  <a:lnTo>
                    <a:pt x="3717" y="1564"/>
                  </a:lnTo>
                  <a:lnTo>
                    <a:pt x="3640" y="1487"/>
                  </a:lnTo>
                  <a:lnTo>
                    <a:pt x="3563" y="1410"/>
                  </a:lnTo>
                  <a:lnTo>
                    <a:pt x="3461" y="1359"/>
                  </a:lnTo>
                  <a:lnTo>
                    <a:pt x="3333" y="1333"/>
                  </a:lnTo>
                  <a:lnTo>
                    <a:pt x="3051" y="1282"/>
                  </a:lnTo>
                  <a:lnTo>
                    <a:pt x="2718" y="1231"/>
                  </a:lnTo>
                  <a:lnTo>
                    <a:pt x="2384" y="1205"/>
                  </a:lnTo>
                  <a:lnTo>
                    <a:pt x="2077" y="1128"/>
                  </a:lnTo>
                  <a:lnTo>
                    <a:pt x="1769" y="1026"/>
                  </a:lnTo>
                  <a:lnTo>
                    <a:pt x="1615" y="975"/>
                  </a:lnTo>
                  <a:lnTo>
                    <a:pt x="1487" y="872"/>
                  </a:lnTo>
                  <a:lnTo>
                    <a:pt x="1385" y="795"/>
                  </a:lnTo>
                  <a:lnTo>
                    <a:pt x="1257" y="667"/>
                  </a:lnTo>
                  <a:lnTo>
                    <a:pt x="1180" y="539"/>
                  </a:lnTo>
                  <a:lnTo>
                    <a:pt x="1103" y="385"/>
                  </a:lnTo>
                  <a:lnTo>
                    <a:pt x="1026" y="283"/>
                  </a:lnTo>
                  <a:lnTo>
                    <a:pt x="975" y="180"/>
                  </a:lnTo>
                  <a:lnTo>
                    <a:pt x="872" y="103"/>
                  </a:lnTo>
                  <a:lnTo>
                    <a:pt x="795" y="52"/>
                  </a:lnTo>
                  <a:lnTo>
                    <a:pt x="693" y="26"/>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3792125" y="2681638"/>
              <a:ext cx="132025" cy="53200"/>
            </a:xfrm>
            <a:custGeom>
              <a:avLst/>
              <a:gdLst/>
              <a:ahLst/>
              <a:cxnLst/>
              <a:rect l="l" t="t" r="r" b="b"/>
              <a:pathLst>
                <a:path w="5281" h="2128" extrusionOk="0">
                  <a:moveTo>
                    <a:pt x="4409" y="0"/>
                  </a:moveTo>
                  <a:lnTo>
                    <a:pt x="4204" y="26"/>
                  </a:lnTo>
                  <a:lnTo>
                    <a:pt x="3768" y="129"/>
                  </a:lnTo>
                  <a:lnTo>
                    <a:pt x="3332" y="257"/>
                  </a:lnTo>
                  <a:lnTo>
                    <a:pt x="2922" y="385"/>
                  </a:lnTo>
                  <a:lnTo>
                    <a:pt x="2640" y="462"/>
                  </a:lnTo>
                  <a:lnTo>
                    <a:pt x="2358" y="487"/>
                  </a:lnTo>
                  <a:lnTo>
                    <a:pt x="1769" y="487"/>
                  </a:lnTo>
                  <a:lnTo>
                    <a:pt x="1179" y="411"/>
                  </a:lnTo>
                  <a:lnTo>
                    <a:pt x="615" y="334"/>
                  </a:lnTo>
                  <a:lnTo>
                    <a:pt x="436" y="334"/>
                  </a:lnTo>
                  <a:lnTo>
                    <a:pt x="282" y="385"/>
                  </a:lnTo>
                  <a:lnTo>
                    <a:pt x="154" y="487"/>
                  </a:lnTo>
                  <a:lnTo>
                    <a:pt x="52" y="616"/>
                  </a:lnTo>
                  <a:lnTo>
                    <a:pt x="0" y="769"/>
                  </a:lnTo>
                  <a:lnTo>
                    <a:pt x="26" y="923"/>
                  </a:lnTo>
                  <a:lnTo>
                    <a:pt x="52" y="1000"/>
                  </a:lnTo>
                  <a:lnTo>
                    <a:pt x="103" y="1077"/>
                  </a:lnTo>
                  <a:lnTo>
                    <a:pt x="154" y="1154"/>
                  </a:lnTo>
                  <a:lnTo>
                    <a:pt x="231" y="1231"/>
                  </a:lnTo>
                  <a:lnTo>
                    <a:pt x="513" y="1385"/>
                  </a:lnTo>
                  <a:lnTo>
                    <a:pt x="820" y="1564"/>
                  </a:lnTo>
                  <a:lnTo>
                    <a:pt x="1154" y="1692"/>
                  </a:lnTo>
                  <a:lnTo>
                    <a:pt x="1487" y="1820"/>
                  </a:lnTo>
                  <a:lnTo>
                    <a:pt x="1846" y="1948"/>
                  </a:lnTo>
                  <a:lnTo>
                    <a:pt x="2230" y="2025"/>
                  </a:lnTo>
                  <a:lnTo>
                    <a:pt x="2589" y="2102"/>
                  </a:lnTo>
                  <a:lnTo>
                    <a:pt x="2974" y="2128"/>
                  </a:lnTo>
                  <a:lnTo>
                    <a:pt x="3332" y="2102"/>
                  </a:lnTo>
                  <a:lnTo>
                    <a:pt x="3691" y="2077"/>
                  </a:lnTo>
                  <a:lnTo>
                    <a:pt x="4025" y="1974"/>
                  </a:lnTo>
                  <a:lnTo>
                    <a:pt x="4332" y="1846"/>
                  </a:lnTo>
                  <a:lnTo>
                    <a:pt x="4614" y="1667"/>
                  </a:lnTo>
                  <a:lnTo>
                    <a:pt x="4742" y="1564"/>
                  </a:lnTo>
                  <a:lnTo>
                    <a:pt x="4870" y="1436"/>
                  </a:lnTo>
                  <a:lnTo>
                    <a:pt x="4973" y="1308"/>
                  </a:lnTo>
                  <a:lnTo>
                    <a:pt x="5075" y="1154"/>
                  </a:lnTo>
                  <a:lnTo>
                    <a:pt x="5178" y="1000"/>
                  </a:lnTo>
                  <a:lnTo>
                    <a:pt x="5255" y="821"/>
                  </a:lnTo>
                  <a:lnTo>
                    <a:pt x="5281" y="667"/>
                  </a:lnTo>
                  <a:lnTo>
                    <a:pt x="5281" y="513"/>
                  </a:lnTo>
                  <a:lnTo>
                    <a:pt x="5229" y="385"/>
                  </a:lnTo>
                  <a:lnTo>
                    <a:pt x="5152" y="257"/>
                  </a:lnTo>
                  <a:lnTo>
                    <a:pt x="5050" y="154"/>
                  </a:lnTo>
                  <a:lnTo>
                    <a:pt x="4922" y="77"/>
                  </a:lnTo>
                  <a:lnTo>
                    <a:pt x="4794" y="26"/>
                  </a:lnTo>
                  <a:lnTo>
                    <a:pt x="4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 name="Google Shape;985;p30"/>
          <p:cNvSpPr/>
          <p:nvPr/>
        </p:nvSpPr>
        <p:spPr>
          <a:xfrm>
            <a:off x="592547" y="3683186"/>
            <a:ext cx="845090" cy="463980"/>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CUSTOM_5_1">
    <p:spTree>
      <p:nvGrpSpPr>
        <p:cNvPr id="1" name="Shape 986"/>
        <p:cNvGrpSpPr/>
        <p:nvPr/>
      </p:nvGrpSpPr>
      <p:grpSpPr>
        <a:xfrm>
          <a:off x="0" y="0"/>
          <a:ext cx="0" cy="0"/>
          <a:chOff x="0" y="0"/>
          <a:chExt cx="0" cy="0"/>
        </a:xfrm>
      </p:grpSpPr>
      <p:pic>
        <p:nvPicPr>
          <p:cNvPr id="987" name="Google Shape;987;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88" name="Google Shape;988;p31"/>
          <p:cNvSpPr/>
          <p:nvPr/>
        </p:nvSpPr>
        <p:spPr>
          <a:xfrm>
            <a:off x="150" y="1818350"/>
            <a:ext cx="9143936" cy="3325038"/>
          </a:xfrm>
          <a:custGeom>
            <a:avLst/>
            <a:gdLst/>
            <a:ahLst/>
            <a:cxnLst/>
            <a:rect l="l" t="t" r="r" b="b"/>
            <a:pathLst>
              <a:path w="115834" h="52402" extrusionOk="0">
                <a:moveTo>
                  <a:pt x="34597" y="0"/>
                </a:moveTo>
                <a:lnTo>
                  <a:pt x="34311" y="19"/>
                </a:lnTo>
                <a:lnTo>
                  <a:pt x="34006" y="38"/>
                </a:lnTo>
                <a:lnTo>
                  <a:pt x="33720" y="95"/>
                </a:lnTo>
                <a:lnTo>
                  <a:pt x="33433" y="153"/>
                </a:lnTo>
                <a:lnTo>
                  <a:pt x="33147" y="248"/>
                </a:lnTo>
                <a:lnTo>
                  <a:pt x="32880" y="344"/>
                </a:lnTo>
                <a:lnTo>
                  <a:pt x="32594" y="439"/>
                </a:lnTo>
                <a:lnTo>
                  <a:pt x="32326" y="573"/>
                </a:lnTo>
                <a:lnTo>
                  <a:pt x="32078" y="706"/>
                </a:lnTo>
                <a:lnTo>
                  <a:pt x="31830" y="878"/>
                </a:lnTo>
                <a:lnTo>
                  <a:pt x="31582" y="1050"/>
                </a:lnTo>
                <a:lnTo>
                  <a:pt x="31353" y="1240"/>
                </a:lnTo>
                <a:lnTo>
                  <a:pt x="31143" y="1431"/>
                </a:lnTo>
                <a:lnTo>
                  <a:pt x="30953" y="1660"/>
                </a:lnTo>
                <a:lnTo>
                  <a:pt x="30762" y="1889"/>
                </a:lnTo>
                <a:lnTo>
                  <a:pt x="30590" y="2118"/>
                </a:lnTo>
                <a:lnTo>
                  <a:pt x="30437" y="2366"/>
                </a:lnTo>
                <a:lnTo>
                  <a:pt x="30285" y="2634"/>
                </a:lnTo>
                <a:lnTo>
                  <a:pt x="30170" y="2901"/>
                </a:lnTo>
                <a:lnTo>
                  <a:pt x="30056" y="3168"/>
                </a:lnTo>
                <a:lnTo>
                  <a:pt x="29979" y="3454"/>
                </a:lnTo>
                <a:lnTo>
                  <a:pt x="29903" y="3740"/>
                </a:lnTo>
                <a:lnTo>
                  <a:pt x="29865" y="4027"/>
                </a:lnTo>
                <a:lnTo>
                  <a:pt x="29827" y="4332"/>
                </a:lnTo>
                <a:lnTo>
                  <a:pt x="29827" y="4618"/>
                </a:lnTo>
                <a:lnTo>
                  <a:pt x="29846" y="4904"/>
                </a:lnTo>
                <a:lnTo>
                  <a:pt x="29884" y="5210"/>
                </a:lnTo>
                <a:lnTo>
                  <a:pt x="29655" y="5095"/>
                </a:lnTo>
                <a:lnTo>
                  <a:pt x="29426" y="5000"/>
                </a:lnTo>
                <a:lnTo>
                  <a:pt x="29197" y="4943"/>
                </a:lnTo>
                <a:lnTo>
                  <a:pt x="28949" y="4885"/>
                </a:lnTo>
                <a:lnTo>
                  <a:pt x="28720" y="4847"/>
                </a:lnTo>
                <a:lnTo>
                  <a:pt x="28472" y="4828"/>
                </a:lnTo>
                <a:lnTo>
                  <a:pt x="28205" y="4828"/>
                </a:lnTo>
                <a:lnTo>
                  <a:pt x="27956" y="4847"/>
                </a:lnTo>
                <a:lnTo>
                  <a:pt x="27708" y="4866"/>
                </a:lnTo>
                <a:lnTo>
                  <a:pt x="27460" y="4923"/>
                </a:lnTo>
                <a:lnTo>
                  <a:pt x="27212" y="4981"/>
                </a:lnTo>
                <a:lnTo>
                  <a:pt x="26964" y="5038"/>
                </a:lnTo>
                <a:lnTo>
                  <a:pt x="26735" y="5133"/>
                </a:lnTo>
                <a:lnTo>
                  <a:pt x="26506" y="5229"/>
                </a:lnTo>
                <a:lnTo>
                  <a:pt x="26277" y="5343"/>
                </a:lnTo>
                <a:lnTo>
                  <a:pt x="26067" y="5458"/>
                </a:lnTo>
                <a:lnTo>
                  <a:pt x="25857" y="5591"/>
                </a:lnTo>
                <a:lnTo>
                  <a:pt x="25667" y="5744"/>
                </a:lnTo>
                <a:lnTo>
                  <a:pt x="25495" y="5916"/>
                </a:lnTo>
                <a:lnTo>
                  <a:pt x="25323" y="6088"/>
                </a:lnTo>
                <a:lnTo>
                  <a:pt x="25170" y="6259"/>
                </a:lnTo>
                <a:lnTo>
                  <a:pt x="25018" y="6450"/>
                </a:lnTo>
                <a:lnTo>
                  <a:pt x="24884" y="6660"/>
                </a:lnTo>
                <a:lnTo>
                  <a:pt x="24751" y="6870"/>
                </a:lnTo>
                <a:lnTo>
                  <a:pt x="24655" y="7099"/>
                </a:lnTo>
                <a:lnTo>
                  <a:pt x="24560" y="7309"/>
                </a:lnTo>
                <a:lnTo>
                  <a:pt x="24483" y="7538"/>
                </a:lnTo>
                <a:lnTo>
                  <a:pt x="24407" y="7786"/>
                </a:lnTo>
                <a:lnTo>
                  <a:pt x="24369" y="8015"/>
                </a:lnTo>
                <a:lnTo>
                  <a:pt x="24331" y="8263"/>
                </a:lnTo>
                <a:lnTo>
                  <a:pt x="24312" y="8492"/>
                </a:lnTo>
                <a:lnTo>
                  <a:pt x="24312" y="8740"/>
                </a:lnTo>
                <a:lnTo>
                  <a:pt x="24254" y="8397"/>
                </a:lnTo>
                <a:lnTo>
                  <a:pt x="24159" y="8072"/>
                </a:lnTo>
                <a:lnTo>
                  <a:pt x="24064" y="7729"/>
                </a:lnTo>
                <a:lnTo>
                  <a:pt x="23949" y="7404"/>
                </a:lnTo>
                <a:lnTo>
                  <a:pt x="23796" y="7099"/>
                </a:lnTo>
                <a:lnTo>
                  <a:pt x="23644" y="6794"/>
                </a:lnTo>
                <a:lnTo>
                  <a:pt x="23472" y="6488"/>
                </a:lnTo>
                <a:lnTo>
                  <a:pt x="23281" y="6202"/>
                </a:lnTo>
                <a:lnTo>
                  <a:pt x="23071" y="5935"/>
                </a:lnTo>
                <a:lnTo>
                  <a:pt x="22842" y="5668"/>
                </a:lnTo>
                <a:lnTo>
                  <a:pt x="22594" y="5420"/>
                </a:lnTo>
                <a:lnTo>
                  <a:pt x="22346" y="5191"/>
                </a:lnTo>
                <a:lnTo>
                  <a:pt x="22079" y="4981"/>
                </a:lnTo>
                <a:lnTo>
                  <a:pt x="21793" y="4790"/>
                </a:lnTo>
                <a:lnTo>
                  <a:pt x="21506" y="4599"/>
                </a:lnTo>
                <a:lnTo>
                  <a:pt x="21182" y="4446"/>
                </a:lnTo>
                <a:lnTo>
                  <a:pt x="20877" y="4313"/>
                </a:lnTo>
                <a:lnTo>
                  <a:pt x="20552" y="4198"/>
                </a:lnTo>
                <a:lnTo>
                  <a:pt x="20209" y="4122"/>
                </a:lnTo>
                <a:lnTo>
                  <a:pt x="19865" y="4046"/>
                </a:lnTo>
                <a:lnTo>
                  <a:pt x="19541" y="3988"/>
                </a:lnTo>
                <a:lnTo>
                  <a:pt x="19178" y="3969"/>
                </a:lnTo>
                <a:lnTo>
                  <a:pt x="18835" y="3950"/>
                </a:lnTo>
                <a:lnTo>
                  <a:pt x="18491" y="3969"/>
                </a:lnTo>
                <a:lnTo>
                  <a:pt x="18148" y="4008"/>
                </a:lnTo>
                <a:lnTo>
                  <a:pt x="17804" y="4046"/>
                </a:lnTo>
                <a:lnTo>
                  <a:pt x="17461" y="4122"/>
                </a:lnTo>
                <a:lnTo>
                  <a:pt x="17136" y="4217"/>
                </a:lnTo>
                <a:lnTo>
                  <a:pt x="16812" y="4332"/>
                </a:lnTo>
                <a:lnTo>
                  <a:pt x="16488" y="4465"/>
                </a:lnTo>
                <a:lnTo>
                  <a:pt x="16182" y="4618"/>
                </a:lnTo>
                <a:lnTo>
                  <a:pt x="15877" y="4790"/>
                </a:lnTo>
                <a:lnTo>
                  <a:pt x="15591" y="4981"/>
                </a:lnTo>
                <a:lnTo>
                  <a:pt x="15324" y="5191"/>
                </a:lnTo>
                <a:lnTo>
                  <a:pt x="15056" y="5420"/>
                </a:lnTo>
                <a:lnTo>
                  <a:pt x="14808" y="5668"/>
                </a:lnTo>
                <a:lnTo>
                  <a:pt x="14579" y="5916"/>
                </a:lnTo>
                <a:lnTo>
                  <a:pt x="14369" y="6202"/>
                </a:lnTo>
                <a:lnTo>
                  <a:pt x="14179" y="6469"/>
                </a:lnTo>
                <a:lnTo>
                  <a:pt x="13988" y="6775"/>
                </a:lnTo>
                <a:lnTo>
                  <a:pt x="13835" y="7080"/>
                </a:lnTo>
                <a:lnTo>
                  <a:pt x="13682" y="7385"/>
                </a:lnTo>
                <a:lnTo>
                  <a:pt x="13568" y="7710"/>
                </a:lnTo>
                <a:lnTo>
                  <a:pt x="13453" y="8053"/>
                </a:lnTo>
                <a:lnTo>
                  <a:pt x="13377" y="8378"/>
                </a:lnTo>
                <a:lnTo>
                  <a:pt x="13301" y="8721"/>
                </a:lnTo>
                <a:lnTo>
                  <a:pt x="13263" y="9064"/>
                </a:lnTo>
                <a:lnTo>
                  <a:pt x="13244" y="9408"/>
                </a:lnTo>
                <a:lnTo>
                  <a:pt x="13015" y="9313"/>
                </a:lnTo>
                <a:lnTo>
                  <a:pt x="12766" y="9217"/>
                </a:lnTo>
                <a:lnTo>
                  <a:pt x="12518" y="9160"/>
                </a:lnTo>
                <a:lnTo>
                  <a:pt x="12270" y="9084"/>
                </a:lnTo>
                <a:lnTo>
                  <a:pt x="12022" y="9045"/>
                </a:lnTo>
                <a:lnTo>
                  <a:pt x="11774" y="9007"/>
                </a:lnTo>
                <a:lnTo>
                  <a:pt x="11526" y="9007"/>
                </a:lnTo>
                <a:lnTo>
                  <a:pt x="11259" y="8988"/>
                </a:lnTo>
                <a:lnTo>
                  <a:pt x="11011" y="9007"/>
                </a:lnTo>
                <a:lnTo>
                  <a:pt x="10763" y="9045"/>
                </a:lnTo>
                <a:lnTo>
                  <a:pt x="10515" y="9084"/>
                </a:lnTo>
                <a:lnTo>
                  <a:pt x="10286" y="9141"/>
                </a:lnTo>
                <a:lnTo>
                  <a:pt x="10038" y="9236"/>
                </a:lnTo>
                <a:lnTo>
                  <a:pt x="9809" y="9332"/>
                </a:lnTo>
                <a:lnTo>
                  <a:pt x="9599" y="9446"/>
                </a:lnTo>
                <a:lnTo>
                  <a:pt x="9389" y="9580"/>
                </a:lnTo>
                <a:lnTo>
                  <a:pt x="9179" y="9732"/>
                </a:lnTo>
                <a:lnTo>
                  <a:pt x="8988" y="9885"/>
                </a:lnTo>
                <a:lnTo>
                  <a:pt x="8816" y="10057"/>
                </a:lnTo>
                <a:lnTo>
                  <a:pt x="8645" y="10248"/>
                </a:lnTo>
                <a:lnTo>
                  <a:pt x="8492" y="10458"/>
                </a:lnTo>
                <a:lnTo>
                  <a:pt x="8339" y="10648"/>
                </a:lnTo>
                <a:lnTo>
                  <a:pt x="8206" y="10877"/>
                </a:lnTo>
                <a:lnTo>
                  <a:pt x="8091" y="11087"/>
                </a:lnTo>
                <a:lnTo>
                  <a:pt x="7996" y="11335"/>
                </a:lnTo>
                <a:lnTo>
                  <a:pt x="7900" y="11564"/>
                </a:lnTo>
                <a:lnTo>
                  <a:pt x="7824" y="11812"/>
                </a:lnTo>
                <a:lnTo>
                  <a:pt x="7767" y="12041"/>
                </a:lnTo>
                <a:lnTo>
                  <a:pt x="7729" y="12290"/>
                </a:lnTo>
                <a:lnTo>
                  <a:pt x="7710" y="12538"/>
                </a:lnTo>
                <a:lnTo>
                  <a:pt x="7690" y="12805"/>
                </a:lnTo>
                <a:lnTo>
                  <a:pt x="7710" y="13053"/>
                </a:lnTo>
                <a:lnTo>
                  <a:pt x="7500" y="12881"/>
                </a:lnTo>
                <a:lnTo>
                  <a:pt x="7271" y="12728"/>
                </a:lnTo>
                <a:lnTo>
                  <a:pt x="7042" y="12595"/>
                </a:lnTo>
                <a:lnTo>
                  <a:pt x="6813" y="12461"/>
                </a:lnTo>
                <a:lnTo>
                  <a:pt x="6565" y="12328"/>
                </a:lnTo>
                <a:lnTo>
                  <a:pt x="6316" y="12232"/>
                </a:lnTo>
                <a:lnTo>
                  <a:pt x="6049" y="12118"/>
                </a:lnTo>
                <a:lnTo>
                  <a:pt x="5801" y="12041"/>
                </a:lnTo>
                <a:lnTo>
                  <a:pt x="5534" y="11965"/>
                </a:lnTo>
                <a:lnTo>
                  <a:pt x="5267" y="11908"/>
                </a:lnTo>
                <a:lnTo>
                  <a:pt x="5000" y="11851"/>
                </a:lnTo>
                <a:lnTo>
                  <a:pt x="4733" y="11812"/>
                </a:lnTo>
                <a:lnTo>
                  <a:pt x="4446" y="11793"/>
                </a:lnTo>
                <a:lnTo>
                  <a:pt x="4179" y="11774"/>
                </a:lnTo>
                <a:lnTo>
                  <a:pt x="3912" y="11774"/>
                </a:lnTo>
                <a:lnTo>
                  <a:pt x="3645" y="11793"/>
                </a:lnTo>
                <a:lnTo>
                  <a:pt x="3378" y="11812"/>
                </a:lnTo>
                <a:lnTo>
                  <a:pt x="3111" y="11851"/>
                </a:lnTo>
                <a:lnTo>
                  <a:pt x="2862" y="11908"/>
                </a:lnTo>
                <a:lnTo>
                  <a:pt x="2614" y="11984"/>
                </a:lnTo>
                <a:lnTo>
                  <a:pt x="2366" y="12061"/>
                </a:lnTo>
                <a:lnTo>
                  <a:pt x="2118" y="12175"/>
                </a:lnTo>
                <a:lnTo>
                  <a:pt x="1870" y="12270"/>
                </a:lnTo>
                <a:lnTo>
                  <a:pt x="1641" y="12404"/>
                </a:lnTo>
                <a:lnTo>
                  <a:pt x="1412" y="12538"/>
                </a:lnTo>
                <a:lnTo>
                  <a:pt x="1202" y="12690"/>
                </a:lnTo>
                <a:lnTo>
                  <a:pt x="763" y="12996"/>
                </a:lnTo>
                <a:lnTo>
                  <a:pt x="363" y="13358"/>
                </a:lnTo>
                <a:lnTo>
                  <a:pt x="0" y="13740"/>
                </a:lnTo>
                <a:lnTo>
                  <a:pt x="95" y="22041"/>
                </a:lnTo>
                <a:lnTo>
                  <a:pt x="439" y="52402"/>
                </a:lnTo>
                <a:lnTo>
                  <a:pt x="115833" y="52402"/>
                </a:lnTo>
                <a:lnTo>
                  <a:pt x="115833" y="4599"/>
                </a:lnTo>
                <a:lnTo>
                  <a:pt x="115623" y="4504"/>
                </a:lnTo>
                <a:lnTo>
                  <a:pt x="115394" y="4427"/>
                </a:lnTo>
                <a:lnTo>
                  <a:pt x="115165" y="4370"/>
                </a:lnTo>
                <a:lnTo>
                  <a:pt x="114936" y="4351"/>
                </a:lnTo>
                <a:lnTo>
                  <a:pt x="114707" y="4332"/>
                </a:lnTo>
                <a:lnTo>
                  <a:pt x="114459" y="4332"/>
                </a:lnTo>
                <a:lnTo>
                  <a:pt x="114230" y="4370"/>
                </a:lnTo>
                <a:lnTo>
                  <a:pt x="114001" y="4408"/>
                </a:lnTo>
                <a:lnTo>
                  <a:pt x="113772" y="4485"/>
                </a:lnTo>
                <a:lnTo>
                  <a:pt x="113562" y="4580"/>
                </a:lnTo>
                <a:lnTo>
                  <a:pt x="113353" y="4694"/>
                </a:lnTo>
                <a:lnTo>
                  <a:pt x="113162" y="4828"/>
                </a:lnTo>
                <a:lnTo>
                  <a:pt x="112971" y="4981"/>
                </a:lnTo>
                <a:lnTo>
                  <a:pt x="112799" y="5152"/>
                </a:lnTo>
                <a:lnTo>
                  <a:pt x="112647" y="5324"/>
                </a:lnTo>
                <a:lnTo>
                  <a:pt x="112513" y="5515"/>
                </a:lnTo>
                <a:lnTo>
                  <a:pt x="112475" y="5343"/>
                </a:lnTo>
                <a:lnTo>
                  <a:pt x="112418" y="5172"/>
                </a:lnTo>
                <a:lnTo>
                  <a:pt x="112284" y="4847"/>
                </a:lnTo>
                <a:lnTo>
                  <a:pt x="112093" y="4542"/>
                </a:lnTo>
                <a:lnTo>
                  <a:pt x="111883" y="4256"/>
                </a:lnTo>
                <a:lnTo>
                  <a:pt x="111635" y="4008"/>
                </a:lnTo>
                <a:lnTo>
                  <a:pt x="111368" y="3779"/>
                </a:lnTo>
                <a:lnTo>
                  <a:pt x="111215" y="3683"/>
                </a:lnTo>
                <a:lnTo>
                  <a:pt x="111063" y="3607"/>
                </a:lnTo>
                <a:lnTo>
                  <a:pt x="110891" y="3530"/>
                </a:lnTo>
                <a:lnTo>
                  <a:pt x="110738" y="3473"/>
                </a:lnTo>
                <a:lnTo>
                  <a:pt x="110566" y="3416"/>
                </a:lnTo>
                <a:lnTo>
                  <a:pt x="110395" y="3378"/>
                </a:lnTo>
                <a:lnTo>
                  <a:pt x="110223" y="3340"/>
                </a:lnTo>
                <a:lnTo>
                  <a:pt x="110051" y="3321"/>
                </a:lnTo>
                <a:lnTo>
                  <a:pt x="109689" y="3321"/>
                </a:lnTo>
                <a:lnTo>
                  <a:pt x="109345" y="3378"/>
                </a:lnTo>
                <a:lnTo>
                  <a:pt x="109002" y="3454"/>
                </a:lnTo>
                <a:lnTo>
                  <a:pt x="108658" y="3588"/>
                </a:lnTo>
                <a:lnTo>
                  <a:pt x="108506" y="3664"/>
                </a:lnTo>
                <a:lnTo>
                  <a:pt x="108353" y="3759"/>
                </a:lnTo>
                <a:lnTo>
                  <a:pt x="108200" y="3855"/>
                </a:lnTo>
                <a:lnTo>
                  <a:pt x="108067" y="3969"/>
                </a:lnTo>
                <a:lnTo>
                  <a:pt x="108009" y="3759"/>
                </a:lnTo>
                <a:lnTo>
                  <a:pt x="107952" y="3569"/>
                </a:lnTo>
                <a:lnTo>
                  <a:pt x="107780" y="3206"/>
                </a:lnTo>
                <a:lnTo>
                  <a:pt x="107570" y="2843"/>
                </a:lnTo>
                <a:lnTo>
                  <a:pt x="107322" y="2500"/>
                </a:lnTo>
                <a:lnTo>
                  <a:pt x="107055" y="2176"/>
                </a:lnTo>
                <a:lnTo>
                  <a:pt x="106750" y="1889"/>
                </a:lnTo>
                <a:lnTo>
                  <a:pt x="106425" y="1641"/>
                </a:lnTo>
                <a:lnTo>
                  <a:pt x="106082" y="1431"/>
                </a:lnTo>
                <a:lnTo>
                  <a:pt x="105719" y="1240"/>
                </a:lnTo>
                <a:lnTo>
                  <a:pt x="105338" y="1088"/>
                </a:lnTo>
                <a:lnTo>
                  <a:pt x="104956" y="973"/>
                </a:lnTo>
                <a:lnTo>
                  <a:pt x="104555" y="878"/>
                </a:lnTo>
                <a:lnTo>
                  <a:pt x="104155" y="821"/>
                </a:lnTo>
                <a:lnTo>
                  <a:pt x="103735" y="782"/>
                </a:lnTo>
                <a:lnTo>
                  <a:pt x="103334" y="763"/>
                </a:lnTo>
                <a:lnTo>
                  <a:pt x="102933" y="763"/>
                </a:lnTo>
                <a:lnTo>
                  <a:pt x="102456" y="821"/>
                </a:lnTo>
                <a:lnTo>
                  <a:pt x="101998" y="897"/>
                </a:lnTo>
                <a:lnTo>
                  <a:pt x="101540" y="992"/>
                </a:lnTo>
                <a:lnTo>
                  <a:pt x="101082" y="1145"/>
                </a:lnTo>
                <a:lnTo>
                  <a:pt x="100662" y="1336"/>
                </a:lnTo>
                <a:lnTo>
                  <a:pt x="100453" y="1431"/>
                </a:lnTo>
                <a:lnTo>
                  <a:pt x="100243" y="1546"/>
                </a:lnTo>
                <a:lnTo>
                  <a:pt x="100052" y="1679"/>
                </a:lnTo>
                <a:lnTo>
                  <a:pt x="99861" y="1813"/>
                </a:lnTo>
                <a:lnTo>
                  <a:pt x="99689" y="1947"/>
                </a:lnTo>
                <a:lnTo>
                  <a:pt x="99498" y="2118"/>
                </a:lnTo>
                <a:lnTo>
                  <a:pt x="99346" y="2271"/>
                </a:lnTo>
                <a:lnTo>
                  <a:pt x="99193" y="2462"/>
                </a:lnTo>
                <a:lnTo>
                  <a:pt x="99040" y="2653"/>
                </a:lnTo>
                <a:lnTo>
                  <a:pt x="98907" y="2843"/>
                </a:lnTo>
                <a:lnTo>
                  <a:pt x="98792" y="3053"/>
                </a:lnTo>
                <a:lnTo>
                  <a:pt x="98697" y="3263"/>
                </a:lnTo>
                <a:lnTo>
                  <a:pt x="98601" y="3473"/>
                </a:lnTo>
                <a:lnTo>
                  <a:pt x="98525" y="3702"/>
                </a:lnTo>
                <a:lnTo>
                  <a:pt x="98468" y="3912"/>
                </a:lnTo>
                <a:lnTo>
                  <a:pt x="98411" y="4141"/>
                </a:lnTo>
                <a:lnTo>
                  <a:pt x="98392" y="4370"/>
                </a:lnTo>
                <a:lnTo>
                  <a:pt x="98372" y="4618"/>
                </a:lnTo>
                <a:lnTo>
                  <a:pt x="98372" y="4847"/>
                </a:lnTo>
                <a:lnTo>
                  <a:pt x="98392" y="5076"/>
                </a:lnTo>
                <a:lnTo>
                  <a:pt x="98430" y="5305"/>
                </a:lnTo>
                <a:lnTo>
                  <a:pt x="98506" y="5534"/>
                </a:lnTo>
                <a:lnTo>
                  <a:pt x="98258" y="5477"/>
                </a:lnTo>
                <a:lnTo>
                  <a:pt x="98010" y="5439"/>
                </a:lnTo>
                <a:lnTo>
                  <a:pt x="97743" y="5420"/>
                </a:lnTo>
                <a:lnTo>
                  <a:pt x="97495" y="5401"/>
                </a:lnTo>
                <a:lnTo>
                  <a:pt x="97247" y="5401"/>
                </a:lnTo>
                <a:lnTo>
                  <a:pt x="96979" y="5420"/>
                </a:lnTo>
                <a:lnTo>
                  <a:pt x="96731" y="5439"/>
                </a:lnTo>
                <a:lnTo>
                  <a:pt x="96483" y="5477"/>
                </a:lnTo>
                <a:lnTo>
                  <a:pt x="96235" y="5534"/>
                </a:lnTo>
                <a:lnTo>
                  <a:pt x="95987" y="5591"/>
                </a:lnTo>
                <a:lnTo>
                  <a:pt x="95739" y="5668"/>
                </a:lnTo>
                <a:lnTo>
                  <a:pt x="95491" y="5763"/>
                </a:lnTo>
                <a:lnTo>
                  <a:pt x="95262" y="5859"/>
                </a:lnTo>
                <a:lnTo>
                  <a:pt x="95033" y="5973"/>
                </a:lnTo>
                <a:lnTo>
                  <a:pt x="94823" y="6088"/>
                </a:lnTo>
                <a:lnTo>
                  <a:pt x="94594" y="6221"/>
                </a:lnTo>
                <a:lnTo>
                  <a:pt x="94403" y="6374"/>
                </a:lnTo>
                <a:lnTo>
                  <a:pt x="94193" y="6526"/>
                </a:lnTo>
                <a:lnTo>
                  <a:pt x="94002" y="6679"/>
                </a:lnTo>
                <a:lnTo>
                  <a:pt x="93831" y="6851"/>
                </a:lnTo>
                <a:lnTo>
                  <a:pt x="93659" y="7042"/>
                </a:lnTo>
                <a:lnTo>
                  <a:pt x="93506" y="7233"/>
                </a:lnTo>
                <a:lnTo>
                  <a:pt x="93354" y="7442"/>
                </a:lnTo>
                <a:lnTo>
                  <a:pt x="93201" y="7633"/>
                </a:lnTo>
                <a:lnTo>
                  <a:pt x="93067" y="7862"/>
                </a:lnTo>
                <a:lnTo>
                  <a:pt x="92953" y="8072"/>
                </a:lnTo>
                <a:lnTo>
                  <a:pt x="92838" y="8301"/>
                </a:lnTo>
                <a:lnTo>
                  <a:pt x="92743" y="8530"/>
                </a:lnTo>
                <a:lnTo>
                  <a:pt x="92667" y="8759"/>
                </a:lnTo>
                <a:lnTo>
                  <a:pt x="92590" y="9007"/>
                </a:lnTo>
                <a:lnTo>
                  <a:pt x="92533" y="9255"/>
                </a:lnTo>
                <a:lnTo>
                  <a:pt x="92476" y="9503"/>
                </a:lnTo>
                <a:lnTo>
                  <a:pt x="91922" y="9389"/>
                </a:lnTo>
                <a:lnTo>
                  <a:pt x="91331" y="9332"/>
                </a:lnTo>
                <a:lnTo>
                  <a:pt x="91045" y="9313"/>
                </a:lnTo>
                <a:lnTo>
                  <a:pt x="90472" y="9313"/>
                </a:lnTo>
                <a:lnTo>
                  <a:pt x="90186" y="9351"/>
                </a:lnTo>
                <a:lnTo>
                  <a:pt x="89919" y="9408"/>
                </a:lnTo>
                <a:lnTo>
                  <a:pt x="89633" y="9503"/>
                </a:lnTo>
                <a:lnTo>
                  <a:pt x="89365" y="9618"/>
                </a:lnTo>
                <a:lnTo>
                  <a:pt x="89136" y="9771"/>
                </a:lnTo>
                <a:lnTo>
                  <a:pt x="88907" y="9942"/>
                </a:lnTo>
                <a:lnTo>
                  <a:pt x="88717" y="10133"/>
                </a:lnTo>
                <a:lnTo>
                  <a:pt x="88545" y="10362"/>
                </a:lnTo>
                <a:lnTo>
                  <a:pt x="88488" y="10496"/>
                </a:lnTo>
                <a:lnTo>
                  <a:pt x="88430" y="10629"/>
                </a:lnTo>
                <a:lnTo>
                  <a:pt x="88392" y="10438"/>
                </a:lnTo>
                <a:lnTo>
                  <a:pt x="88354" y="10267"/>
                </a:lnTo>
                <a:lnTo>
                  <a:pt x="88278" y="10095"/>
                </a:lnTo>
                <a:lnTo>
                  <a:pt x="88220" y="9923"/>
                </a:lnTo>
                <a:lnTo>
                  <a:pt x="88125" y="9771"/>
                </a:lnTo>
                <a:lnTo>
                  <a:pt x="88030" y="9599"/>
                </a:lnTo>
                <a:lnTo>
                  <a:pt x="87934" y="9446"/>
                </a:lnTo>
                <a:lnTo>
                  <a:pt x="87820" y="9313"/>
                </a:lnTo>
                <a:lnTo>
                  <a:pt x="87686" y="9179"/>
                </a:lnTo>
                <a:lnTo>
                  <a:pt x="87552" y="9045"/>
                </a:lnTo>
                <a:lnTo>
                  <a:pt x="87419" y="8912"/>
                </a:lnTo>
                <a:lnTo>
                  <a:pt x="87266" y="8816"/>
                </a:lnTo>
                <a:lnTo>
                  <a:pt x="87114" y="8702"/>
                </a:lnTo>
                <a:lnTo>
                  <a:pt x="86942" y="8626"/>
                </a:lnTo>
                <a:lnTo>
                  <a:pt x="86789" y="8530"/>
                </a:lnTo>
                <a:lnTo>
                  <a:pt x="86617" y="8473"/>
                </a:lnTo>
                <a:lnTo>
                  <a:pt x="86446" y="8416"/>
                </a:lnTo>
                <a:lnTo>
                  <a:pt x="86274" y="8378"/>
                </a:lnTo>
                <a:lnTo>
                  <a:pt x="86083" y="8339"/>
                </a:lnTo>
                <a:lnTo>
                  <a:pt x="85911" y="8320"/>
                </a:lnTo>
                <a:lnTo>
                  <a:pt x="85720" y="8320"/>
                </a:lnTo>
                <a:lnTo>
                  <a:pt x="85549" y="8339"/>
                </a:lnTo>
                <a:lnTo>
                  <a:pt x="85358" y="8358"/>
                </a:lnTo>
                <a:lnTo>
                  <a:pt x="85186" y="8378"/>
                </a:lnTo>
                <a:lnTo>
                  <a:pt x="85014" y="8435"/>
                </a:lnTo>
                <a:lnTo>
                  <a:pt x="84843" y="8473"/>
                </a:lnTo>
                <a:lnTo>
                  <a:pt x="84671" y="8549"/>
                </a:lnTo>
                <a:lnTo>
                  <a:pt x="84499" y="8626"/>
                </a:lnTo>
                <a:lnTo>
                  <a:pt x="84347" y="8702"/>
                </a:lnTo>
                <a:lnTo>
                  <a:pt x="84194" y="8797"/>
                </a:lnTo>
                <a:lnTo>
                  <a:pt x="84041" y="8912"/>
                </a:lnTo>
                <a:lnTo>
                  <a:pt x="83908" y="9026"/>
                </a:lnTo>
                <a:lnTo>
                  <a:pt x="84060" y="8740"/>
                </a:lnTo>
                <a:lnTo>
                  <a:pt x="84194" y="8416"/>
                </a:lnTo>
                <a:lnTo>
                  <a:pt x="84308" y="8110"/>
                </a:lnTo>
                <a:lnTo>
                  <a:pt x="84404" y="7786"/>
                </a:lnTo>
                <a:lnTo>
                  <a:pt x="84480" y="7442"/>
                </a:lnTo>
                <a:lnTo>
                  <a:pt x="84537" y="7118"/>
                </a:lnTo>
                <a:lnTo>
                  <a:pt x="84576" y="6775"/>
                </a:lnTo>
                <a:lnTo>
                  <a:pt x="84595" y="6450"/>
                </a:lnTo>
                <a:lnTo>
                  <a:pt x="84595" y="6107"/>
                </a:lnTo>
                <a:lnTo>
                  <a:pt x="84576" y="5763"/>
                </a:lnTo>
                <a:lnTo>
                  <a:pt x="84518" y="5420"/>
                </a:lnTo>
                <a:lnTo>
                  <a:pt x="84461" y="5095"/>
                </a:lnTo>
                <a:lnTo>
                  <a:pt x="84385" y="4752"/>
                </a:lnTo>
                <a:lnTo>
                  <a:pt x="84289" y="4427"/>
                </a:lnTo>
                <a:lnTo>
                  <a:pt x="84175" y="4103"/>
                </a:lnTo>
                <a:lnTo>
                  <a:pt x="84041" y="3798"/>
                </a:lnTo>
                <a:lnTo>
                  <a:pt x="83889" y="3492"/>
                </a:lnTo>
                <a:lnTo>
                  <a:pt x="83717" y="3206"/>
                </a:lnTo>
                <a:lnTo>
                  <a:pt x="83526" y="2920"/>
                </a:lnTo>
                <a:lnTo>
                  <a:pt x="83335" y="2653"/>
                </a:lnTo>
                <a:lnTo>
                  <a:pt x="83106" y="2385"/>
                </a:lnTo>
                <a:lnTo>
                  <a:pt x="82877" y="2137"/>
                </a:lnTo>
                <a:lnTo>
                  <a:pt x="82629" y="1908"/>
                </a:lnTo>
                <a:lnTo>
                  <a:pt x="82362" y="1698"/>
                </a:lnTo>
                <a:lnTo>
                  <a:pt x="82095" y="1489"/>
                </a:lnTo>
                <a:lnTo>
                  <a:pt x="81808" y="1298"/>
                </a:lnTo>
                <a:lnTo>
                  <a:pt x="81522" y="1145"/>
                </a:lnTo>
                <a:lnTo>
                  <a:pt x="81217" y="992"/>
                </a:lnTo>
                <a:lnTo>
                  <a:pt x="80912" y="859"/>
                </a:lnTo>
                <a:lnTo>
                  <a:pt x="80587" y="744"/>
                </a:lnTo>
                <a:lnTo>
                  <a:pt x="80263" y="649"/>
                </a:lnTo>
                <a:lnTo>
                  <a:pt x="79919" y="573"/>
                </a:lnTo>
                <a:lnTo>
                  <a:pt x="79595" y="515"/>
                </a:lnTo>
                <a:lnTo>
                  <a:pt x="79251" y="477"/>
                </a:lnTo>
                <a:lnTo>
                  <a:pt x="78908" y="458"/>
                </a:lnTo>
                <a:lnTo>
                  <a:pt x="78583" y="477"/>
                </a:lnTo>
                <a:lnTo>
                  <a:pt x="78240" y="496"/>
                </a:lnTo>
                <a:lnTo>
                  <a:pt x="77896" y="534"/>
                </a:lnTo>
                <a:lnTo>
                  <a:pt x="77572" y="611"/>
                </a:lnTo>
                <a:lnTo>
                  <a:pt x="77248" y="687"/>
                </a:lnTo>
                <a:lnTo>
                  <a:pt x="76923" y="802"/>
                </a:lnTo>
                <a:lnTo>
                  <a:pt x="76599" y="916"/>
                </a:lnTo>
                <a:lnTo>
                  <a:pt x="76294" y="1050"/>
                </a:lnTo>
                <a:lnTo>
                  <a:pt x="75988" y="1221"/>
                </a:lnTo>
                <a:lnTo>
                  <a:pt x="75702" y="1393"/>
                </a:lnTo>
                <a:lnTo>
                  <a:pt x="75416" y="1584"/>
                </a:lnTo>
                <a:lnTo>
                  <a:pt x="75149" y="1794"/>
                </a:lnTo>
                <a:lnTo>
                  <a:pt x="74900" y="2004"/>
                </a:lnTo>
                <a:lnTo>
                  <a:pt x="74710" y="1832"/>
                </a:lnTo>
                <a:lnTo>
                  <a:pt x="74481" y="1698"/>
                </a:lnTo>
                <a:lnTo>
                  <a:pt x="74252" y="1584"/>
                </a:lnTo>
                <a:lnTo>
                  <a:pt x="74004" y="1489"/>
                </a:lnTo>
                <a:lnTo>
                  <a:pt x="73736" y="1412"/>
                </a:lnTo>
                <a:lnTo>
                  <a:pt x="73488" y="1393"/>
                </a:lnTo>
                <a:lnTo>
                  <a:pt x="73221" y="1374"/>
                </a:lnTo>
                <a:lnTo>
                  <a:pt x="72954" y="1412"/>
                </a:lnTo>
                <a:lnTo>
                  <a:pt x="72706" y="1469"/>
                </a:lnTo>
                <a:lnTo>
                  <a:pt x="72477" y="1565"/>
                </a:lnTo>
                <a:lnTo>
                  <a:pt x="72248" y="1679"/>
                </a:lnTo>
                <a:lnTo>
                  <a:pt x="72038" y="1813"/>
                </a:lnTo>
                <a:lnTo>
                  <a:pt x="71847" y="1985"/>
                </a:lnTo>
                <a:lnTo>
                  <a:pt x="71675" y="2176"/>
                </a:lnTo>
                <a:lnTo>
                  <a:pt x="71523" y="2385"/>
                </a:lnTo>
                <a:lnTo>
                  <a:pt x="71408" y="2614"/>
                </a:lnTo>
                <a:lnTo>
                  <a:pt x="71237" y="2347"/>
                </a:lnTo>
                <a:lnTo>
                  <a:pt x="71046" y="2080"/>
                </a:lnTo>
                <a:lnTo>
                  <a:pt x="70836" y="1813"/>
                </a:lnTo>
                <a:lnTo>
                  <a:pt x="70607" y="1584"/>
                </a:lnTo>
                <a:lnTo>
                  <a:pt x="70378" y="1355"/>
                </a:lnTo>
                <a:lnTo>
                  <a:pt x="70111" y="1145"/>
                </a:lnTo>
                <a:lnTo>
                  <a:pt x="69844" y="954"/>
                </a:lnTo>
                <a:lnTo>
                  <a:pt x="69557" y="782"/>
                </a:lnTo>
                <a:lnTo>
                  <a:pt x="69252" y="630"/>
                </a:lnTo>
                <a:lnTo>
                  <a:pt x="68947" y="477"/>
                </a:lnTo>
                <a:lnTo>
                  <a:pt x="68641" y="363"/>
                </a:lnTo>
                <a:lnTo>
                  <a:pt x="68317" y="267"/>
                </a:lnTo>
                <a:lnTo>
                  <a:pt x="68012" y="191"/>
                </a:lnTo>
                <a:lnTo>
                  <a:pt x="67687" y="134"/>
                </a:lnTo>
                <a:lnTo>
                  <a:pt x="67363" y="95"/>
                </a:lnTo>
                <a:lnTo>
                  <a:pt x="67038" y="95"/>
                </a:lnTo>
                <a:lnTo>
                  <a:pt x="66714" y="115"/>
                </a:lnTo>
                <a:lnTo>
                  <a:pt x="66389" y="153"/>
                </a:lnTo>
                <a:lnTo>
                  <a:pt x="66084" y="210"/>
                </a:lnTo>
                <a:lnTo>
                  <a:pt x="65779" y="286"/>
                </a:lnTo>
                <a:lnTo>
                  <a:pt x="65474" y="401"/>
                </a:lnTo>
                <a:lnTo>
                  <a:pt x="65168" y="515"/>
                </a:lnTo>
                <a:lnTo>
                  <a:pt x="64882" y="649"/>
                </a:lnTo>
                <a:lnTo>
                  <a:pt x="64615" y="821"/>
                </a:lnTo>
                <a:lnTo>
                  <a:pt x="64348" y="992"/>
                </a:lnTo>
                <a:lnTo>
                  <a:pt x="64080" y="1183"/>
                </a:lnTo>
                <a:lnTo>
                  <a:pt x="63832" y="1393"/>
                </a:lnTo>
                <a:lnTo>
                  <a:pt x="63622" y="1622"/>
                </a:lnTo>
                <a:lnTo>
                  <a:pt x="63393" y="1870"/>
                </a:lnTo>
                <a:lnTo>
                  <a:pt x="63203" y="2118"/>
                </a:lnTo>
                <a:lnTo>
                  <a:pt x="63031" y="2385"/>
                </a:lnTo>
                <a:lnTo>
                  <a:pt x="62878" y="2672"/>
                </a:lnTo>
                <a:lnTo>
                  <a:pt x="62745" y="2958"/>
                </a:lnTo>
                <a:lnTo>
                  <a:pt x="62630" y="3263"/>
                </a:lnTo>
                <a:lnTo>
                  <a:pt x="62535" y="3569"/>
                </a:lnTo>
                <a:lnTo>
                  <a:pt x="62458" y="3874"/>
                </a:lnTo>
                <a:lnTo>
                  <a:pt x="62401" y="4198"/>
                </a:lnTo>
                <a:lnTo>
                  <a:pt x="62363" y="4504"/>
                </a:lnTo>
                <a:lnTo>
                  <a:pt x="62363" y="4828"/>
                </a:lnTo>
                <a:lnTo>
                  <a:pt x="62363" y="5152"/>
                </a:lnTo>
                <a:lnTo>
                  <a:pt x="62401" y="5477"/>
                </a:lnTo>
                <a:lnTo>
                  <a:pt x="62458" y="5782"/>
                </a:lnTo>
                <a:lnTo>
                  <a:pt x="62516" y="6107"/>
                </a:lnTo>
                <a:lnTo>
                  <a:pt x="62611" y="6412"/>
                </a:lnTo>
                <a:lnTo>
                  <a:pt x="62726" y="6698"/>
                </a:lnTo>
                <a:lnTo>
                  <a:pt x="62859" y="7004"/>
                </a:lnTo>
                <a:lnTo>
                  <a:pt x="63012" y="7271"/>
                </a:lnTo>
                <a:lnTo>
                  <a:pt x="63184" y="7557"/>
                </a:lnTo>
                <a:lnTo>
                  <a:pt x="62974" y="7423"/>
                </a:lnTo>
                <a:lnTo>
                  <a:pt x="62745" y="7347"/>
                </a:lnTo>
                <a:lnTo>
                  <a:pt x="62516" y="7271"/>
                </a:lnTo>
                <a:lnTo>
                  <a:pt x="62287" y="7213"/>
                </a:lnTo>
                <a:lnTo>
                  <a:pt x="62039" y="7194"/>
                </a:lnTo>
                <a:lnTo>
                  <a:pt x="61791" y="7175"/>
                </a:lnTo>
                <a:lnTo>
                  <a:pt x="61562" y="7194"/>
                </a:lnTo>
                <a:lnTo>
                  <a:pt x="61313" y="7233"/>
                </a:lnTo>
                <a:lnTo>
                  <a:pt x="61065" y="7271"/>
                </a:lnTo>
                <a:lnTo>
                  <a:pt x="60836" y="7347"/>
                </a:lnTo>
                <a:lnTo>
                  <a:pt x="60607" y="7423"/>
                </a:lnTo>
                <a:lnTo>
                  <a:pt x="60378" y="7538"/>
                </a:lnTo>
                <a:lnTo>
                  <a:pt x="60168" y="7652"/>
                </a:lnTo>
                <a:lnTo>
                  <a:pt x="59959" y="7786"/>
                </a:lnTo>
                <a:lnTo>
                  <a:pt x="59768" y="7939"/>
                </a:lnTo>
                <a:lnTo>
                  <a:pt x="59577" y="8110"/>
                </a:lnTo>
                <a:lnTo>
                  <a:pt x="59405" y="8282"/>
                </a:lnTo>
                <a:lnTo>
                  <a:pt x="59252" y="8473"/>
                </a:lnTo>
                <a:lnTo>
                  <a:pt x="59100" y="8664"/>
                </a:lnTo>
                <a:lnTo>
                  <a:pt x="58966" y="8874"/>
                </a:lnTo>
                <a:lnTo>
                  <a:pt x="58852" y="9084"/>
                </a:lnTo>
                <a:lnTo>
                  <a:pt x="58737" y="9293"/>
                </a:lnTo>
                <a:lnTo>
                  <a:pt x="58642" y="9522"/>
                </a:lnTo>
                <a:lnTo>
                  <a:pt x="58546" y="9751"/>
                </a:lnTo>
                <a:lnTo>
                  <a:pt x="58413" y="10229"/>
                </a:lnTo>
                <a:lnTo>
                  <a:pt x="58298" y="10706"/>
                </a:lnTo>
                <a:lnTo>
                  <a:pt x="58222" y="11202"/>
                </a:lnTo>
                <a:lnTo>
                  <a:pt x="58203" y="11698"/>
                </a:lnTo>
                <a:lnTo>
                  <a:pt x="58108" y="11488"/>
                </a:lnTo>
                <a:lnTo>
                  <a:pt x="58012" y="11278"/>
                </a:lnTo>
                <a:lnTo>
                  <a:pt x="57898" y="11087"/>
                </a:lnTo>
                <a:lnTo>
                  <a:pt x="57783" y="10896"/>
                </a:lnTo>
                <a:lnTo>
                  <a:pt x="57650" y="10725"/>
                </a:lnTo>
                <a:lnTo>
                  <a:pt x="57497" y="10553"/>
                </a:lnTo>
                <a:lnTo>
                  <a:pt x="57344" y="10381"/>
                </a:lnTo>
                <a:lnTo>
                  <a:pt x="57192" y="10229"/>
                </a:lnTo>
                <a:lnTo>
                  <a:pt x="57020" y="10076"/>
                </a:lnTo>
                <a:lnTo>
                  <a:pt x="56829" y="9942"/>
                </a:lnTo>
                <a:lnTo>
                  <a:pt x="56638" y="9809"/>
                </a:lnTo>
                <a:lnTo>
                  <a:pt x="56447" y="9694"/>
                </a:lnTo>
                <a:lnTo>
                  <a:pt x="56256" y="9599"/>
                </a:lnTo>
                <a:lnTo>
                  <a:pt x="56047" y="9503"/>
                </a:lnTo>
                <a:lnTo>
                  <a:pt x="55837" y="9408"/>
                </a:lnTo>
                <a:lnTo>
                  <a:pt x="55627" y="9351"/>
                </a:lnTo>
                <a:lnTo>
                  <a:pt x="55398" y="9293"/>
                </a:lnTo>
                <a:lnTo>
                  <a:pt x="55169" y="9236"/>
                </a:lnTo>
                <a:lnTo>
                  <a:pt x="54959" y="9217"/>
                </a:lnTo>
                <a:lnTo>
                  <a:pt x="54730" y="9198"/>
                </a:lnTo>
                <a:lnTo>
                  <a:pt x="54272" y="9198"/>
                </a:lnTo>
                <a:lnTo>
                  <a:pt x="54062" y="9217"/>
                </a:lnTo>
                <a:lnTo>
                  <a:pt x="53833" y="9255"/>
                </a:lnTo>
                <a:lnTo>
                  <a:pt x="53604" y="9313"/>
                </a:lnTo>
                <a:lnTo>
                  <a:pt x="53394" y="9370"/>
                </a:lnTo>
                <a:lnTo>
                  <a:pt x="53184" y="9446"/>
                </a:lnTo>
                <a:lnTo>
                  <a:pt x="52974" y="9522"/>
                </a:lnTo>
                <a:lnTo>
                  <a:pt x="52764" y="9618"/>
                </a:lnTo>
                <a:lnTo>
                  <a:pt x="52573" y="9732"/>
                </a:lnTo>
                <a:lnTo>
                  <a:pt x="52383" y="9847"/>
                </a:lnTo>
                <a:lnTo>
                  <a:pt x="52192" y="9980"/>
                </a:lnTo>
                <a:lnTo>
                  <a:pt x="52192" y="9809"/>
                </a:lnTo>
                <a:lnTo>
                  <a:pt x="52173" y="9637"/>
                </a:lnTo>
                <a:lnTo>
                  <a:pt x="52115" y="9313"/>
                </a:lnTo>
                <a:lnTo>
                  <a:pt x="52001" y="8988"/>
                </a:lnTo>
                <a:lnTo>
                  <a:pt x="51848" y="8664"/>
                </a:lnTo>
                <a:lnTo>
                  <a:pt x="51677" y="8358"/>
                </a:lnTo>
                <a:lnTo>
                  <a:pt x="51467" y="8091"/>
                </a:lnTo>
                <a:lnTo>
                  <a:pt x="51219" y="7843"/>
                </a:lnTo>
                <a:lnTo>
                  <a:pt x="50970" y="7633"/>
                </a:lnTo>
                <a:lnTo>
                  <a:pt x="50684" y="7462"/>
                </a:lnTo>
                <a:lnTo>
                  <a:pt x="50379" y="7328"/>
                </a:lnTo>
                <a:lnTo>
                  <a:pt x="50074" y="7213"/>
                </a:lnTo>
                <a:lnTo>
                  <a:pt x="49749" y="7156"/>
                </a:lnTo>
                <a:lnTo>
                  <a:pt x="49406" y="7137"/>
                </a:lnTo>
                <a:lnTo>
                  <a:pt x="49081" y="7156"/>
                </a:lnTo>
                <a:lnTo>
                  <a:pt x="48757" y="7194"/>
                </a:lnTo>
                <a:lnTo>
                  <a:pt x="48432" y="7290"/>
                </a:lnTo>
                <a:lnTo>
                  <a:pt x="48509" y="6984"/>
                </a:lnTo>
                <a:lnTo>
                  <a:pt x="48547" y="6660"/>
                </a:lnTo>
                <a:lnTo>
                  <a:pt x="48585" y="6336"/>
                </a:lnTo>
                <a:lnTo>
                  <a:pt x="48585" y="6011"/>
                </a:lnTo>
                <a:lnTo>
                  <a:pt x="48566" y="5706"/>
                </a:lnTo>
                <a:lnTo>
                  <a:pt x="48547" y="5401"/>
                </a:lnTo>
                <a:lnTo>
                  <a:pt x="48490" y="5076"/>
                </a:lnTo>
                <a:lnTo>
                  <a:pt x="48413" y="4771"/>
                </a:lnTo>
                <a:lnTo>
                  <a:pt x="48337" y="4485"/>
                </a:lnTo>
                <a:lnTo>
                  <a:pt x="48223" y="4179"/>
                </a:lnTo>
                <a:lnTo>
                  <a:pt x="48089" y="3893"/>
                </a:lnTo>
                <a:lnTo>
                  <a:pt x="47955" y="3607"/>
                </a:lnTo>
                <a:lnTo>
                  <a:pt x="47784" y="3340"/>
                </a:lnTo>
                <a:lnTo>
                  <a:pt x="47612" y="3072"/>
                </a:lnTo>
                <a:lnTo>
                  <a:pt x="47402" y="2824"/>
                </a:lnTo>
                <a:lnTo>
                  <a:pt x="47192" y="2576"/>
                </a:lnTo>
                <a:lnTo>
                  <a:pt x="46963" y="2347"/>
                </a:lnTo>
                <a:lnTo>
                  <a:pt x="46715" y="2137"/>
                </a:lnTo>
                <a:lnTo>
                  <a:pt x="46448" y="1947"/>
                </a:lnTo>
                <a:lnTo>
                  <a:pt x="46181" y="1756"/>
                </a:lnTo>
                <a:lnTo>
                  <a:pt x="45894" y="1603"/>
                </a:lnTo>
                <a:lnTo>
                  <a:pt x="45608" y="1450"/>
                </a:lnTo>
                <a:lnTo>
                  <a:pt x="45303" y="1317"/>
                </a:lnTo>
                <a:lnTo>
                  <a:pt x="44998" y="1202"/>
                </a:lnTo>
                <a:lnTo>
                  <a:pt x="44673" y="1126"/>
                </a:lnTo>
                <a:lnTo>
                  <a:pt x="44368" y="1050"/>
                </a:lnTo>
                <a:lnTo>
                  <a:pt x="44043" y="992"/>
                </a:lnTo>
                <a:lnTo>
                  <a:pt x="43719" y="954"/>
                </a:lnTo>
                <a:lnTo>
                  <a:pt x="43395" y="935"/>
                </a:lnTo>
                <a:lnTo>
                  <a:pt x="43051" y="954"/>
                </a:lnTo>
                <a:lnTo>
                  <a:pt x="42727" y="973"/>
                </a:lnTo>
                <a:lnTo>
                  <a:pt x="42402" y="1031"/>
                </a:lnTo>
                <a:lnTo>
                  <a:pt x="42135" y="1088"/>
                </a:lnTo>
                <a:lnTo>
                  <a:pt x="41849" y="1164"/>
                </a:lnTo>
                <a:lnTo>
                  <a:pt x="41582" y="1260"/>
                </a:lnTo>
                <a:lnTo>
                  <a:pt x="41315" y="1374"/>
                </a:lnTo>
                <a:lnTo>
                  <a:pt x="41047" y="1489"/>
                </a:lnTo>
                <a:lnTo>
                  <a:pt x="40799" y="1641"/>
                </a:lnTo>
                <a:lnTo>
                  <a:pt x="40570" y="1813"/>
                </a:lnTo>
                <a:lnTo>
                  <a:pt x="40341" y="2004"/>
                </a:lnTo>
                <a:lnTo>
                  <a:pt x="40131" y="2195"/>
                </a:lnTo>
                <a:lnTo>
                  <a:pt x="39941" y="2424"/>
                </a:lnTo>
                <a:lnTo>
                  <a:pt x="39788" y="2653"/>
                </a:lnTo>
                <a:lnTo>
                  <a:pt x="39635" y="2920"/>
                </a:lnTo>
                <a:lnTo>
                  <a:pt x="39521" y="3168"/>
                </a:lnTo>
                <a:lnTo>
                  <a:pt x="39425" y="3454"/>
                </a:lnTo>
                <a:lnTo>
                  <a:pt x="39387" y="3645"/>
                </a:lnTo>
                <a:lnTo>
                  <a:pt x="39387" y="3511"/>
                </a:lnTo>
                <a:lnTo>
                  <a:pt x="39368" y="3340"/>
                </a:lnTo>
                <a:lnTo>
                  <a:pt x="39349" y="3168"/>
                </a:lnTo>
                <a:lnTo>
                  <a:pt x="39311" y="2996"/>
                </a:lnTo>
                <a:lnTo>
                  <a:pt x="39196" y="2653"/>
                </a:lnTo>
                <a:lnTo>
                  <a:pt x="39063" y="2309"/>
                </a:lnTo>
                <a:lnTo>
                  <a:pt x="38891" y="2004"/>
                </a:lnTo>
                <a:lnTo>
                  <a:pt x="38681" y="1718"/>
                </a:lnTo>
                <a:lnTo>
                  <a:pt x="38452" y="1431"/>
                </a:lnTo>
                <a:lnTo>
                  <a:pt x="38223" y="1183"/>
                </a:lnTo>
                <a:lnTo>
                  <a:pt x="37956" y="973"/>
                </a:lnTo>
                <a:lnTo>
                  <a:pt x="37670" y="782"/>
                </a:lnTo>
                <a:lnTo>
                  <a:pt x="37364" y="592"/>
                </a:lnTo>
                <a:lnTo>
                  <a:pt x="37059" y="458"/>
                </a:lnTo>
                <a:lnTo>
                  <a:pt x="36735" y="324"/>
                </a:lnTo>
                <a:lnTo>
                  <a:pt x="36410" y="210"/>
                </a:lnTo>
                <a:lnTo>
                  <a:pt x="36067" y="134"/>
                </a:lnTo>
                <a:lnTo>
                  <a:pt x="35780" y="76"/>
                </a:lnTo>
                <a:lnTo>
                  <a:pt x="35494" y="38"/>
                </a:lnTo>
                <a:lnTo>
                  <a:pt x="35189" y="0"/>
                </a:lnTo>
                <a:close/>
              </a:path>
            </a:pathLst>
          </a:custGeom>
          <a:solidFill>
            <a:schemeClr val="lt1"/>
          </a:solidFill>
          <a:ln>
            <a:noFill/>
          </a:ln>
          <a:effectLst>
            <a:outerShdw blurRad="57150" dist="57150" dir="215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flipH="1">
            <a:off x="3333693" y="640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4620905" y="640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4102705" y="1841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rot="2516804" flipH="1">
            <a:off x="5858441" y="1546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5007580" y="357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rot="2417287">
            <a:off x="3329831" y="6008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rot="-2516804">
            <a:off x="213653" y="5965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4623955" y="7611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388205" y="8351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rot="2517313" flipH="1">
            <a:off x="7261302" y="8317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8050205" y="9565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8475956" y="12526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8727080" y="12751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1494055" y="13384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rot="2516804" flipH="1">
            <a:off x="8825478" y="16181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479355" y="18545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8951980" y="21757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rot="-2516804">
            <a:off x="349028" y="25079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8872318" y="27679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641555" y="29291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431013" y="1193072"/>
            <a:ext cx="899306" cy="4937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2032600" y="407989"/>
            <a:ext cx="479056" cy="26301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 name="Google Shape;41;p3"/>
          <p:cNvSpPr txBox="1">
            <a:spLocks noGrp="1"/>
          </p:cNvSpPr>
          <p:nvPr>
            <p:ph type="title"/>
          </p:nvPr>
        </p:nvSpPr>
        <p:spPr>
          <a:xfrm>
            <a:off x="2579400" y="2133225"/>
            <a:ext cx="3985200" cy="8418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5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 name="Google Shape;42;p3"/>
          <p:cNvSpPr txBox="1">
            <a:spLocks noGrp="1"/>
          </p:cNvSpPr>
          <p:nvPr>
            <p:ph type="subTitle" idx="1"/>
          </p:nvPr>
        </p:nvSpPr>
        <p:spPr>
          <a:xfrm>
            <a:off x="1639950" y="3641069"/>
            <a:ext cx="58641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3969750" y="1166745"/>
            <a:ext cx="120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5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 name="Google Shape;44;p3"/>
          <p:cNvSpPr/>
          <p:nvPr/>
        </p:nvSpPr>
        <p:spPr>
          <a:xfrm rot="5400000" flipH="1">
            <a:off x="7379622" y="3394001"/>
            <a:ext cx="2268716" cy="126006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5400000">
            <a:off x="-504328" y="3394001"/>
            <a:ext cx="2268716" cy="126006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3"/>
          <p:cNvGrpSpPr/>
          <p:nvPr/>
        </p:nvGrpSpPr>
        <p:grpSpPr>
          <a:xfrm rot="10800000">
            <a:off x="0" y="-12047"/>
            <a:ext cx="9144000" cy="1255484"/>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3"/>
          <p:cNvGrpSpPr/>
          <p:nvPr/>
        </p:nvGrpSpPr>
        <p:grpSpPr>
          <a:xfrm>
            <a:off x="8216175" y="1270613"/>
            <a:ext cx="409500" cy="463375"/>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3"/>
          <p:cNvSpPr/>
          <p:nvPr/>
        </p:nvSpPr>
        <p:spPr>
          <a:xfrm rot="-5400000">
            <a:off x="7830988" y="2216238"/>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3"/>
          <p:cNvGrpSpPr/>
          <p:nvPr/>
        </p:nvGrpSpPr>
        <p:grpSpPr>
          <a:xfrm>
            <a:off x="1424850" y="889613"/>
            <a:ext cx="409500" cy="463375"/>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3"/>
          <p:cNvSpPr/>
          <p:nvPr/>
        </p:nvSpPr>
        <p:spPr>
          <a:xfrm rot="-5400000">
            <a:off x="3887638" y="6078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3"/>
          <p:cNvGrpSpPr/>
          <p:nvPr/>
        </p:nvGrpSpPr>
        <p:grpSpPr>
          <a:xfrm rot="-5400000">
            <a:off x="675888" y="2422038"/>
            <a:ext cx="409500" cy="463375"/>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pic>
        <p:nvPicPr>
          <p:cNvPr id="61" name="Google Shape;6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2" name="Google Shape;62;p4"/>
          <p:cNvSpPr txBox="1">
            <a:spLocks noGrp="1"/>
          </p:cNvSpPr>
          <p:nvPr>
            <p:ph type="title"/>
          </p:nvPr>
        </p:nvSpPr>
        <p:spPr>
          <a:xfrm>
            <a:off x="720000" y="548652"/>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3" name="Google Shape;63;p4"/>
          <p:cNvSpPr txBox="1">
            <a:spLocks noGrp="1"/>
          </p:cNvSpPr>
          <p:nvPr>
            <p:ph type="body" idx="1"/>
          </p:nvPr>
        </p:nvSpPr>
        <p:spPr>
          <a:xfrm>
            <a:off x="720000" y="1218952"/>
            <a:ext cx="7704000" cy="316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grpSp>
        <p:nvGrpSpPr>
          <p:cNvPr id="64" name="Google Shape;64;p4"/>
          <p:cNvGrpSpPr/>
          <p:nvPr/>
        </p:nvGrpSpPr>
        <p:grpSpPr>
          <a:xfrm>
            <a:off x="201950" y="27775"/>
            <a:ext cx="409500" cy="463375"/>
            <a:chOff x="201950" y="103975"/>
            <a:chExt cx="409500" cy="463375"/>
          </a:xfrm>
        </p:grpSpPr>
        <p:sp>
          <p:nvSpPr>
            <p:cNvPr id="65" name="Google Shape;65;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4"/>
          <p:cNvGrpSpPr/>
          <p:nvPr/>
        </p:nvGrpSpPr>
        <p:grpSpPr>
          <a:xfrm rot="10800000" flipH="1">
            <a:off x="8532550" y="170650"/>
            <a:ext cx="409500" cy="463375"/>
            <a:chOff x="201950" y="103975"/>
            <a:chExt cx="409500" cy="463375"/>
          </a:xfrm>
        </p:grpSpPr>
        <p:sp>
          <p:nvSpPr>
            <p:cNvPr id="68" name="Google Shape;68;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4"/>
          <p:cNvGrpSpPr/>
          <p:nvPr/>
        </p:nvGrpSpPr>
        <p:grpSpPr>
          <a:xfrm rot="-5400000">
            <a:off x="7341025" y="14838"/>
            <a:ext cx="409500" cy="463375"/>
            <a:chOff x="156150" y="2997438"/>
            <a:chExt cx="409500" cy="463375"/>
          </a:xfrm>
        </p:grpSpPr>
        <p:sp>
          <p:nvSpPr>
            <p:cNvPr id="71" name="Google Shape;71;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4"/>
          <p:cNvSpPr/>
          <p:nvPr/>
        </p:nvSpPr>
        <p:spPr>
          <a:xfrm rot="5400000">
            <a:off x="6950263" y="627175"/>
            <a:ext cx="2820900" cy="1566560"/>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5400000" flipH="1">
            <a:off x="-541853" y="504321"/>
            <a:ext cx="2268716" cy="126006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rot="5400000" flipH="1">
            <a:off x="-523638" y="3044239"/>
            <a:ext cx="2647313"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rot="-5400000">
            <a:off x="7166218" y="3190138"/>
            <a:ext cx="2464924" cy="1478609"/>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66675" dir="106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rot="10800000">
            <a:off x="6033988" y="29188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10800000">
            <a:off x="5129113" y="118063"/>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rot="5400000">
            <a:off x="5442525" y="39638"/>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rot="5400000">
            <a:off x="5842900" y="3861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4"/>
          <p:cNvGrpSpPr/>
          <p:nvPr/>
        </p:nvGrpSpPr>
        <p:grpSpPr>
          <a:xfrm>
            <a:off x="384750" y="2692638"/>
            <a:ext cx="409500" cy="463375"/>
            <a:chOff x="156150" y="2997438"/>
            <a:chExt cx="409500" cy="463375"/>
          </a:xfrm>
        </p:grpSpPr>
        <p:sp>
          <p:nvSpPr>
            <p:cNvPr id="82" name="Google Shape;82;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4"/>
          <p:cNvSpPr/>
          <p:nvPr/>
        </p:nvSpPr>
        <p:spPr>
          <a:xfrm rot="2417287">
            <a:off x="1571651" y="2063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2444550" y="1135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3349425" y="2874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3142388" y="1402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505799" y="1402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3" name="Google Shape;183;p9"/>
          <p:cNvSpPr txBox="1">
            <a:spLocks noGrp="1"/>
          </p:cNvSpPr>
          <p:nvPr>
            <p:ph type="title"/>
          </p:nvPr>
        </p:nvSpPr>
        <p:spPr>
          <a:xfrm>
            <a:off x="2576100" y="1535100"/>
            <a:ext cx="3991800" cy="8304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84" name="Google Shape;184;p9"/>
          <p:cNvSpPr txBox="1">
            <a:spLocks noGrp="1"/>
          </p:cNvSpPr>
          <p:nvPr>
            <p:ph type="subTitle" idx="1"/>
          </p:nvPr>
        </p:nvSpPr>
        <p:spPr>
          <a:xfrm>
            <a:off x="2576100" y="2213100"/>
            <a:ext cx="3991800" cy="1395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85" name="Google Shape;18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86" name="Google Shape;186;p9"/>
          <p:cNvGrpSpPr/>
          <p:nvPr/>
        </p:nvGrpSpPr>
        <p:grpSpPr>
          <a:xfrm>
            <a:off x="-37425" y="3437575"/>
            <a:ext cx="9181566" cy="1705700"/>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7C0EA"/>
                  </a:solidFill>
                </a:endParaRPr>
              </a:p>
            </p:txBody>
          </p:sp>
        </p:grpSp>
      </p:grpSp>
      <p:sp>
        <p:nvSpPr>
          <p:cNvPr id="191" name="Google Shape;191;p9"/>
          <p:cNvSpPr/>
          <p:nvPr/>
        </p:nvSpPr>
        <p:spPr>
          <a:xfrm>
            <a:off x="5787180" y="1402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flipH="1">
            <a:off x="4512011" y="1402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flipH="1">
            <a:off x="5093400" y="2603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2516804">
            <a:off x="3180691" y="2308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flipH="1">
            <a:off x="4188525" y="4341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rot="-2417287" flipH="1">
            <a:off x="5783307" y="6770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2516804" flipH="1">
            <a:off x="8825478" y="6727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flipH="1">
            <a:off x="4508850" y="8373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flipH="1">
            <a:off x="6744600" y="9113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2517313">
            <a:off x="1894725" y="9079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flipH="1">
            <a:off x="1145900" y="10327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flipH="1">
            <a:off x="656959" y="13288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flipH="1">
            <a:off x="405725" y="13513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flipH="1">
            <a:off x="7702050" y="14146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2516804">
            <a:off x="213653" y="16943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flipH="1">
            <a:off x="8641517" y="19307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9"/>
          <p:cNvSpPr/>
          <p:nvPr/>
        </p:nvSpPr>
        <p:spPr>
          <a:xfrm flipH="1">
            <a:off x="244125" y="22519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rot="2516804" flipH="1">
            <a:off x="8690103" y="25841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flipH="1">
            <a:off x="260488" y="28441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flipH="1">
            <a:off x="8554550" y="30053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50"/>
        <p:cNvGrpSpPr/>
        <p:nvPr/>
      </p:nvGrpSpPr>
      <p:grpSpPr>
        <a:xfrm>
          <a:off x="0" y="0"/>
          <a:ext cx="0" cy="0"/>
          <a:chOff x="0" y="0"/>
          <a:chExt cx="0" cy="0"/>
        </a:xfrm>
      </p:grpSpPr>
      <p:pic>
        <p:nvPicPr>
          <p:cNvPr id="251" name="Google Shape;251;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2" name="Google Shape;252;p13"/>
          <p:cNvSpPr txBox="1">
            <a:spLocks noGrp="1"/>
          </p:cNvSpPr>
          <p:nvPr>
            <p:ph type="title"/>
          </p:nvPr>
        </p:nvSpPr>
        <p:spPr>
          <a:xfrm>
            <a:off x="720000" y="54864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3" name="Google Shape;253;p13"/>
          <p:cNvSpPr txBox="1">
            <a:spLocks noGrp="1"/>
          </p:cNvSpPr>
          <p:nvPr>
            <p:ph type="title" idx="2"/>
          </p:nvPr>
        </p:nvSpPr>
        <p:spPr>
          <a:xfrm>
            <a:off x="746550" y="1912707"/>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4" name="Google Shape;254;p13"/>
          <p:cNvSpPr txBox="1">
            <a:spLocks noGrp="1"/>
          </p:cNvSpPr>
          <p:nvPr>
            <p:ph type="subTitle" idx="1"/>
          </p:nvPr>
        </p:nvSpPr>
        <p:spPr>
          <a:xfrm>
            <a:off x="704850" y="2269969"/>
            <a:ext cx="2388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5" name="Google Shape;255;p13"/>
          <p:cNvSpPr txBox="1">
            <a:spLocks noGrp="1"/>
          </p:cNvSpPr>
          <p:nvPr>
            <p:ph type="title" idx="3"/>
          </p:nvPr>
        </p:nvSpPr>
        <p:spPr>
          <a:xfrm>
            <a:off x="3419262" y="1912707"/>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 name="Google Shape;256;p13"/>
          <p:cNvSpPr txBox="1">
            <a:spLocks noGrp="1"/>
          </p:cNvSpPr>
          <p:nvPr>
            <p:ph type="subTitle" idx="4"/>
          </p:nvPr>
        </p:nvSpPr>
        <p:spPr>
          <a:xfrm>
            <a:off x="3377562" y="2269969"/>
            <a:ext cx="2388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7" name="Google Shape;257;p13"/>
          <p:cNvSpPr txBox="1">
            <a:spLocks noGrp="1"/>
          </p:cNvSpPr>
          <p:nvPr>
            <p:ph type="title" idx="5"/>
          </p:nvPr>
        </p:nvSpPr>
        <p:spPr>
          <a:xfrm>
            <a:off x="6091950" y="1912707"/>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8" name="Google Shape;258;p13"/>
          <p:cNvSpPr txBox="1">
            <a:spLocks noGrp="1"/>
          </p:cNvSpPr>
          <p:nvPr>
            <p:ph type="subTitle" idx="6"/>
          </p:nvPr>
        </p:nvSpPr>
        <p:spPr>
          <a:xfrm>
            <a:off x="6050250" y="2269969"/>
            <a:ext cx="2388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9" name="Google Shape;259;p13"/>
          <p:cNvSpPr txBox="1">
            <a:spLocks noGrp="1"/>
          </p:cNvSpPr>
          <p:nvPr>
            <p:ph type="title" idx="7"/>
          </p:nvPr>
        </p:nvSpPr>
        <p:spPr>
          <a:xfrm>
            <a:off x="2084479" y="3569282"/>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0" name="Google Shape;260;p13"/>
          <p:cNvSpPr txBox="1">
            <a:spLocks noGrp="1"/>
          </p:cNvSpPr>
          <p:nvPr>
            <p:ph type="subTitle" idx="8"/>
          </p:nvPr>
        </p:nvSpPr>
        <p:spPr>
          <a:xfrm>
            <a:off x="2042779" y="3922444"/>
            <a:ext cx="2388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1" name="Google Shape;261;p13"/>
          <p:cNvSpPr txBox="1">
            <a:spLocks noGrp="1"/>
          </p:cNvSpPr>
          <p:nvPr>
            <p:ph type="title" idx="9"/>
          </p:nvPr>
        </p:nvSpPr>
        <p:spPr>
          <a:xfrm>
            <a:off x="4754021" y="3569282"/>
            <a:ext cx="23055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2" name="Google Shape;262;p13"/>
          <p:cNvSpPr txBox="1">
            <a:spLocks noGrp="1"/>
          </p:cNvSpPr>
          <p:nvPr>
            <p:ph type="subTitle" idx="13"/>
          </p:nvPr>
        </p:nvSpPr>
        <p:spPr>
          <a:xfrm>
            <a:off x="4712321" y="3922444"/>
            <a:ext cx="2388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3" name="Google Shape;263;p13"/>
          <p:cNvSpPr txBox="1">
            <a:spLocks noGrp="1"/>
          </p:cNvSpPr>
          <p:nvPr>
            <p:ph type="title" idx="14" hasCustomPrompt="1"/>
          </p:nvPr>
        </p:nvSpPr>
        <p:spPr>
          <a:xfrm>
            <a:off x="1531950" y="1371634"/>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 name="Google Shape;264;p13"/>
          <p:cNvSpPr txBox="1">
            <a:spLocks noGrp="1"/>
          </p:cNvSpPr>
          <p:nvPr>
            <p:ph type="title" idx="15" hasCustomPrompt="1"/>
          </p:nvPr>
        </p:nvSpPr>
        <p:spPr>
          <a:xfrm>
            <a:off x="6877350" y="1371634"/>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5" name="Google Shape;265;p13"/>
          <p:cNvSpPr txBox="1">
            <a:spLocks noGrp="1"/>
          </p:cNvSpPr>
          <p:nvPr>
            <p:ph type="title" idx="16" hasCustomPrompt="1"/>
          </p:nvPr>
        </p:nvSpPr>
        <p:spPr>
          <a:xfrm>
            <a:off x="4204662" y="1371634"/>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6" name="Google Shape;266;p13"/>
          <p:cNvSpPr txBox="1">
            <a:spLocks noGrp="1"/>
          </p:cNvSpPr>
          <p:nvPr>
            <p:ph type="title" idx="17" hasCustomPrompt="1"/>
          </p:nvPr>
        </p:nvSpPr>
        <p:spPr>
          <a:xfrm>
            <a:off x="2869879" y="3034044"/>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7" name="Google Shape;267;p13"/>
          <p:cNvSpPr txBox="1">
            <a:spLocks noGrp="1"/>
          </p:cNvSpPr>
          <p:nvPr>
            <p:ph type="title" idx="18" hasCustomPrompt="1"/>
          </p:nvPr>
        </p:nvSpPr>
        <p:spPr>
          <a:xfrm>
            <a:off x="5539421" y="3034044"/>
            <a:ext cx="7347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268" name="Google Shape;268;p13"/>
          <p:cNvGrpSpPr/>
          <p:nvPr/>
        </p:nvGrpSpPr>
        <p:grpSpPr>
          <a:xfrm>
            <a:off x="435263" y="1404788"/>
            <a:ext cx="409500" cy="463375"/>
            <a:chOff x="156150" y="2997438"/>
            <a:chExt cx="409500" cy="463375"/>
          </a:xfrm>
        </p:grpSpPr>
        <p:sp>
          <p:nvSpPr>
            <p:cNvPr id="269" name="Google Shape;269;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13"/>
          <p:cNvSpPr/>
          <p:nvPr/>
        </p:nvSpPr>
        <p:spPr>
          <a:xfrm flipH="1">
            <a:off x="472300" y="25790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76524" y="13329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13"/>
          <p:cNvGrpSpPr/>
          <p:nvPr/>
        </p:nvGrpSpPr>
        <p:grpSpPr>
          <a:xfrm rot="10800000">
            <a:off x="0" y="-9"/>
            <a:ext cx="9144000" cy="1255484"/>
            <a:chOff x="0" y="3564082"/>
            <a:chExt cx="9144000" cy="1607740"/>
          </a:xfrm>
        </p:grpSpPr>
        <p:sp>
          <p:nvSpPr>
            <p:cNvPr id="274" name="Google Shape;274;p13"/>
            <p:cNvSpPr/>
            <p:nvPr/>
          </p:nvSpPr>
          <p:spPr>
            <a:xfrm>
              <a:off x="0" y="3564082"/>
              <a:ext cx="4527594"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rot="5400000">
              <a:off x="6249131" y="2276871"/>
              <a:ext cx="1287643" cy="4502096"/>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13"/>
          <p:cNvSpPr/>
          <p:nvPr/>
        </p:nvSpPr>
        <p:spPr>
          <a:xfrm>
            <a:off x="8614350" y="1359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flipH="1">
            <a:off x="8853049" y="1504563"/>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10800000" flipH="1">
            <a:off x="8538150" y="31841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rot="10800000" flipH="1">
            <a:off x="8884650" y="358452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rot="10800000">
            <a:off x="8929249" y="2909413"/>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13"/>
          <p:cNvGrpSpPr/>
          <p:nvPr/>
        </p:nvGrpSpPr>
        <p:grpSpPr>
          <a:xfrm rot="-5400000">
            <a:off x="75725" y="3132838"/>
            <a:ext cx="409500" cy="463375"/>
            <a:chOff x="156150" y="2997438"/>
            <a:chExt cx="409500" cy="463375"/>
          </a:xfrm>
        </p:grpSpPr>
        <p:sp>
          <p:nvSpPr>
            <p:cNvPr id="282" name="Google Shape;282;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3"/>
          <p:cNvGrpSpPr/>
          <p:nvPr/>
        </p:nvGrpSpPr>
        <p:grpSpPr>
          <a:xfrm rot="-5400000">
            <a:off x="8594175" y="3933163"/>
            <a:ext cx="409500" cy="463375"/>
            <a:chOff x="156150" y="2997438"/>
            <a:chExt cx="409500" cy="463375"/>
          </a:xfrm>
        </p:grpSpPr>
        <p:sp>
          <p:nvSpPr>
            <p:cNvPr id="285" name="Google Shape;285;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13"/>
          <p:cNvSpPr/>
          <p:nvPr/>
        </p:nvSpPr>
        <p:spPr>
          <a:xfrm>
            <a:off x="512175" y="12146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288"/>
        <p:cNvGrpSpPr/>
        <p:nvPr/>
      </p:nvGrpSpPr>
      <p:grpSpPr>
        <a:xfrm>
          <a:off x="0" y="0"/>
          <a:ext cx="0" cy="0"/>
          <a:chOff x="0" y="0"/>
          <a:chExt cx="0" cy="0"/>
        </a:xfrm>
      </p:grpSpPr>
      <p:pic>
        <p:nvPicPr>
          <p:cNvPr id="289" name="Google Shape;289;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0" name="Google Shape;290;p14"/>
          <p:cNvSpPr txBox="1">
            <a:spLocks noGrp="1"/>
          </p:cNvSpPr>
          <p:nvPr>
            <p:ph type="title"/>
          </p:nvPr>
        </p:nvSpPr>
        <p:spPr>
          <a:xfrm>
            <a:off x="2896950" y="3243075"/>
            <a:ext cx="3350100" cy="404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1" name="Google Shape;291;p14"/>
          <p:cNvSpPr txBox="1">
            <a:spLocks noGrp="1"/>
          </p:cNvSpPr>
          <p:nvPr>
            <p:ph type="subTitle" idx="1"/>
          </p:nvPr>
        </p:nvSpPr>
        <p:spPr>
          <a:xfrm>
            <a:off x="1907250" y="958300"/>
            <a:ext cx="5329500" cy="198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3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p:nvPr/>
        </p:nvSpPr>
        <p:spPr>
          <a:xfrm>
            <a:off x="0" y="-31944"/>
            <a:ext cx="9144125" cy="5175514"/>
          </a:xfrm>
          <a:custGeom>
            <a:avLst/>
            <a:gdLst/>
            <a:ahLst/>
            <a:cxnLst/>
            <a:rect l="l" t="t" r="r" b="b"/>
            <a:pathLst>
              <a:path w="128528" h="72746" extrusionOk="0">
                <a:moveTo>
                  <a:pt x="4179" y="0"/>
                </a:moveTo>
                <a:lnTo>
                  <a:pt x="3869" y="39"/>
                </a:lnTo>
                <a:lnTo>
                  <a:pt x="3579" y="78"/>
                </a:lnTo>
                <a:lnTo>
                  <a:pt x="3270" y="136"/>
                </a:lnTo>
                <a:lnTo>
                  <a:pt x="2980" y="213"/>
                </a:lnTo>
                <a:lnTo>
                  <a:pt x="2709" y="291"/>
                </a:lnTo>
                <a:lnTo>
                  <a:pt x="2438" y="387"/>
                </a:lnTo>
                <a:lnTo>
                  <a:pt x="1916" y="581"/>
                </a:lnTo>
                <a:lnTo>
                  <a:pt x="1452" y="813"/>
                </a:lnTo>
                <a:lnTo>
                  <a:pt x="1026" y="1026"/>
                </a:lnTo>
                <a:lnTo>
                  <a:pt x="678" y="1238"/>
                </a:lnTo>
                <a:lnTo>
                  <a:pt x="388" y="1432"/>
                </a:lnTo>
                <a:lnTo>
                  <a:pt x="175" y="1567"/>
                </a:lnTo>
                <a:lnTo>
                  <a:pt x="1" y="1703"/>
                </a:lnTo>
                <a:lnTo>
                  <a:pt x="1" y="72745"/>
                </a:lnTo>
                <a:lnTo>
                  <a:pt x="127696" y="72745"/>
                </a:lnTo>
                <a:lnTo>
                  <a:pt x="128528" y="37911"/>
                </a:lnTo>
                <a:lnTo>
                  <a:pt x="128353" y="37833"/>
                </a:lnTo>
                <a:lnTo>
                  <a:pt x="127831" y="37698"/>
                </a:lnTo>
                <a:lnTo>
                  <a:pt x="127483" y="37601"/>
                </a:lnTo>
                <a:lnTo>
                  <a:pt x="127058" y="37504"/>
                </a:lnTo>
                <a:lnTo>
                  <a:pt x="126574" y="37427"/>
                </a:lnTo>
                <a:lnTo>
                  <a:pt x="126052" y="37350"/>
                </a:lnTo>
                <a:lnTo>
                  <a:pt x="125491" y="37292"/>
                </a:lnTo>
                <a:lnTo>
                  <a:pt x="124872" y="37253"/>
                </a:lnTo>
                <a:lnTo>
                  <a:pt x="124253" y="37253"/>
                </a:lnTo>
                <a:lnTo>
                  <a:pt x="123595" y="37292"/>
                </a:lnTo>
                <a:lnTo>
                  <a:pt x="123247" y="37330"/>
                </a:lnTo>
                <a:lnTo>
                  <a:pt x="122918" y="37388"/>
                </a:lnTo>
                <a:lnTo>
                  <a:pt x="122570" y="37446"/>
                </a:lnTo>
                <a:lnTo>
                  <a:pt x="122222" y="37524"/>
                </a:lnTo>
                <a:lnTo>
                  <a:pt x="121874" y="37601"/>
                </a:lnTo>
                <a:lnTo>
                  <a:pt x="121545" y="37717"/>
                </a:lnTo>
                <a:lnTo>
                  <a:pt x="121197" y="37833"/>
                </a:lnTo>
                <a:lnTo>
                  <a:pt x="120849" y="37969"/>
                </a:lnTo>
                <a:lnTo>
                  <a:pt x="120520" y="38143"/>
                </a:lnTo>
                <a:lnTo>
                  <a:pt x="120191" y="38317"/>
                </a:lnTo>
                <a:lnTo>
                  <a:pt x="119862" y="38529"/>
                </a:lnTo>
                <a:lnTo>
                  <a:pt x="119553" y="38762"/>
                </a:lnTo>
                <a:lnTo>
                  <a:pt x="119243" y="39013"/>
                </a:lnTo>
                <a:lnTo>
                  <a:pt x="118953" y="39284"/>
                </a:lnTo>
                <a:lnTo>
                  <a:pt x="118663" y="39574"/>
                </a:lnTo>
                <a:lnTo>
                  <a:pt x="118373" y="39864"/>
                </a:lnTo>
                <a:lnTo>
                  <a:pt x="118102" y="40174"/>
                </a:lnTo>
                <a:lnTo>
                  <a:pt x="117851" y="40483"/>
                </a:lnTo>
                <a:lnTo>
                  <a:pt x="117348" y="41141"/>
                </a:lnTo>
                <a:lnTo>
                  <a:pt x="116903" y="41818"/>
                </a:lnTo>
                <a:lnTo>
                  <a:pt x="116497" y="42475"/>
                </a:lnTo>
                <a:lnTo>
                  <a:pt x="116110" y="43114"/>
                </a:lnTo>
                <a:lnTo>
                  <a:pt x="115781" y="43732"/>
                </a:lnTo>
                <a:lnTo>
                  <a:pt x="115259" y="44758"/>
                </a:lnTo>
                <a:lnTo>
                  <a:pt x="114911" y="45473"/>
                </a:lnTo>
                <a:lnTo>
                  <a:pt x="114814" y="45647"/>
                </a:lnTo>
                <a:lnTo>
                  <a:pt x="114775" y="45686"/>
                </a:lnTo>
                <a:lnTo>
                  <a:pt x="114756" y="45686"/>
                </a:lnTo>
                <a:lnTo>
                  <a:pt x="114679" y="45647"/>
                </a:lnTo>
                <a:lnTo>
                  <a:pt x="114524" y="45609"/>
                </a:lnTo>
                <a:lnTo>
                  <a:pt x="114273" y="45551"/>
                </a:lnTo>
                <a:lnTo>
                  <a:pt x="113944" y="45473"/>
                </a:lnTo>
                <a:lnTo>
                  <a:pt x="113538" y="45415"/>
                </a:lnTo>
                <a:lnTo>
                  <a:pt x="113093" y="45377"/>
                </a:lnTo>
                <a:lnTo>
                  <a:pt x="112571" y="45357"/>
                </a:lnTo>
                <a:lnTo>
                  <a:pt x="112029" y="45357"/>
                </a:lnTo>
                <a:lnTo>
                  <a:pt x="111429" y="45396"/>
                </a:lnTo>
                <a:lnTo>
                  <a:pt x="110810" y="45473"/>
                </a:lnTo>
                <a:lnTo>
                  <a:pt x="110501" y="45531"/>
                </a:lnTo>
                <a:lnTo>
                  <a:pt x="110172" y="45609"/>
                </a:lnTo>
                <a:lnTo>
                  <a:pt x="109863" y="45686"/>
                </a:lnTo>
                <a:lnTo>
                  <a:pt x="109534" y="45802"/>
                </a:lnTo>
                <a:lnTo>
                  <a:pt x="109205" y="45918"/>
                </a:lnTo>
                <a:lnTo>
                  <a:pt x="108876" y="46034"/>
                </a:lnTo>
                <a:lnTo>
                  <a:pt x="108547" y="46189"/>
                </a:lnTo>
                <a:lnTo>
                  <a:pt x="108238" y="46363"/>
                </a:lnTo>
                <a:lnTo>
                  <a:pt x="107909" y="46556"/>
                </a:lnTo>
                <a:lnTo>
                  <a:pt x="107600" y="46769"/>
                </a:lnTo>
                <a:lnTo>
                  <a:pt x="107290" y="47001"/>
                </a:lnTo>
                <a:lnTo>
                  <a:pt x="106981" y="47253"/>
                </a:lnTo>
                <a:lnTo>
                  <a:pt x="106420" y="47775"/>
                </a:lnTo>
                <a:lnTo>
                  <a:pt x="105936" y="48278"/>
                </a:lnTo>
                <a:lnTo>
                  <a:pt x="105511" y="48781"/>
                </a:lnTo>
                <a:lnTo>
                  <a:pt x="105163" y="49245"/>
                </a:lnTo>
                <a:lnTo>
                  <a:pt x="104872" y="49709"/>
                </a:lnTo>
                <a:lnTo>
                  <a:pt x="104640" y="50135"/>
                </a:lnTo>
                <a:lnTo>
                  <a:pt x="104447" y="50521"/>
                </a:lnTo>
                <a:lnTo>
                  <a:pt x="104292" y="50889"/>
                </a:lnTo>
                <a:lnTo>
                  <a:pt x="104176" y="51237"/>
                </a:lnTo>
                <a:lnTo>
                  <a:pt x="104099" y="51527"/>
                </a:lnTo>
                <a:lnTo>
                  <a:pt x="104041" y="51779"/>
                </a:lnTo>
                <a:lnTo>
                  <a:pt x="104002" y="52011"/>
                </a:lnTo>
                <a:lnTo>
                  <a:pt x="103983" y="52301"/>
                </a:lnTo>
                <a:lnTo>
                  <a:pt x="103983" y="52417"/>
                </a:lnTo>
                <a:lnTo>
                  <a:pt x="103828" y="52301"/>
                </a:lnTo>
                <a:lnTo>
                  <a:pt x="103383" y="52011"/>
                </a:lnTo>
                <a:lnTo>
                  <a:pt x="103054" y="51837"/>
                </a:lnTo>
                <a:lnTo>
                  <a:pt x="102687" y="51643"/>
                </a:lnTo>
                <a:lnTo>
                  <a:pt x="102242" y="51450"/>
                </a:lnTo>
                <a:lnTo>
                  <a:pt x="101758" y="51276"/>
                </a:lnTo>
                <a:lnTo>
                  <a:pt x="101236" y="51102"/>
                </a:lnTo>
                <a:lnTo>
                  <a:pt x="100675" y="50986"/>
                </a:lnTo>
                <a:lnTo>
                  <a:pt x="100366" y="50928"/>
                </a:lnTo>
                <a:lnTo>
                  <a:pt x="100076" y="50889"/>
                </a:lnTo>
                <a:lnTo>
                  <a:pt x="99766" y="50850"/>
                </a:lnTo>
                <a:lnTo>
                  <a:pt x="99109" y="50850"/>
                </a:lnTo>
                <a:lnTo>
                  <a:pt x="98780" y="50870"/>
                </a:lnTo>
                <a:lnTo>
                  <a:pt x="98451" y="50889"/>
                </a:lnTo>
                <a:lnTo>
                  <a:pt x="98122" y="50947"/>
                </a:lnTo>
                <a:lnTo>
                  <a:pt x="97774" y="51024"/>
                </a:lnTo>
                <a:lnTo>
                  <a:pt x="97426" y="51121"/>
                </a:lnTo>
                <a:lnTo>
                  <a:pt x="97078" y="51237"/>
                </a:lnTo>
                <a:lnTo>
                  <a:pt x="96730" y="51392"/>
                </a:lnTo>
                <a:lnTo>
                  <a:pt x="96401" y="51547"/>
                </a:lnTo>
                <a:lnTo>
                  <a:pt x="96072" y="51721"/>
                </a:lnTo>
                <a:lnTo>
                  <a:pt x="95762" y="51914"/>
                </a:lnTo>
                <a:lnTo>
                  <a:pt x="95472" y="52107"/>
                </a:lnTo>
                <a:lnTo>
                  <a:pt x="95221" y="52301"/>
                </a:lnTo>
                <a:lnTo>
                  <a:pt x="94969" y="52494"/>
                </a:lnTo>
                <a:lnTo>
                  <a:pt x="94718" y="52707"/>
                </a:lnTo>
                <a:lnTo>
                  <a:pt x="94505" y="52920"/>
                </a:lnTo>
                <a:lnTo>
                  <a:pt x="94292" y="53152"/>
                </a:lnTo>
                <a:lnTo>
                  <a:pt x="94118" y="53365"/>
                </a:lnTo>
                <a:lnTo>
                  <a:pt x="93770" y="53810"/>
                </a:lnTo>
                <a:lnTo>
                  <a:pt x="93480" y="54235"/>
                </a:lnTo>
                <a:lnTo>
                  <a:pt x="93248" y="54661"/>
                </a:lnTo>
                <a:lnTo>
                  <a:pt x="93055" y="55067"/>
                </a:lnTo>
                <a:lnTo>
                  <a:pt x="92880" y="55454"/>
                </a:lnTo>
                <a:lnTo>
                  <a:pt x="92764" y="55782"/>
                </a:lnTo>
                <a:lnTo>
                  <a:pt x="92687" y="56092"/>
                </a:lnTo>
                <a:lnTo>
                  <a:pt x="92571" y="56517"/>
                </a:lnTo>
                <a:lnTo>
                  <a:pt x="92552" y="56672"/>
                </a:lnTo>
                <a:lnTo>
                  <a:pt x="92242" y="56633"/>
                </a:lnTo>
                <a:lnTo>
                  <a:pt x="91894" y="56614"/>
                </a:lnTo>
                <a:lnTo>
                  <a:pt x="91488" y="56595"/>
                </a:lnTo>
                <a:lnTo>
                  <a:pt x="91024" y="56595"/>
                </a:lnTo>
                <a:lnTo>
                  <a:pt x="90792" y="56614"/>
                </a:lnTo>
                <a:lnTo>
                  <a:pt x="90540" y="56653"/>
                </a:lnTo>
                <a:lnTo>
                  <a:pt x="90308" y="56692"/>
                </a:lnTo>
                <a:lnTo>
                  <a:pt x="90095" y="56750"/>
                </a:lnTo>
                <a:lnTo>
                  <a:pt x="89883" y="56827"/>
                </a:lnTo>
                <a:lnTo>
                  <a:pt x="89689" y="56924"/>
                </a:lnTo>
                <a:lnTo>
                  <a:pt x="89496" y="57040"/>
                </a:lnTo>
                <a:lnTo>
                  <a:pt x="89341" y="57156"/>
                </a:lnTo>
                <a:lnTo>
                  <a:pt x="89206" y="57291"/>
                </a:lnTo>
                <a:lnTo>
                  <a:pt x="89070" y="57446"/>
                </a:lnTo>
                <a:lnTo>
                  <a:pt x="88954" y="57581"/>
                </a:lnTo>
                <a:lnTo>
                  <a:pt x="88838" y="57717"/>
                </a:lnTo>
                <a:lnTo>
                  <a:pt x="88683" y="58007"/>
                </a:lnTo>
                <a:lnTo>
                  <a:pt x="88548" y="58258"/>
                </a:lnTo>
                <a:lnTo>
                  <a:pt x="88471" y="58452"/>
                </a:lnTo>
                <a:lnTo>
                  <a:pt x="88413" y="58645"/>
                </a:lnTo>
                <a:lnTo>
                  <a:pt x="88316" y="58606"/>
                </a:lnTo>
                <a:lnTo>
                  <a:pt x="88045" y="58510"/>
                </a:lnTo>
                <a:lnTo>
                  <a:pt x="87600" y="58374"/>
                </a:lnTo>
                <a:lnTo>
                  <a:pt x="87329" y="58297"/>
                </a:lnTo>
                <a:lnTo>
                  <a:pt x="87039" y="58220"/>
                </a:lnTo>
                <a:lnTo>
                  <a:pt x="86691" y="58161"/>
                </a:lnTo>
                <a:lnTo>
                  <a:pt x="86324" y="58123"/>
                </a:lnTo>
                <a:lnTo>
                  <a:pt x="85937" y="58084"/>
                </a:lnTo>
                <a:lnTo>
                  <a:pt x="85511" y="58065"/>
                </a:lnTo>
                <a:lnTo>
                  <a:pt x="85086" y="58065"/>
                </a:lnTo>
                <a:lnTo>
                  <a:pt x="84622" y="58084"/>
                </a:lnTo>
                <a:lnTo>
                  <a:pt x="84138" y="58142"/>
                </a:lnTo>
                <a:lnTo>
                  <a:pt x="83654" y="58239"/>
                </a:lnTo>
                <a:lnTo>
                  <a:pt x="83403" y="58297"/>
                </a:lnTo>
                <a:lnTo>
                  <a:pt x="83171" y="58374"/>
                </a:lnTo>
                <a:lnTo>
                  <a:pt x="82958" y="58452"/>
                </a:lnTo>
                <a:lnTo>
                  <a:pt x="82726" y="58529"/>
                </a:lnTo>
                <a:lnTo>
                  <a:pt x="82339" y="58722"/>
                </a:lnTo>
                <a:lnTo>
                  <a:pt x="81972" y="58955"/>
                </a:lnTo>
                <a:lnTo>
                  <a:pt x="81643" y="59187"/>
                </a:lnTo>
                <a:lnTo>
                  <a:pt x="81353" y="59438"/>
                </a:lnTo>
                <a:lnTo>
                  <a:pt x="81101" y="59689"/>
                </a:lnTo>
                <a:lnTo>
                  <a:pt x="80869" y="59941"/>
                </a:lnTo>
                <a:lnTo>
                  <a:pt x="80676" y="60192"/>
                </a:lnTo>
                <a:lnTo>
                  <a:pt x="80502" y="60444"/>
                </a:lnTo>
                <a:lnTo>
                  <a:pt x="80366" y="60657"/>
                </a:lnTo>
                <a:lnTo>
                  <a:pt x="80270" y="60850"/>
                </a:lnTo>
                <a:lnTo>
                  <a:pt x="80134" y="61121"/>
                </a:lnTo>
                <a:lnTo>
                  <a:pt x="80076" y="61237"/>
                </a:lnTo>
                <a:lnTo>
                  <a:pt x="79902" y="61140"/>
                </a:lnTo>
                <a:lnTo>
                  <a:pt x="79670" y="61063"/>
                </a:lnTo>
                <a:lnTo>
                  <a:pt x="79361" y="60947"/>
                </a:lnTo>
                <a:lnTo>
                  <a:pt x="78974" y="60831"/>
                </a:lnTo>
                <a:lnTo>
                  <a:pt x="78529" y="60734"/>
                </a:lnTo>
                <a:lnTo>
                  <a:pt x="78007" y="60637"/>
                </a:lnTo>
                <a:lnTo>
                  <a:pt x="77426" y="60579"/>
                </a:lnTo>
                <a:lnTo>
                  <a:pt x="76479" y="60579"/>
                </a:lnTo>
                <a:lnTo>
                  <a:pt x="76130" y="60599"/>
                </a:lnTo>
                <a:lnTo>
                  <a:pt x="75782" y="60657"/>
                </a:lnTo>
                <a:lnTo>
                  <a:pt x="75415" y="60715"/>
                </a:lnTo>
                <a:lnTo>
                  <a:pt x="75047" y="60792"/>
                </a:lnTo>
                <a:lnTo>
                  <a:pt x="74680" y="60889"/>
                </a:lnTo>
                <a:lnTo>
                  <a:pt x="74293" y="61005"/>
                </a:lnTo>
                <a:lnTo>
                  <a:pt x="73887" y="61159"/>
                </a:lnTo>
                <a:lnTo>
                  <a:pt x="73500" y="61314"/>
                </a:lnTo>
                <a:lnTo>
                  <a:pt x="73094" y="61508"/>
                </a:lnTo>
                <a:lnTo>
                  <a:pt x="72688" y="61740"/>
                </a:lnTo>
                <a:lnTo>
                  <a:pt x="72262" y="61991"/>
                </a:lnTo>
                <a:lnTo>
                  <a:pt x="71856" y="62262"/>
                </a:lnTo>
                <a:lnTo>
                  <a:pt x="71430" y="62591"/>
                </a:lnTo>
                <a:lnTo>
                  <a:pt x="71334" y="62455"/>
                </a:lnTo>
                <a:lnTo>
                  <a:pt x="71218" y="62281"/>
                </a:lnTo>
                <a:lnTo>
                  <a:pt x="71044" y="62088"/>
                </a:lnTo>
                <a:lnTo>
                  <a:pt x="70811" y="61836"/>
                </a:lnTo>
                <a:lnTo>
                  <a:pt x="70541" y="61566"/>
                </a:lnTo>
                <a:lnTo>
                  <a:pt x="70212" y="61276"/>
                </a:lnTo>
                <a:lnTo>
                  <a:pt x="69825" y="60966"/>
                </a:lnTo>
                <a:lnTo>
                  <a:pt x="69380" y="60657"/>
                </a:lnTo>
                <a:lnTo>
                  <a:pt x="68897" y="60366"/>
                </a:lnTo>
                <a:lnTo>
                  <a:pt x="68626" y="60231"/>
                </a:lnTo>
                <a:lnTo>
                  <a:pt x="68355" y="60096"/>
                </a:lnTo>
                <a:lnTo>
                  <a:pt x="68046" y="59980"/>
                </a:lnTo>
                <a:lnTo>
                  <a:pt x="67755" y="59844"/>
                </a:lnTo>
                <a:lnTo>
                  <a:pt x="67427" y="59748"/>
                </a:lnTo>
                <a:lnTo>
                  <a:pt x="67078" y="59651"/>
                </a:lnTo>
                <a:lnTo>
                  <a:pt x="66730" y="59554"/>
                </a:lnTo>
                <a:lnTo>
                  <a:pt x="66363" y="59477"/>
                </a:lnTo>
                <a:lnTo>
                  <a:pt x="65976" y="59419"/>
                </a:lnTo>
                <a:lnTo>
                  <a:pt x="65589" y="59380"/>
                </a:lnTo>
                <a:lnTo>
                  <a:pt x="65183" y="59361"/>
                </a:lnTo>
                <a:lnTo>
                  <a:pt x="64757" y="59341"/>
                </a:lnTo>
                <a:lnTo>
                  <a:pt x="64255" y="59361"/>
                </a:lnTo>
                <a:lnTo>
                  <a:pt x="63790" y="59419"/>
                </a:lnTo>
                <a:lnTo>
                  <a:pt x="63345" y="59496"/>
                </a:lnTo>
                <a:lnTo>
                  <a:pt x="62939" y="59593"/>
                </a:lnTo>
                <a:lnTo>
                  <a:pt x="62552" y="59709"/>
                </a:lnTo>
                <a:lnTo>
                  <a:pt x="62204" y="59844"/>
                </a:lnTo>
                <a:lnTo>
                  <a:pt x="61895" y="59980"/>
                </a:lnTo>
                <a:lnTo>
                  <a:pt x="61605" y="60115"/>
                </a:lnTo>
                <a:lnTo>
                  <a:pt x="61353" y="60270"/>
                </a:lnTo>
                <a:lnTo>
                  <a:pt x="61140" y="60405"/>
                </a:lnTo>
                <a:lnTo>
                  <a:pt x="60792" y="60657"/>
                </a:lnTo>
                <a:lnTo>
                  <a:pt x="60599" y="60831"/>
                </a:lnTo>
                <a:lnTo>
                  <a:pt x="60522" y="60908"/>
                </a:lnTo>
                <a:lnTo>
                  <a:pt x="60483" y="60695"/>
                </a:lnTo>
                <a:lnTo>
                  <a:pt x="60425" y="60444"/>
                </a:lnTo>
                <a:lnTo>
                  <a:pt x="60328" y="60115"/>
                </a:lnTo>
                <a:lnTo>
                  <a:pt x="60193" y="59728"/>
                </a:lnTo>
                <a:lnTo>
                  <a:pt x="60019" y="59283"/>
                </a:lnTo>
                <a:lnTo>
                  <a:pt x="59787" y="58780"/>
                </a:lnTo>
                <a:lnTo>
                  <a:pt x="59496" y="58278"/>
                </a:lnTo>
                <a:lnTo>
                  <a:pt x="59322" y="58007"/>
                </a:lnTo>
                <a:lnTo>
                  <a:pt x="59129" y="57736"/>
                </a:lnTo>
                <a:lnTo>
                  <a:pt x="58936" y="57465"/>
                </a:lnTo>
                <a:lnTo>
                  <a:pt x="58703" y="57214"/>
                </a:lnTo>
                <a:lnTo>
                  <a:pt x="58471" y="56943"/>
                </a:lnTo>
                <a:lnTo>
                  <a:pt x="58220" y="56672"/>
                </a:lnTo>
                <a:lnTo>
                  <a:pt x="57930" y="56421"/>
                </a:lnTo>
                <a:lnTo>
                  <a:pt x="57640" y="56169"/>
                </a:lnTo>
                <a:lnTo>
                  <a:pt x="57311" y="55918"/>
                </a:lnTo>
                <a:lnTo>
                  <a:pt x="56963" y="55686"/>
                </a:lnTo>
                <a:lnTo>
                  <a:pt x="56595" y="55473"/>
                </a:lnTo>
                <a:lnTo>
                  <a:pt x="56208" y="55260"/>
                </a:lnTo>
                <a:lnTo>
                  <a:pt x="55783" y="55067"/>
                </a:lnTo>
                <a:lnTo>
                  <a:pt x="55357" y="54893"/>
                </a:lnTo>
                <a:lnTo>
                  <a:pt x="54874" y="54719"/>
                </a:lnTo>
                <a:lnTo>
                  <a:pt x="54390" y="54583"/>
                </a:lnTo>
                <a:lnTo>
                  <a:pt x="53887" y="54467"/>
                </a:lnTo>
                <a:lnTo>
                  <a:pt x="53384" y="54370"/>
                </a:lnTo>
                <a:lnTo>
                  <a:pt x="52882" y="54293"/>
                </a:lnTo>
                <a:lnTo>
                  <a:pt x="52398" y="54254"/>
                </a:lnTo>
                <a:lnTo>
                  <a:pt x="51934" y="54235"/>
                </a:lnTo>
                <a:lnTo>
                  <a:pt x="51450" y="54216"/>
                </a:lnTo>
                <a:lnTo>
                  <a:pt x="51005" y="54235"/>
                </a:lnTo>
                <a:lnTo>
                  <a:pt x="50560" y="54274"/>
                </a:lnTo>
                <a:lnTo>
                  <a:pt x="50116" y="54312"/>
                </a:lnTo>
                <a:lnTo>
                  <a:pt x="49690" y="54370"/>
                </a:lnTo>
                <a:lnTo>
                  <a:pt x="49284" y="54448"/>
                </a:lnTo>
                <a:lnTo>
                  <a:pt x="48878" y="54525"/>
                </a:lnTo>
                <a:lnTo>
                  <a:pt x="48491" y="54622"/>
                </a:lnTo>
                <a:lnTo>
                  <a:pt x="48123" y="54738"/>
                </a:lnTo>
                <a:lnTo>
                  <a:pt x="47427" y="54951"/>
                </a:lnTo>
                <a:lnTo>
                  <a:pt x="46789" y="55202"/>
                </a:lnTo>
                <a:lnTo>
                  <a:pt x="46228" y="55454"/>
                </a:lnTo>
                <a:lnTo>
                  <a:pt x="45725" y="55686"/>
                </a:lnTo>
                <a:lnTo>
                  <a:pt x="45319" y="55918"/>
                </a:lnTo>
                <a:lnTo>
                  <a:pt x="44971" y="56111"/>
                </a:lnTo>
                <a:lnTo>
                  <a:pt x="44739" y="56266"/>
                </a:lnTo>
                <a:lnTo>
                  <a:pt x="44526" y="56401"/>
                </a:lnTo>
                <a:lnTo>
                  <a:pt x="44545" y="56169"/>
                </a:lnTo>
                <a:lnTo>
                  <a:pt x="44565" y="55898"/>
                </a:lnTo>
                <a:lnTo>
                  <a:pt x="44565" y="55550"/>
                </a:lnTo>
                <a:lnTo>
                  <a:pt x="44526" y="55125"/>
                </a:lnTo>
                <a:lnTo>
                  <a:pt x="44487" y="54641"/>
                </a:lnTo>
                <a:lnTo>
                  <a:pt x="44410" y="54100"/>
                </a:lnTo>
                <a:lnTo>
                  <a:pt x="44274" y="53519"/>
                </a:lnTo>
                <a:lnTo>
                  <a:pt x="44197" y="53229"/>
                </a:lnTo>
                <a:lnTo>
                  <a:pt x="44100" y="52920"/>
                </a:lnTo>
                <a:lnTo>
                  <a:pt x="44004" y="52610"/>
                </a:lnTo>
                <a:lnTo>
                  <a:pt x="43888" y="52282"/>
                </a:lnTo>
                <a:lnTo>
                  <a:pt x="43733" y="51972"/>
                </a:lnTo>
                <a:lnTo>
                  <a:pt x="43578" y="51663"/>
                </a:lnTo>
                <a:lnTo>
                  <a:pt x="43404" y="51353"/>
                </a:lnTo>
                <a:lnTo>
                  <a:pt x="43211" y="51024"/>
                </a:lnTo>
                <a:lnTo>
                  <a:pt x="42998" y="50734"/>
                </a:lnTo>
                <a:lnTo>
                  <a:pt x="42766" y="50425"/>
                </a:lnTo>
                <a:lnTo>
                  <a:pt x="42495" y="50135"/>
                </a:lnTo>
                <a:lnTo>
                  <a:pt x="42224" y="49844"/>
                </a:lnTo>
                <a:lnTo>
                  <a:pt x="41915" y="49574"/>
                </a:lnTo>
                <a:lnTo>
                  <a:pt x="41586" y="49303"/>
                </a:lnTo>
                <a:lnTo>
                  <a:pt x="41238" y="49051"/>
                </a:lnTo>
                <a:lnTo>
                  <a:pt x="40851" y="48800"/>
                </a:lnTo>
                <a:lnTo>
                  <a:pt x="40445" y="48587"/>
                </a:lnTo>
                <a:lnTo>
                  <a:pt x="40058" y="48394"/>
                </a:lnTo>
                <a:lnTo>
                  <a:pt x="39690" y="48220"/>
                </a:lnTo>
                <a:lnTo>
                  <a:pt x="39304" y="48084"/>
                </a:lnTo>
                <a:lnTo>
                  <a:pt x="38936" y="47949"/>
                </a:lnTo>
                <a:lnTo>
                  <a:pt x="38569" y="47833"/>
                </a:lnTo>
                <a:lnTo>
                  <a:pt x="38201" y="47736"/>
                </a:lnTo>
                <a:lnTo>
                  <a:pt x="37853" y="47659"/>
                </a:lnTo>
                <a:lnTo>
                  <a:pt x="37505" y="47601"/>
                </a:lnTo>
                <a:lnTo>
                  <a:pt x="37157" y="47543"/>
                </a:lnTo>
                <a:lnTo>
                  <a:pt x="36828" y="47523"/>
                </a:lnTo>
                <a:lnTo>
                  <a:pt x="36499" y="47485"/>
                </a:lnTo>
                <a:lnTo>
                  <a:pt x="35880" y="47485"/>
                </a:lnTo>
                <a:lnTo>
                  <a:pt x="35319" y="47504"/>
                </a:lnTo>
                <a:lnTo>
                  <a:pt x="34797" y="47562"/>
                </a:lnTo>
                <a:lnTo>
                  <a:pt x="34333" y="47620"/>
                </a:lnTo>
                <a:lnTo>
                  <a:pt x="33907" y="47717"/>
                </a:lnTo>
                <a:lnTo>
                  <a:pt x="33559" y="47794"/>
                </a:lnTo>
                <a:lnTo>
                  <a:pt x="33095" y="47949"/>
                </a:lnTo>
                <a:lnTo>
                  <a:pt x="32921" y="48007"/>
                </a:lnTo>
                <a:lnTo>
                  <a:pt x="32959" y="47930"/>
                </a:lnTo>
                <a:lnTo>
                  <a:pt x="33075" y="47698"/>
                </a:lnTo>
                <a:lnTo>
                  <a:pt x="33192" y="47349"/>
                </a:lnTo>
                <a:lnTo>
                  <a:pt x="33250" y="47117"/>
                </a:lnTo>
                <a:lnTo>
                  <a:pt x="33308" y="46885"/>
                </a:lnTo>
                <a:lnTo>
                  <a:pt x="33327" y="46614"/>
                </a:lnTo>
                <a:lnTo>
                  <a:pt x="33346" y="46324"/>
                </a:lnTo>
                <a:lnTo>
                  <a:pt x="33346" y="46015"/>
                </a:lnTo>
                <a:lnTo>
                  <a:pt x="33288" y="45705"/>
                </a:lnTo>
                <a:lnTo>
                  <a:pt x="33211" y="45357"/>
                </a:lnTo>
                <a:lnTo>
                  <a:pt x="33095" y="45028"/>
                </a:lnTo>
                <a:lnTo>
                  <a:pt x="32940" y="44680"/>
                </a:lnTo>
                <a:lnTo>
                  <a:pt x="32727" y="44332"/>
                </a:lnTo>
                <a:lnTo>
                  <a:pt x="32592" y="44158"/>
                </a:lnTo>
                <a:lnTo>
                  <a:pt x="32457" y="44003"/>
                </a:lnTo>
                <a:lnTo>
                  <a:pt x="32321" y="43868"/>
                </a:lnTo>
                <a:lnTo>
                  <a:pt x="32166" y="43732"/>
                </a:lnTo>
                <a:lnTo>
                  <a:pt x="32012" y="43616"/>
                </a:lnTo>
                <a:lnTo>
                  <a:pt x="31857" y="43520"/>
                </a:lnTo>
                <a:lnTo>
                  <a:pt x="31702" y="43442"/>
                </a:lnTo>
                <a:lnTo>
                  <a:pt x="31528" y="43365"/>
                </a:lnTo>
                <a:lnTo>
                  <a:pt x="31180" y="43249"/>
                </a:lnTo>
                <a:lnTo>
                  <a:pt x="30832" y="43152"/>
                </a:lnTo>
                <a:lnTo>
                  <a:pt x="30484" y="43114"/>
                </a:lnTo>
                <a:lnTo>
                  <a:pt x="30135" y="43075"/>
                </a:lnTo>
                <a:lnTo>
                  <a:pt x="29807" y="43075"/>
                </a:lnTo>
                <a:lnTo>
                  <a:pt x="29517" y="43094"/>
                </a:lnTo>
                <a:lnTo>
                  <a:pt x="29226" y="43133"/>
                </a:lnTo>
                <a:lnTo>
                  <a:pt x="28994" y="43152"/>
                </a:lnTo>
                <a:lnTo>
                  <a:pt x="28646" y="43230"/>
                </a:lnTo>
                <a:lnTo>
                  <a:pt x="28511" y="43249"/>
                </a:lnTo>
                <a:lnTo>
                  <a:pt x="28646" y="43094"/>
                </a:lnTo>
                <a:lnTo>
                  <a:pt x="28762" y="42881"/>
                </a:lnTo>
                <a:lnTo>
                  <a:pt x="28936" y="42591"/>
                </a:lnTo>
                <a:lnTo>
                  <a:pt x="29110" y="42243"/>
                </a:lnTo>
                <a:lnTo>
                  <a:pt x="29284" y="41818"/>
                </a:lnTo>
                <a:lnTo>
                  <a:pt x="29439" y="41334"/>
                </a:lnTo>
                <a:lnTo>
                  <a:pt x="29517" y="41063"/>
                </a:lnTo>
                <a:lnTo>
                  <a:pt x="29594" y="40773"/>
                </a:lnTo>
                <a:lnTo>
                  <a:pt x="29633" y="40464"/>
                </a:lnTo>
                <a:lnTo>
                  <a:pt x="29691" y="40154"/>
                </a:lnTo>
                <a:lnTo>
                  <a:pt x="29710" y="39825"/>
                </a:lnTo>
                <a:lnTo>
                  <a:pt x="29729" y="39477"/>
                </a:lnTo>
                <a:lnTo>
                  <a:pt x="29729" y="39129"/>
                </a:lnTo>
                <a:lnTo>
                  <a:pt x="29710" y="38762"/>
                </a:lnTo>
                <a:lnTo>
                  <a:pt x="29671" y="38394"/>
                </a:lnTo>
                <a:lnTo>
                  <a:pt x="29613" y="37988"/>
                </a:lnTo>
                <a:lnTo>
                  <a:pt x="29517" y="37582"/>
                </a:lnTo>
                <a:lnTo>
                  <a:pt x="29420" y="37176"/>
                </a:lnTo>
                <a:lnTo>
                  <a:pt x="29265" y="36750"/>
                </a:lnTo>
                <a:lnTo>
                  <a:pt x="29110" y="36325"/>
                </a:lnTo>
                <a:lnTo>
                  <a:pt x="28917" y="35880"/>
                </a:lnTo>
                <a:lnTo>
                  <a:pt x="28685" y="35415"/>
                </a:lnTo>
                <a:lnTo>
                  <a:pt x="28414" y="34951"/>
                </a:lnTo>
                <a:lnTo>
                  <a:pt x="28124" y="34487"/>
                </a:lnTo>
                <a:lnTo>
                  <a:pt x="27853" y="34139"/>
                </a:lnTo>
                <a:lnTo>
                  <a:pt x="27582" y="33810"/>
                </a:lnTo>
                <a:lnTo>
                  <a:pt x="27292" y="33520"/>
                </a:lnTo>
                <a:lnTo>
                  <a:pt x="27002" y="33249"/>
                </a:lnTo>
                <a:lnTo>
                  <a:pt x="26693" y="32998"/>
                </a:lnTo>
                <a:lnTo>
                  <a:pt x="26364" y="32785"/>
                </a:lnTo>
                <a:lnTo>
                  <a:pt x="26035" y="32572"/>
                </a:lnTo>
                <a:lnTo>
                  <a:pt x="25706" y="32398"/>
                </a:lnTo>
                <a:lnTo>
                  <a:pt x="25358" y="32243"/>
                </a:lnTo>
                <a:lnTo>
                  <a:pt x="25010" y="32108"/>
                </a:lnTo>
                <a:lnTo>
                  <a:pt x="24662" y="31992"/>
                </a:lnTo>
                <a:lnTo>
                  <a:pt x="24314" y="31895"/>
                </a:lnTo>
                <a:lnTo>
                  <a:pt x="23965" y="31818"/>
                </a:lnTo>
                <a:lnTo>
                  <a:pt x="23617" y="31740"/>
                </a:lnTo>
                <a:lnTo>
                  <a:pt x="23288" y="31682"/>
                </a:lnTo>
                <a:lnTo>
                  <a:pt x="22960" y="31644"/>
                </a:lnTo>
                <a:lnTo>
                  <a:pt x="22321" y="31586"/>
                </a:lnTo>
                <a:lnTo>
                  <a:pt x="21180" y="31586"/>
                </a:lnTo>
                <a:lnTo>
                  <a:pt x="20697" y="31624"/>
                </a:lnTo>
                <a:lnTo>
                  <a:pt x="20310" y="31663"/>
                </a:lnTo>
                <a:lnTo>
                  <a:pt x="20020" y="31702"/>
                </a:lnTo>
                <a:lnTo>
                  <a:pt x="19768" y="31740"/>
                </a:lnTo>
                <a:lnTo>
                  <a:pt x="19826" y="31682"/>
                </a:lnTo>
                <a:lnTo>
                  <a:pt x="20000" y="31489"/>
                </a:lnTo>
                <a:lnTo>
                  <a:pt x="20194" y="31199"/>
                </a:lnTo>
                <a:lnTo>
                  <a:pt x="20310" y="31025"/>
                </a:lnTo>
                <a:lnTo>
                  <a:pt x="20426" y="30812"/>
                </a:lnTo>
                <a:lnTo>
                  <a:pt x="20503" y="30599"/>
                </a:lnTo>
                <a:lnTo>
                  <a:pt x="20581" y="30387"/>
                </a:lnTo>
                <a:lnTo>
                  <a:pt x="20639" y="30154"/>
                </a:lnTo>
                <a:lnTo>
                  <a:pt x="20658" y="29903"/>
                </a:lnTo>
                <a:lnTo>
                  <a:pt x="20658" y="29652"/>
                </a:lnTo>
                <a:lnTo>
                  <a:pt x="20619" y="29400"/>
                </a:lnTo>
                <a:lnTo>
                  <a:pt x="20561" y="29284"/>
                </a:lnTo>
                <a:lnTo>
                  <a:pt x="20523" y="29149"/>
                </a:lnTo>
                <a:lnTo>
                  <a:pt x="20445" y="29033"/>
                </a:lnTo>
                <a:lnTo>
                  <a:pt x="20368" y="28897"/>
                </a:lnTo>
                <a:lnTo>
                  <a:pt x="20194" y="28684"/>
                </a:lnTo>
                <a:lnTo>
                  <a:pt x="20000" y="28491"/>
                </a:lnTo>
                <a:lnTo>
                  <a:pt x="19807" y="28336"/>
                </a:lnTo>
                <a:lnTo>
                  <a:pt x="19614" y="28201"/>
                </a:lnTo>
                <a:lnTo>
                  <a:pt x="19439" y="28104"/>
                </a:lnTo>
                <a:lnTo>
                  <a:pt x="19246" y="28027"/>
                </a:lnTo>
                <a:lnTo>
                  <a:pt x="19053" y="27969"/>
                </a:lnTo>
                <a:lnTo>
                  <a:pt x="18879" y="27930"/>
                </a:lnTo>
                <a:lnTo>
                  <a:pt x="18724" y="27911"/>
                </a:lnTo>
                <a:lnTo>
                  <a:pt x="18318" y="27911"/>
                </a:lnTo>
                <a:lnTo>
                  <a:pt x="18163" y="27930"/>
                </a:lnTo>
                <a:lnTo>
                  <a:pt x="18105" y="27949"/>
                </a:lnTo>
                <a:lnTo>
                  <a:pt x="18221" y="27698"/>
                </a:lnTo>
                <a:lnTo>
                  <a:pt x="18337" y="27389"/>
                </a:lnTo>
                <a:lnTo>
                  <a:pt x="18492" y="27002"/>
                </a:lnTo>
                <a:lnTo>
                  <a:pt x="18646" y="26518"/>
                </a:lnTo>
                <a:lnTo>
                  <a:pt x="18801" y="25957"/>
                </a:lnTo>
                <a:lnTo>
                  <a:pt x="18956" y="25358"/>
                </a:lnTo>
                <a:lnTo>
                  <a:pt x="19053" y="24719"/>
                </a:lnTo>
                <a:lnTo>
                  <a:pt x="19091" y="24391"/>
                </a:lnTo>
                <a:lnTo>
                  <a:pt x="19111" y="24042"/>
                </a:lnTo>
                <a:lnTo>
                  <a:pt x="19130" y="23694"/>
                </a:lnTo>
                <a:lnTo>
                  <a:pt x="19111" y="23365"/>
                </a:lnTo>
                <a:lnTo>
                  <a:pt x="19091" y="23017"/>
                </a:lnTo>
                <a:lnTo>
                  <a:pt x="19053" y="22669"/>
                </a:lnTo>
                <a:lnTo>
                  <a:pt x="18975" y="22340"/>
                </a:lnTo>
                <a:lnTo>
                  <a:pt x="18879" y="21992"/>
                </a:lnTo>
                <a:lnTo>
                  <a:pt x="18762" y="21663"/>
                </a:lnTo>
                <a:lnTo>
                  <a:pt x="18627" y="21354"/>
                </a:lnTo>
                <a:lnTo>
                  <a:pt x="18434" y="21044"/>
                </a:lnTo>
                <a:lnTo>
                  <a:pt x="18240" y="20754"/>
                </a:lnTo>
                <a:lnTo>
                  <a:pt x="17989" y="20464"/>
                </a:lnTo>
                <a:lnTo>
                  <a:pt x="17718" y="20193"/>
                </a:lnTo>
                <a:lnTo>
                  <a:pt x="17409" y="19961"/>
                </a:lnTo>
                <a:lnTo>
                  <a:pt x="17060" y="19729"/>
                </a:lnTo>
                <a:lnTo>
                  <a:pt x="16693" y="19516"/>
                </a:lnTo>
                <a:lnTo>
                  <a:pt x="16345" y="19323"/>
                </a:lnTo>
                <a:lnTo>
                  <a:pt x="15977" y="19168"/>
                </a:lnTo>
                <a:lnTo>
                  <a:pt x="15629" y="19033"/>
                </a:lnTo>
                <a:lnTo>
                  <a:pt x="15300" y="18897"/>
                </a:lnTo>
                <a:lnTo>
                  <a:pt x="14971" y="18801"/>
                </a:lnTo>
                <a:lnTo>
                  <a:pt x="14643" y="18723"/>
                </a:lnTo>
                <a:lnTo>
                  <a:pt x="14333" y="18665"/>
                </a:lnTo>
                <a:lnTo>
                  <a:pt x="14024" y="18607"/>
                </a:lnTo>
                <a:lnTo>
                  <a:pt x="13714" y="18569"/>
                </a:lnTo>
                <a:lnTo>
                  <a:pt x="13424" y="18549"/>
                </a:lnTo>
                <a:lnTo>
                  <a:pt x="12631" y="18549"/>
                </a:lnTo>
                <a:lnTo>
                  <a:pt x="12148" y="18607"/>
                </a:lnTo>
                <a:lnTo>
                  <a:pt x="11703" y="18685"/>
                </a:lnTo>
                <a:lnTo>
                  <a:pt x="11316" y="18781"/>
                </a:lnTo>
                <a:lnTo>
                  <a:pt x="10987" y="18897"/>
                </a:lnTo>
                <a:lnTo>
                  <a:pt x="10697" y="18994"/>
                </a:lnTo>
                <a:lnTo>
                  <a:pt x="10465" y="19091"/>
                </a:lnTo>
                <a:lnTo>
                  <a:pt x="10310" y="19188"/>
                </a:lnTo>
                <a:lnTo>
                  <a:pt x="10175" y="19265"/>
                </a:lnTo>
                <a:lnTo>
                  <a:pt x="10368" y="19110"/>
                </a:lnTo>
                <a:lnTo>
                  <a:pt x="10581" y="18936"/>
                </a:lnTo>
                <a:lnTo>
                  <a:pt x="10852" y="18685"/>
                </a:lnTo>
                <a:lnTo>
                  <a:pt x="11180" y="18375"/>
                </a:lnTo>
                <a:lnTo>
                  <a:pt x="11548" y="18027"/>
                </a:lnTo>
                <a:lnTo>
                  <a:pt x="11915" y="17602"/>
                </a:lnTo>
                <a:lnTo>
                  <a:pt x="12283" y="17137"/>
                </a:lnTo>
                <a:lnTo>
                  <a:pt x="12631" y="16634"/>
                </a:lnTo>
                <a:lnTo>
                  <a:pt x="12805" y="16364"/>
                </a:lnTo>
                <a:lnTo>
                  <a:pt x="12960" y="16074"/>
                </a:lnTo>
                <a:lnTo>
                  <a:pt x="13095" y="15783"/>
                </a:lnTo>
                <a:lnTo>
                  <a:pt x="13231" y="15474"/>
                </a:lnTo>
                <a:lnTo>
                  <a:pt x="13347" y="15164"/>
                </a:lnTo>
                <a:lnTo>
                  <a:pt x="13443" y="14855"/>
                </a:lnTo>
                <a:lnTo>
                  <a:pt x="13521" y="14526"/>
                </a:lnTo>
                <a:lnTo>
                  <a:pt x="13579" y="14197"/>
                </a:lnTo>
                <a:lnTo>
                  <a:pt x="13618" y="13849"/>
                </a:lnTo>
                <a:lnTo>
                  <a:pt x="13637" y="13501"/>
                </a:lnTo>
                <a:lnTo>
                  <a:pt x="13618" y="13153"/>
                </a:lnTo>
                <a:lnTo>
                  <a:pt x="13579" y="12805"/>
                </a:lnTo>
                <a:lnTo>
                  <a:pt x="13501" y="12437"/>
                </a:lnTo>
                <a:lnTo>
                  <a:pt x="13405" y="12070"/>
                </a:lnTo>
                <a:lnTo>
                  <a:pt x="13269" y="11702"/>
                </a:lnTo>
                <a:lnTo>
                  <a:pt x="13115" y="11373"/>
                </a:lnTo>
                <a:lnTo>
                  <a:pt x="12960" y="11045"/>
                </a:lnTo>
                <a:lnTo>
                  <a:pt x="12786" y="10755"/>
                </a:lnTo>
                <a:lnTo>
                  <a:pt x="12592" y="10464"/>
                </a:lnTo>
                <a:lnTo>
                  <a:pt x="12380" y="10194"/>
                </a:lnTo>
                <a:lnTo>
                  <a:pt x="12186" y="9942"/>
                </a:lnTo>
                <a:lnTo>
                  <a:pt x="11954" y="9710"/>
                </a:lnTo>
                <a:lnTo>
                  <a:pt x="11741" y="9497"/>
                </a:lnTo>
                <a:lnTo>
                  <a:pt x="11509" y="9304"/>
                </a:lnTo>
                <a:lnTo>
                  <a:pt x="11277" y="9110"/>
                </a:lnTo>
                <a:lnTo>
                  <a:pt x="11026" y="8936"/>
                </a:lnTo>
                <a:lnTo>
                  <a:pt x="10562" y="8627"/>
                </a:lnTo>
                <a:lnTo>
                  <a:pt x="10078" y="8375"/>
                </a:lnTo>
                <a:lnTo>
                  <a:pt x="9633" y="8163"/>
                </a:lnTo>
                <a:lnTo>
                  <a:pt x="9208" y="8008"/>
                </a:lnTo>
                <a:lnTo>
                  <a:pt x="8821" y="7873"/>
                </a:lnTo>
                <a:lnTo>
                  <a:pt x="8492" y="7776"/>
                </a:lnTo>
                <a:lnTo>
                  <a:pt x="8028" y="7660"/>
                </a:lnTo>
                <a:lnTo>
                  <a:pt x="7912" y="7640"/>
                </a:lnTo>
                <a:lnTo>
                  <a:pt x="7970" y="7582"/>
                </a:lnTo>
                <a:lnTo>
                  <a:pt x="8086" y="7447"/>
                </a:lnTo>
                <a:lnTo>
                  <a:pt x="8221" y="7234"/>
                </a:lnTo>
                <a:lnTo>
                  <a:pt x="8395" y="6925"/>
                </a:lnTo>
                <a:lnTo>
                  <a:pt x="8569" y="6577"/>
                </a:lnTo>
                <a:lnTo>
                  <a:pt x="8743" y="6151"/>
                </a:lnTo>
                <a:lnTo>
                  <a:pt x="8898" y="5706"/>
                </a:lnTo>
                <a:lnTo>
                  <a:pt x="9034" y="5203"/>
                </a:lnTo>
                <a:lnTo>
                  <a:pt x="9092" y="4933"/>
                </a:lnTo>
                <a:lnTo>
                  <a:pt x="9111" y="4662"/>
                </a:lnTo>
                <a:lnTo>
                  <a:pt x="9150" y="4391"/>
                </a:lnTo>
                <a:lnTo>
                  <a:pt x="9150" y="4120"/>
                </a:lnTo>
                <a:lnTo>
                  <a:pt x="9150" y="3849"/>
                </a:lnTo>
                <a:lnTo>
                  <a:pt x="9111" y="3559"/>
                </a:lnTo>
                <a:lnTo>
                  <a:pt x="9053" y="3289"/>
                </a:lnTo>
                <a:lnTo>
                  <a:pt x="8995" y="2998"/>
                </a:lnTo>
                <a:lnTo>
                  <a:pt x="8898" y="2728"/>
                </a:lnTo>
                <a:lnTo>
                  <a:pt x="8782" y="2457"/>
                </a:lnTo>
                <a:lnTo>
                  <a:pt x="8627" y="2167"/>
                </a:lnTo>
                <a:lnTo>
                  <a:pt x="8453" y="1915"/>
                </a:lnTo>
                <a:lnTo>
                  <a:pt x="8260" y="1644"/>
                </a:lnTo>
                <a:lnTo>
                  <a:pt x="8008" y="1393"/>
                </a:lnTo>
                <a:lnTo>
                  <a:pt x="7738" y="1142"/>
                </a:lnTo>
                <a:lnTo>
                  <a:pt x="7447" y="910"/>
                </a:lnTo>
                <a:lnTo>
                  <a:pt x="7119" y="697"/>
                </a:lnTo>
                <a:lnTo>
                  <a:pt x="6790" y="523"/>
                </a:lnTo>
                <a:lnTo>
                  <a:pt x="6461" y="368"/>
                </a:lnTo>
                <a:lnTo>
                  <a:pt x="6132" y="233"/>
                </a:lnTo>
                <a:lnTo>
                  <a:pt x="5803" y="136"/>
                </a:lnTo>
                <a:lnTo>
                  <a:pt x="5475" y="78"/>
                </a:lnTo>
                <a:lnTo>
                  <a:pt x="5146" y="20"/>
                </a:lnTo>
                <a:lnTo>
                  <a:pt x="4817" y="0"/>
                </a:lnTo>
                <a:close/>
              </a:path>
            </a:pathLst>
          </a:custGeom>
          <a:solidFill>
            <a:schemeClr val="lt1"/>
          </a:solidFill>
          <a:ln>
            <a:noFill/>
          </a:ln>
          <a:effectLst>
            <a:outerShdw dist="66675" dir="1368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50" y="3789215"/>
            <a:ext cx="1425329" cy="1354276"/>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flipH="1">
            <a:off x="7778025" y="3789215"/>
            <a:ext cx="1425329" cy="1354276"/>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787180" y="1402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flipH="1">
            <a:off x="4512011" y="1402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flipH="1">
            <a:off x="5093400" y="2603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rot="-2516804">
            <a:off x="3180691" y="2308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flipH="1">
            <a:off x="4188525" y="4341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rot="-2417287" flipH="1">
            <a:off x="5783307" y="6770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rot="2516804" flipH="1">
            <a:off x="8825478" y="6727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flipH="1">
            <a:off x="4508850" y="8373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flipH="1">
            <a:off x="6744600" y="9113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rot="-2517313">
            <a:off x="1894725" y="9079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flipH="1">
            <a:off x="1145900" y="10327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flipH="1">
            <a:off x="656959" y="13288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flipH="1">
            <a:off x="405725" y="13513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flipH="1">
            <a:off x="7702050" y="14146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rot="-2516804">
            <a:off x="213653" y="16943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flipH="1">
            <a:off x="8641517" y="19307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flipH="1">
            <a:off x="244125" y="22519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rot="2516804" flipH="1">
            <a:off x="8690103" y="25841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flipH="1">
            <a:off x="260488" y="28441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flipH="1">
            <a:off x="8554550" y="30053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315"/>
        <p:cNvGrpSpPr/>
        <p:nvPr/>
      </p:nvGrpSpPr>
      <p:grpSpPr>
        <a:xfrm>
          <a:off x="0" y="0"/>
          <a:ext cx="0" cy="0"/>
          <a:chOff x="0" y="0"/>
          <a:chExt cx="0" cy="0"/>
        </a:xfrm>
      </p:grpSpPr>
      <p:pic>
        <p:nvPicPr>
          <p:cNvPr id="316" name="Google Shape;316;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7" name="Google Shape;317;p15"/>
          <p:cNvSpPr txBox="1">
            <a:spLocks noGrp="1"/>
          </p:cNvSpPr>
          <p:nvPr>
            <p:ph type="title"/>
          </p:nvPr>
        </p:nvSpPr>
        <p:spPr>
          <a:xfrm>
            <a:off x="3011550" y="1866533"/>
            <a:ext cx="3618000" cy="8418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5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8" name="Google Shape;318;p15"/>
          <p:cNvSpPr txBox="1">
            <a:spLocks noGrp="1"/>
          </p:cNvSpPr>
          <p:nvPr>
            <p:ph type="subTitle" idx="1"/>
          </p:nvPr>
        </p:nvSpPr>
        <p:spPr>
          <a:xfrm>
            <a:off x="2296650" y="2987036"/>
            <a:ext cx="45507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9" name="Google Shape;319;p15"/>
          <p:cNvSpPr txBox="1">
            <a:spLocks noGrp="1"/>
          </p:cNvSpPr>
          <p:nvPr>
            <p:ph type="title" idx="2" hasCustomPrompt="1"/>
          </p:nvPr>
        </p:nvSpPr>
        <p:spPr>
          <a:xfrm>
            <a:off x="1794488" y="1866528"/>
            <a:ext cx="120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0" name="Google Shape;320;p15"/>
          <p:cNvSpPr/>
          <p:nvPr/>
        </p:nvSpPr>
        <p:spPr>
          <a:xfrm rot="10800000" flipH="1">
            <a:off x="-51850" y="-2057388"/>
            <a:ext cx="9231391" cy="3325038"/>
          </a:xfrm>
          <a:custGeom>
            <a:avLst/>
            <a:gdLst/>
            <a:ahLst/>
            <a:cxnLst/>
            <a:rect l="l" t="t" r="r" b="b"/>
            <a:pathLst>
              <a:path w="115834" h="52402" extrusionOk="0">
                <a:moveTo>
                  <a:pt x="34597" y="0"/>
                </a:moveTo>
                <a:lnTo>
                  <a:pt x="34311" y="19"/>
                </a:lnTo>
                <a:lnTo>
                  <a:pt x="34006" y="38"/>
                </a:lnTo>
                <a:lnTo>
                  <a:pt x="33720" y="95"/>
                </a:lnTo>
                <a:lnTo>
                  <a:pt x="33433" y="153"/>
                </a:lnTo>
                <a:lnTo>
                  <a:pt x="33147" y="248"/>
                </a:lnTo>
                <a:lnTo>
                  <a:pt x="32880" y="344"/>
                </a:lnTo>
                <a:lnTo>
                  <a:pt x="32594" y="439"/>
                </a:lnTo>
                <a:lnTo>
                  <a:pt x="32326" y="573"/>
                </a:lnTo>
                <a:lnTo>
                  <a:pt x="32078" y="706"/>
                </a:lnTo>
                <a:lnTo>
                  <a:pt x="31830" y="878"/>
                </a:lnTo>
                <a:lnTo>
                  <a:pt x="31582" y="1050"/>
                </a:lnTo>
                <a:lnTo>
                  <a:pt x="31353" y="1240"/>
                </a:lnTo>
                <a:lnTo>
                  <a:pt x="31143" y="1431"/>
                </a:lnTo>
                <a:lnTo>
                  <a:pt x="30953" y="1660"/>
                </a:lnTo>
                <a:lnTo>
                  <a:pt x="30762" y="1889"/>
                </a:lnTo>
                <a:lnTo>
                  <a:pt x="30590" y="2118"/>
                </a:lnTo>
                <a:lnTo>
                  <a:pt x="30437" y="2366"/>
                </a:lnTo>
                <a:lnTo>
                  <a:pt x="30285" y="2634"/>
                </a:lnTo>
                <a:lnTo>
                  <a:pt x="30170" y="2901"/>
                </a:lnTo>
                <a:lnTo>
                  <a:pt x="30056" y="3168"/>
                </a:lnTo>
                <a:lnTo>
                  <a:pt x="29979" y="3454"/>
                </a:lnTo>
                <a:lnTo>
                  <a:pt x="29903" y="3740"/>
                </a:lnTo>
                <a:lnTo>
                  <a:pt x="29865" y="4027"/>
                </a:lnTo>
                <a:lnTo>
                  <a:pt x="29827" y="4332"/>
                </a:lnTo>
                <a:lnTo>
                  <a:pt x="29827" y="4618"/>
                </a:lnTo>
                <a:lnTo>
                  <a:pt x="29846" y="4904"/>
                </a:lnTo>
                <a:lnTo>
                  <a:pt x="29884" y="5210"/>
                </a:lnTo>
                <a:lnTo>
                  <a:pt x="29655" y="5095"/>
                </a:lnTo>
                <a:lnTo>
                  <a:pt x="29426" y="5000"/>
                </a:lnTo>
                <a:lnTo>
                  <a:pt x="29197" y="4943"/>
                </a:lnTo>
                <a:lnTo>
                  <a:pt x="28949" y="4885"/>
                </a:lnTo>
                <a:lnTo>
                  <a:pt x="28720" y="4847"/>
                </a:lnTo>
                <a:lnTo>
                  <a:pt x="28472" y="4828"/>
                </a:lnTo>
                <a:lnTo>
                  <a:pt x="28205" y="4828"/>
                </a:lnTo>
                <a:lnTo>
                  <a:pt x="27956" y="4847"/>
                </a:lnTo>
                <a:lnTo>
                  <a:pt x="27708" y="4866"/>
                </a:lnTo>
                <a:lnTo>
                  <a:pt x="27460" y="4923"/>
                </a:lnTo>
                <a:lnTo>
                  <a:pt x="27212" y="4981"/>
                </a:lnTo>
                <a:lnTo>
                  <a:pt x="26964" y="5038"/>
                </a:lnTo>
                <a:lnTo>
                  <a:pt x="26735" y="5133"/>
                </a:lnTo>
                <a:lnTo>
                  <a:pt x="26506" y="5229"/>
                </a:lnTo>
                <a:lnTo>
                  <a:pt x="26277" y="5343"/>
                </a:lnTo>
                <a:lnTo>
                  <a:pt x="26067" y="5458"/>
                </a:lnTo>
                <a:lnTo>
                  <a:pt x="25857" y="5591"/>
                </a:lnTo>
                <a:lnTo>
                  <a:pt x="25667" y="5744"/>
                </a:lnTo>
                <a:lnTo>
                  <a:pt x="25495" y="5916"/>
                </a:lnTo>
                <a:lnTo>
                  <a:pt x="25323" y="6088"/>
                </a:lnTo>
                <a:lnTo>
                  <a:pt x="25170" y="6259"/>
                </a:lnTo>
                <a:lnTo>
                  <a:pt x="25018" y="6450"/>
                </a:lnTo>
                <a:lnTo>
                  <a:pt x="24884" y="6660"/>
                </a:lnTo>
                <a:lnTo>
                  <a:pt x="24751" y="6870"/>
                </a:lnTo>
                <a:lnTo>
                  <a:pt x="24655" y="7099"/>
                </a:lnTo>
                <a:lnTo>
                  <a:pt x="24560" y="7309"/>
                </a:lnTo>
                <a:lnTo>
                  <a:pt x="24483" y="7538"/>
                </a:lnTo>
                <a:lnTo>
                  <a:pt x="24407" y="7786"/>
                </a:lnTo>
                <a:lnTo>
                  <a:pt x="24369" y="8015"/>
                </a:lnTo>
                <a:lnTo>
                  <a:pt x="24331" y="8263"/>
                </a:lnTo>
                <a:lnTo>
                  <a:pt x="24312" y="8492"/>
                </a:lnTo>
                <a:lnTo>
                  <a:pt x="24312" y="8740"/>
                </a:lnTo>
                <a:lnTo>
                  <a:pt x="24254" y="8397"/>
                </a:lnTo>
                <a:lnTo>
                  <a:pt x="24159" y="8072"/>
                </a:lnTo>
                <a:lnTo>
                  <a:pt x="24064" y="7729"/>
                </a:lnTo>
                <a:lnTo>
                  <a:pt x="23949" y="7404"/>
                </a:lnTo>
                <a:lnTo>
                  <a:pt x="23796" y="7099"/>
                </a:lnTo>
                <a:lnTo>
                  <a:pt x="23644" y="6794"/>
                </a:lnTo>
                <a:lnTo>
                  <a:pt x="23472" y="6488"/>
                </a:lnTo>
                <a:lnTo>
                  <a:pt x="23281" y="6202"/>
                </a:lnTo>
                <a:lnTo>
                  <a:pt x="23071" y="5935"/>
                </a:lnTo>
                <a:lnTo>
                  <a:pt x="22842" y="5668"/>
                </a:lnTo>
                <a:lnTo>
                  <a:pt x="22594" y="5420"/>
                </a:lnTo>
                <a:lnTo>
                  <a:pt x="22346" y="5191"/>
                </a:lnTo>
                <a:lnTo>
                  <a:pt x="22079" y="4981"/>
                </a:lnTo>
                <a:lnTo>
                  <a:pt x="21793" y="4790"/>
                </a:lnTo>
                <a:lnTo>
                  <a:pt x="21506" y="4599"/>
                </a:lnTo>
                <a:lnTo>
                  <a:pt x="21182" y="4446"/>
                </a:lnTo>
                <a:lnTo>
                  <a:pt x="20877" y="4313"/>
                </a:lnTo>
                <a:lnTo>
                  <a:pt x="20552" y="4198"/>
                </a:lnTo>
                <a:lnTo>
                  <a:pt x="20209" y="4122"/>
                </a:lnTo>
                <a:lnTo>
                  <a:pt x="19865" y="4046"/>
                </a:lnTo>
                <a:lnTo>
                  <a:pt x="19541" y="3988"/>
                </a:lnTo>
                <a:lnTo>
                  <a:pt x="19178" y="3969"/>
                </a:lnTo>
                <a:lnTo>
                  <a:pt x="18835" y="3950"/>
                </a:lnTo>
                <a:lnTo>
                  <a:pt x="18491" y="3969"/>
                </a:lnTo>
                <a:lnTo>
                  <a:pt x="18148" y="4008"/>
                </a:lnTo>
                <a:lnTo>
                  <a:pt x="17804" y="4046"/>
                </a:lnTo>
                <a:lnTo>
                  <a:pt x="17461" y="4122"/>
                </a:lnTo>
                <a:lnTo>
                  <a:pt x="17136" y="4217"/>
                </a:lnTo>
                <a:lnTo>
                  <a:pt x="16812" y="4332"/>
                </a:lnTo>
                <a:lnTo>
                  <a:pt x="16488" y="4465"/>
                </a:lnTo>
                <a:lnTo>
                  <a:pt x="16182" y="4618"/>
                </a:lnTo>
                <a:lnTo>
                  <a:pt x="15877" y="4790"/>
                </a:lnTo>
                <a:lnTo>
                  <a:pt x="15591" y="4981"/>
                </a:lnTo>
                <a:lnTo>
                  <a:pt x="15324" y="5191"/>
                </a:lnTo>
                <a:lnTo>
                  <a:pt x="15056" y="5420"/>
                </a:lnTo>
                <a:lnTo>
                  <a:pt x="14808" y="5668"/>
                </a:lnTo>
                <a:lnTo>
                  <a:pt x="14579" y="5916"/>
                </a:lnTo>
                <a:lnTo>
                  <a:pt x="14369" y="6202"/>
                </a:lnTo>
                <a:lnTo>
                  <a:pt x="14179" y="6469"/>
                </a:lnTo>
                <a:lnTo>
                  <a:pt x="13988" y="6775"/>
                </a:lnTo>
                <a:lnTo>
                  <a:pt x="13835" y="7080"/>
                </a:lnTo>
                <a:lnTo>
                  <a:pt x="13682" y="7385"/>
                </a:lnTo>
                <a:lnTo>
                  <a:pt x="13568" y="7710"/>
                </a:lnTo>
                <a:lnTo>
                  <a:pt x="13453" y="8053"/>
                </a:lnTo>
                <a:lnTo>
                  <a:pt x="13377" y="8378"/>
                </a:lnTo>
                <a:lnTo>
                  <a:pt x="13301" y="8721"/>
                </a:lnTo>
                <a:lnTo>
                  <a:pt x="13263" y="9064"/>
                </a:lnTo>
                <a:lnTo>
                  <a:pt x="13244" y="9408"/>
                </a:lnTo>
                <a:lnTo>
                  <a:pt x="13015" y="9313"/>
                </a:lnTo>
                <a:lnTo>
                  <a:pt x="12766" y="9217"/>
                </a:lnTo>
                <a:lnTo>
                  <a:pt x="12518" y="9160"/>
                </a:lnTo>
                <a:lnTo>
                  <a:pt x="12270" y="9084"/>
                </a:lnTo>
                <a:lnTo>
                  <a:pt x="12022" y="9045"/>
                </a:lnTo>
                <a:lnTo>
                  <a:pt x="11774" y="9007"/>
                </a:lnTo>
                <a:lnTo>
                  <a:pt x="11526" y="9007"/>
                </a:lnTo>
                <a:lnTo>
                  <a:pt x="11259" y="8988"/>
                </a:lnTo>
                <a:lnTo>
                  <a:pt x="11011" y="9007"/>
                </a:lnTo>
                <a:lnTo>
                  <a:pt x="10763" y="9045"/>
                </a:lnTo>
                <a:lnTo>
                  <a:pt x="10515" y="9084"/>
                </a:lnTo>
                <a:lnTo>
                  <a:pt x="10286" y="9141"/>
                </a:lnTo>
                <a:lnTo>
                  <a:pt x="10038" y="9236"/>
                </a:lnTo>
                <a:lnTo>
                  <a:pt x="9809" y="9332"/>
                </a:lnTo>
                <a:lnTo>
                  <a:pt x="9599" y="9446"/>
                </a:lnTo>
                <a:lnTo>
                  <a:pt x="9389" y="9580"/>
                </a:lnTo>
                <a:lnTo>
                  <a:pt x="9179" y="9732"/>
                </a:lnTo>
                <a:lnTo>
                  <a:pt x="8988" y="9885"/>
                </a:lnTo>
                <a:lnTo>
                  <a:pt x="8816" y="10057"/>
                </a:lnTo>
                <a:lnTo>
                  <a:pt x="8645" y="10248"/>
                </a:lnTo>
                <a:lnTo>
                  <a:pt x="8492" y="10458"/>
                </a:lnTo>
                <a:lnTo>
                  <a:pt x="8339" y="10648"/>
                </a:lnTo>
                <a:lnTo>
                  <a:pt x="8206" y="10877"/>
                </a:lnTo>
                <a:lnTo>
                  <a:pt x="8091" y="11087"/>
                </a:lnTo>
                <a:lnTo>
                  <a:pt x="7996" y="11335"/>
                </a:lnTo>
                <a:lnTo>
                  <a:pt x="7900" y="11564"/>
                </a:lnTo>
                <a:lnTo>
                  <a:pt x="7824" y="11812"/>
                </a:lnTo>
                <a:lnTo>
                  <a:pt x="7767" y="12041"/>
                </a:lnTo>
                <a:lnTo>
                  <a:pt x="7729" y="12290"/>
                </a:lnTo>
                <a:lnTo>
                  <a:pt x="7710" y="12538"/>
                </a:lnTo>
                <a:lnTo>
                  <a:pt x="7690" y="12805"/>
                </a:lnTo>
                <a:lnTo>
                  <a:pt x="7710" y="13053"/>
                </a:lnTo>
                <a:lnTo>
                  <a:pt x="7500" y="12881"/>
                </a:lnTo>
                <a:lnTo>
                  <a:pt x="7271" y="12728"/>
                </a:lnTo>
                <a:lnTo>
                  <a:pt x="7042" y="12595"/>
                </a:lnTo>
                <a:lnTo>
                  <a:pt x="6813" y="12461"/>
                </a:lnTo>
                <a:lnTo>
                  <a:pt x="6565" y="12328"/>
                </a:lnTo>
                <a:lnTo>
                  <a:pt x="6316" y="12232"/>
                </a:lnTo>
                <a:lnTo>
                  <a:pt x="6049" y="12118"/>
                </a:lnTo>
                <a:lnTo>
                  <a:pt x="5801" y="12041"/>
                </a:lnTo>
                <a:lnTo>
                  <a:pt x="5534" y="11965"/>
                </a:lnTo>
                <a:lnTo>
                  <a:pt x="5267" y="11908"/>
                </a:lnTo>
                <a:lnTo>
                  <a:pt x="5000" y="11851"/>
                </a:lnTo>
                <a:lnTo>
                  <a:pt x="4733" y="11812"/>
                </a:lnTo>
                <a:lnTo>
                  <a:pt x="4446" y="11793"/>
                </a:lnTo>
                <a:lnTo>
                  <a:pt x="4179" y="11774"/>
                </a:lnTo>
                <a:lnTo>
                  <a:pt x="3912" y="11774"/>
                </a:lnTo>
                <a:lnTo>
                  <a:pt x="3645" y="11793"/>
                </a:lnTo>
                <a:lnTo>
                  <a:pt x="3378" y="11812"/>
                </a:lnTo>
                <a:lnTo>
                  <a:pt x="3111" y="11851"/>
                </a:lnTo>
                <a:lnTo>
                  <a:pt x="2862" y="11908"/>
                </a:lnTo>
                <a:lnTo>
                  <a:pt x="2614" y="11984"/>
                </a:lnTo>
                <a:lnTo>
                  <a:pt x="2366" y="12061"/>
                </a:lnTo>
                <a:lnTo>
                  <a:pt x="2118" y="12175"/>
                </a:lnTo>
                <a:lnTo>
                  <a:pt x="1870" y="12270"/>
                </a:lnTo>
                <a:lnTo>
                  <a:pt x="1641" y="12404"/>
                </a:lnTo>
                <a:lnTo>
                  <a:pt x="1412" y="12538"/>
                </a:lnTo>
                <a:lnTo>
                  <a:pt x="1202" y="12690"/>
                </a:lnTo>
                <a:lnTo>
                  <a:pt x="763" y="12996"/>
                </a:lnTo>
                <a:lnTo>
                  <a:pt x="363" y="13358"/>
                </a:lnTo>
                <a:lnTo>
                  <a:pt x="0" y="13740"/>
                </a:lnTo>
                <a:lnTo>
                  <a:pt x="95" y="22041"/>
                </a:lnTo>
                <a:lnTo>
                  <a:pt x="439" y="52402"/>
                </a:lnTo>
                <a:lnTo>
                  <a:pt x="115833" y="52402"/>
                </a:lnTo>
                <a:lnTo>
                  <a:pt x="115833" y="4599"/>
                </a:lnTo>
                <a:lnTo>
                  <a:pt x="115623" y="4504"/>
                </a:lnTo>
                <a:lnTo>
                  <a:pt x="115394" y="4427"/>
                </a:lnTo>
                <a:lnTo>
                  <a:pt x="115165" y="4370"/>
                </a:lnTo>
                <a:lnTo>
                  <a:pt x="114936" y="4351"/>
                </a:lnTo>
                <a:lnTo>
                  <a:pt x="114707" y="4332"/>
                </a:lnTo>
                <a:lnTo>
                  <a:pt x="114459" y="4332"/>
                </a:lnTo>
                <a:lnTo>
                  <a:pt x="114230" y="4370"/>
                </a:lnTo>
                <a:lnTo>
                  <a:pt x="114001" y="4408"/>
                </a:lnTo>
                <a:lnTo>
                  <a:pt x="113772" y="4485"/>
                </a:lnTo>
                <a:lnTo>
                  <a:pt x="113562" y="4580"/>
                </a:lnTo>
                <a:lnTo>
                  <a:pt x="113353" y="4694"/>
                </a:lnTo>
                <a:lnTo>
                  <a:pt x="113162" y="4828"/>
                </a:lnTo>
                <a:lnTo>
                  <a:pt x="112971" y="4981"/>
                </a:lnTo>
                <a:lnTo>
                  <a:pt x="112799" y="5152"/>
                </a:lnTo>
                <a:lnTo>
                  <a:pt x="112647" y="5324"/>
                </a:lnTo>
                <a:lnTo>
                  <a:pt x="112513" y="5515"/>
                </a:lnTo>
                <a:lnTo>
                  <a:pt x="112475" y="5343"/>
                </a:lnTo>
                <a:lnTo>
                  <a:pt x="112418" y="5172"/>
                </a:lnTo>
                <a:lnTo>
                  <a:pt x="112284" y="4847"/>
                </a:lnTo>
                <a:lnTo>
                  <a:pt x="112093" y="4542"/>
                </a:lnTo>
                <a:lnTo>
                  <a:pt x="111883" y="4256"/>
                </a:lnTo>
                <a:lnTo>
                  <a:pt x="111635" y="4008"/>
                </a:lnTo>
                <a:lnTo>
                  <a:pt x="111368" y="3779"/>
                </a:lnTo>
                <a:lnTo>
                  <a:pt x="111215" y="3683"/>
                </a:lnTo>
                <a:lnTo>
                  <a:pt x="111063" y="3607"/>
                </a:lnTo>
                <a:lnTo>
                  <a:pt x="110891" y="3530"/>
                </a:lnTo>
                <a:lnTo>
                  <a:pt x="110738" y="3473"/>
                </a:lnTo>
                <a:lnTo>
                  <a:pt x="110566" y="3416"/>
                </a:lnTo>
                <a:lnTo>
                  <a:pt x="110395" y="3378"/>
                </a:lnTo>
                <a:lnTo>
                  <a:pt x="110223" y="3340"/>
                </a:lnTo>
                <a:lnTo>
                  <a:pt x="110051" y="3321"/>
                </a:lnTo>
                <a:lnTo>
                  <a:pt x="109689" y="3321"/>
                </a:lnTo>
                <a:lnTo>
                  <a:pt x="109345" y="3378"/>
                </a:lnTo>
                <a:lnTo>
                  <a:pt x="109002" y="3454"/>
                </a:lnTo>
                <a:lnTo>
                  <a:pt x="108658" y="3588"/>
                </a:lnTo>
                <a:lnTo>
                  <a:pt x="108506" y="3664"/>
                </a:lnTo>
                <a:lnTo>
                  <a:pt x="108353" y="3759"/>
                </a:lnTo>
                <a:lnTo>
                  <a:pt x="108200" y="3855"/>
                </a:lnTo>
                <a:lnTo>
                  <a:pt x="108067" y="3969"/>
                </a:lnTo>
                <a:lnTo>
                  <a:pt x="108009" y="3759"/>
                </a:lnTo>
                <a:lnTo>
                  <a:pt x="107952" y="3569"/>
                </a:lnTo>
                <a:lnTo>
                  <a:pt x="107780" y="3206"/>
                </a:lnTo>
                <a:lnTo>
                  <a:pt x="107570" y="2843"/>
                </a:lnTo>
                <a:lnTo>
                  <a:pt x="107322" y="2500"/>
                </a:lnTo>
                <a:lnTo>
                  <a:pt x="107055" y="2176"/>
                </a:lnTo>
                <a:lnTo>
                  <a:pt x="106750" y="1889"/>
                </a:lnTo>
                <a:lnTo>
                  <a:pt x="106425" y="1641"/>
                </a:lnTo>
                <a:lnTo>
                  <a:pt x="106082" y="1431"/>
                </a:lnTo>
                <a:lnTo>
                  <a:pt x="105719" y="1240"/>
                </a:lnTo>
                <a:lnTo>
                  <a:pt x="105338" y="1088"/>
                </a:lnTo>
                <a:lnTo>
                  <a:pt x="104956" y="973"/>
                </a:lnTo>
                <a:lnTo>
                  <a:pt x="104555" y="878"/>
                </a:lnTo>
                <a:lnTo>
                  <a:pt x="104155" y="821"/>
                </a:lnTo>
                <a:lnTo>
                  <a:pt x="103735" y="782"/>
                </a:lnTo>
                <a:lnTo>
                  <a:pt x="103334" y="763"/>
                </a:lnTo>
                <a:lnTo>
                  <a:pt x="102933" y="763"/>
                </a:lnTo>
                <a:lnTo>
                  <a:pt x="102456" y="821"/>
                </a:lnTo>
                <a:lnTo>
                  <a:pt x="101998" y="897"/>
                </a:lnTo>
                <a:lnTo>
                  <a:pt x="101540" y="992"/>
                </a:lnTo>
                <a:lnTo>
                  <a:pt x="101082" y="1145"/>
                </a:lnTo>
                <a:lnTo>
                  <a:pt x="100662" y="1336"/>
                </a:lnTo>
                <a:lnTo>
                  <a:pt x="100453" y="1431"/>
                </a:lnTo>
                <a:lnTo>
                  <a:pt x="100243" y="1546"/>
                </a:lnTo>
                <a:lnTo>
                  <a:pt x="100052" y="1679"/>
                </a:lnTo>
                <a:lnTo>
                  <a:pt x="99861" y="1813"/>
                </a:lnTo>
                <a:lnTo>
                  <a:pt x="99689" y="1947"/>
                </a:lnTo>
                <a:lnTo>
                  <a:pt x="99498" y="2118"/>
                </a:lnTo>
                <a:lnTo>
                  <a:pt x="99346" y="2271"/>
                </a:lnTo>
                <a:lnTo>
                  <a:pt x="99193" y="2462"/>
                </a:lnTo>
                <a:lnTo>
                  <a:pt x="99040" y="2653"/>
                </a:lnTo>
                <a:lnTo>
                  <a:pt x="98907" y="2843"/>
                </a:lnTo>
                <a:lnTo>
                  <a:pt x="98792" y="3053"/>
                </a:lnTo>
                <a:lnTo>
                  <a:pt x="98697" y="3263"/>
                </a:lnTo>
                <a:lnTo>
                  <a:pt x="98601" y="3473"/>
                </a:lnTo>
                <a:lnTo>
                  <a:pt x="98525" y="3702"/>
                </a:lnTo>
                <a:lnTo>
                  <a:pt x="98468" y="3912"/>
                </a:lnTo>
                <a:lnTo>
                  <a:pt x="98411" y="4141"/>
                </a:lnTo>
                <a:lnTo>
                  <a:pt x="98392" y="4370"/>
                </a:lnTo>
                <a:lnTo>
                  <a:pt x="98372" y="4618"/>
                </a:lnTo>
                <a:lnTo>
                  <a:pt x="98372" y="4847"/>
                </a:lnTo>
                <a:lnTo>
                  <a:pt x="98392" y="5076"/>
                </a:lnTo>
                <a:lnTo>
                  <a:pt x="98430" y="5305"/>
                </a:lnTo>
                <a:lnTo>
                  <a:pt x="98506" y="5534"/>
                </a:lnTo>
                <a:lnTo>
                  <a:pt x="98258" y="5477"/>
                </a:lnTo>
                <a:lnTo>
                  <a:pt x="98010" y="5439"/>
                </a:lnTo>
                <a:lnTo>
                  <a:pt x="97743" y="5420"/>
                </a:lnTo>
                <a:lnTo>
                  <a:pt x="97495" y="5401"/>
                </a:lnTo>
                <a:lnTo>
                  <a:pt x="97247" y="5401"/>
                </a:lnTo>
                <a:lnTo>
                  <a:pt x="96979" y="5420"/>
                </a:lnTo>
                <a:lnTo>
                  <a:pt x="96731" y="5439"/>
                </a:lnTo>
                <a:lnTo>
                  <a:pt x="96483" y="5477"/>
                </a:lnTo>
                <a:lnTo>
                  <a:pt x="96235" y="5534"/>
                </a:lnTo>
                <a:lnTo>
                  <a:pt x="95987" y="5591"/>
                </a:lnTo>
                <a:lnTo>
                  <a:pt x="95739" y="5668"/>
                </a:lnTo>
                <a:lnTo>
                  <a:pt x="95491" y="5763"/>
                </a:lnTo>
                <a:lnTo>
                  <a:pt x="95262" y="5859"/>
                </a:lnTo>
                <a:lnTo>
                  <a:pt x="95033" y="5973"/>
                </a:lnTo>
                <a:lnTo>
                  <a:pt x="94823" y="6088"/>
                </a:lnTo>
                <a:lnTo>
                  <a:pt x="94594" y="6221"/>
                </a:lnTo>
                <a:lnTo>
                  <a:pt x="94403" y="6374"/>
                </a:lnTo>
                <a:lnTo>
                  <a:pt x="94193" y="6526"/>
                </a:lnTo>
                <a:lnTo>
                  <a:pt x="94002" y="6679"/>
                </a:lnTo>
                <a:lnTo>
                  <a:pt x="93831" y="6851"/>
                </a:lnTo>
                <a:lnTo>
                  <a:pt x="93659" y="7042"/>
                </a:lnTo>
                <a:lnTo>
                  <a:pt x="93506" y="7233"/>
                </a:lnTo>
                <a:lnTo>
                  <a:pt x="93354" y="7442"/>
                </a:lnTo>
                <a:lnTo>
                  <a:pt x="93201" y="7633"/>
                </a:lnTo>
                <a:lnTo>
                  <a:pt x="93067" y="7862"/>
                </a:lnTo>
                <a:lnTo>
                  <a:pt x="92953" y="8072"/>
                </a:lnTo>
                <a:lnTo>
                  <a:pt x="92838" y="8301"/>
                </a:lnTo>
                <a:lnTo>
                  <a:pt x="92743" y="8530"/>
                </a:lnTo>
                <a:lnTo>
                  <a:pt x="92667" y="8759"/>
                </a:lnTo>
                <a:lnTo>
                  <a:pt x="92590" y="9007"/>
                </a:lnTo>
                <a:lnTo>
                  <a:pt x="92533" y="9255"/>
                </a:lnTo>
                <a:lnTo>
                  <a:pt x="92476" y="9503"/>
                </a:lnTo>
                <a:lnTo>
                  <a:pt x="91922" y="9389"/>
                </a:lnTo>
                <a:lnTo>
                  <a:pt x="91331" y="9332"/>
                </a:lnTo>
                <a:lnTo>
                  <a:pt x="91045" y="9313"/>
                </a:lnTo>
                <a:lnTo>
                  <a:pt x="90472" y="9313"/>
                </a:lnTo>
                <a:lnTo>
                  <a:pt x="90186" y="9351"/>
                </a:lnTo>
                <a:lnTo>
                  <a:pt x="89919" y="9408"/>
                </a:lnTo>
                <a:lnTo>
                  <a:pt x="89633" y="9503"/>
                </a:lnTo>
                <a:lnTo>
                  <a:pt x="89365" y="9618"/>
                </a:lnTo>
                <a:lnTo>
                  <a:pt x="89136" y="9771"/>
                </a:lnTo>
                <a:lnTo>
                  <a:pt x="88907" y="9942"/>
                </a:lnTo>
                <a:lnTo>
                  <a:pt x="88717" y="10133"/>
                </a:lnTo>
                <a:lnTo>
                  <a:pt x="88545" y="10362"/>
                </a:lnTo>
                <a:lnTo>
                  <a:pt x="88488" y="10496"/>
                </a:lnTo>
                <a:lnTo>
                  <a:pt x="88430" y="10629"/>
                </a:lnTo>
                <a:lnTo>
                  <a:pt x="88392" y="10438"/>
                </a:lnTo>
                <a:lnTo>
                  <a:pt x="88354" y="10267"/>
                </a:lnTo>
                <a:lnTo>
                  <a:pt x="88278" y="10095"/>
                </a:lnTo>
                <a:lnTo>
                  <a:pt x="88220" y="9923"/>
                </a:lnTo>
                <a:lnTo>
                  <a:pt x="88125" y="9771"/>
                </a:lnTo>
                <a:lnTo>
                  <a:pt x="88030" y="9599"/>
                </a:lnTo>
                <a:lnTo>
                  <a:pt x="87934" y="9446"/>
                </a:lnTo>
                <a:lnTo>
                  <a:pt x="87820" y="9313"/>
                </a:lnTo>
                <a:lnTo>
                  <a:pt x="87686" y="9179"/>
                </a:lnTo>
                <a:lnTo>
                  <a:pt x="87552" y="9045"/>
                </a:lnTo>
                <a:lnTo>
                  <a:pt x="87419" y="8912"/>
                </a:lnTo>
                <a:lnTo>
                  <a:pt x="87266" y="8816"/>
                </a:lnTo>
                <a:lnTo>
                  <a:pt x="87114" y="8702"/>
                </a:lnTo>
                <a:lnTo>
                  <a:pt x="86942" y="8626"/>
                </a:lnTo>
                <a:lnTo>
                  <a:pt x="86789" y="8530"/>
                </a:lnTo>
                <a:lnTo>
                  <a:pt x="86617" y="8473"/>
                </a:lnTo>
                <a:lnTo>
                  <a:pt x="86446" y="8416"/>
                </a:lnTo>
                <a:lnTo>
                  <a:pt x="86274" y="8378"/>
                </a:lnTo>
                <a:lnTo>
                  <a:pt x="86083" y="8339"/>
                </a:lnTo>
                <a:lnTo>
                  <a:pt x="85911" y="8320"/>
                </a:lnTo>
                <a:lnTo>
                  <a:pt x="85720" y="8320"/>
                </a:lnTo>
                <a:lnTo>
                  <a:pt x="85549" y="8339"/>
                </a:lnTo>
                <a:lnTo>
                  <a:pt x="85358" y="8358"/>
                </a:lnTo>
                <a:lnTo>
                  <a:pt x="85186" y="8378"/>
                </a:lnTo>
                <a:lnTo>
                  <a:pt x="85014" y="8435"/>
                </a:lnTo>
                <a:lnTo>
                  <a:pt x="84843" y="8473"/>
                </a:lnTo>
                <a:lnTo>
                  <a:pt x="84671" y="8549"/>
                </a:lnTo>
                <a:lnTo>
                  <a:pt x="84499" y="8626"/>
                </a:lnTo>
                <a:lnTo>
                  <a:pt x="84347" y="8702"/>
                </a:lnTo>
                <a:lnTo>
                  <a:pt x="84194" y="8797"/>
                </a:lnTo>
                <a:lnTo>
                  <a:pt x="84041" y="8912"/>
                </a:lnTo>
                <a:lnTo>
                  <a:pt x="83908" y="9026"/>
                </a:lnTo>
                <a:lnTo>
                  <a:pt x="84060" y="8740"/>
                </a:lnTo>
                <a:lnTo>
                  <a:pt x="84194" y="8416"/>
                </a:lnTo>
                <a:lnTo>
                  <a:pt x="84308" y="8110"/>
                </a:lnTo>
                <a:lnTo>
                  <a:pt x="84404" y="7786"/>
                </a:lnTo>
                <a:lnTo>
                  <a:pt x="84480" y="7442"/>
                </a:lnTo>
                <a:lnTo>
                  <a:pt x="84537" y="7118"/>
                </a:lnTo>
                <a:lnTo>
                  <a:pt x="84576" y="6775"/>
                </a:lnTo>
                <a:lnTo>
                  <a:pt x="84595" y="6450"/>
                </a:lnTo>
                <a:lnTo>
                  <a:pt x="84595" y="6107"/>
                </a:lnTo>
                <a:lnTo>
                  <a:pt x="84576" y="5763"/>
                </a:lnTo>
                <a:lnTo>
                  <a:pt x="84518" y="5420"/>
                </a:lnTo>
                <a:lnTo>
                  <a:pt x="84461" y="5095"/>
                </a:lnTo>
                <a:lnTo>
                  <a:pt x="84385" y="4752"/>
                </a:lnTo>
                <a:lnTo>
                  <a:pt x="84289" y="4427"/>
                </a:lnTo>
                <a:lnTo>
                  <a:pt x="84175" y="4103"/>
                </a:lnTo>
                <a:lnTo>
                  <a:pt x="84041" y="3798"/>
                </a:lnTo>
                <a:lnTo>
                  <a:pt x="83889" y="3492"/>
                </a:lnTo>
                <a:lnTo>
                  <a:pt x="83717" y="3206"/>
                </a:lnTo>
                <a:lnTo>
                  <a:pt x="83526" y="2920"/>
                </a:lnTo>
                <a:lnTo>
                  <a:pt x="83335" y="2653"/>
                </a:lnTo>
                <a:lnTo>
                  <a:pt x="83106" y="2385"/>
                </a:lnTo>
                <a:lnTo>
                  <a:pt x="82877" y="2137"/>
                </a:lnTo>
                <a:lnTo>
                  <a:pt x="82629" y="1908"/>
                </a:lnTo>
                <a:lnTo>
                  <a:pt x="82362" y="1698"/>
                </a:lnTo>
                <a:lnTo>
                  <a:pt x="82095" y="1489"/>
                </a:lnTo>
                <a:lnTo>
                  <a:pt x="81808" y="1298"/>
                </a:lnTo>
                <a:lnTo>
                  <a:pt x="81522" y="1145"/>
                </a:lnTo>
                <a:lnTo>
                  <a:pt x="81217" y="992"/>
                </a:lnTo>
                <a:lnTo>
                  <a:pt x="80912" y="859"/>
                </a:lnTo>
                <a:lnTo>
                  <a:pt x="80587" y="744"/>
                </a:lnTo>
                <a:lnTo>
                  <a:pt x="80263" y="649"/>
                </a:lnTo>
                <a:lnTo>
                  <a:pt x="79919" y="573"/>
                </a:lnTo>
                <a:lnTo>
                  <a:pt x="79595" y="515"/>
                </a:lnTo>
                <a:lnTo>
                  <a:pt x="79251" y="477"/>
                </a:lnTo>
                <a:lnTo>
                  <a:pt x="78908" y="458"/>
                </a:lnTo>
                <a:lnTo>
                  <a:pt x="78583" y="477"/>
                </a:lnTo>
                <a:lnTo>
                  <a:pt x="78240" y="496"/>
                </a:lnTo>
                <a:lnTo>
                  <a:pt x="77896" y="534"/>
                </a:lnTo>
                <a:lnTo>
                  <a:pt x="77572" y="611"/>
                </a:lnTo>
                <a:lnTo>
                  <a:pt x="77248" y="687"/>
                </a:lnTo>
                <a:lnTo>
                  <a:pt x="76923" y="802"/>
                </a:lnTo>
                <a:lnTo>
                  <a:pt x="76599" y="916"/>
                </a:lnTo>
                <a:lnTo>
                  <a:pt x="76294" y="1050"/>
                </a:lnTo>
                <a:lnTo>
                  <a:pt x="75988" y="1221"/>
                </a:lnTo>
                <a:lnTo>
                  <a:pt x="75702" y="1393"/>
                </a:lnTo>
                <a:lnTo>
                  <a:pt x="75416" y="1584"/>
                </a:lnTo>
                <a:lnTo>
                  <a:pt x="75149" y="1794"/>
                </a:lnTo>
                <a:lnTo>
                  <a:pt x="74900" y="2004"/>
                </a:lnTo>
                <a:lnTo>
                  <a:pt x="74710" y="1832"/>
                </a:lnTo>
                <a:lnTo>
                  <a:pt x="74481" y="1698"/>
                </a:lnTo>
                <a:lnTo>
                  <a:pt x="74252" y="1584"/>
                </a:lnTo>
                <a:lnTo>
                  <a:pt x="74004" y="1489"/>
                </a:lnTo>
                <a:lnTo>
                  <a:pt x="73736" y="1412"/>
                </a:lnTo>
                <a:lnTo>
                  <a:pt x="73488" y="1393"/>
                </a:lnTo>
                <a:lnTo>
                  <a:pt x="73221" y="1374"/>
                </a:lnTo>
                <a:lnTo>
                  <a:pt x="72954" y="1412"/>
                </a:lnTo>
                <a:lnTo>
                  <a:pt x="72706" y="1469"/>
                </a:lnTo>
                <a:lnTo>
                  <a:pt x="72477" y="1565"/>
                </a:lnTo>
                <a:lnTo>
                  <a:pt x="72248" y="1679"/>
                </a:lnTo>
                <a:lnTo>
                  <a:pt x="72038" y="1813"/>
                </a:lnTo>
                <a:lnTo>
                  <a:pt x="71847" y="1985"/>
                </a:lnTo>
                <a:lnTo>
                  <a:pt x="71675" y="2176"/>
                </a:lnTo>
                <a:lnTo>
                  <a:pt x="71523" y="2385"/>
                </a:lnTo>
                <a:lnTo>
                  <a:pt x="71408" y="2614"/>
                </a:lnTo>
                <a:lnTo>
                  <a:pt x="71237" y="2347"/>
                </a:lnTo>
                <a:lnTo>
                  <a:pt x="71046" y="2080"/>
                </a:lnTo>
                <a:lnTo>
                  <a:pt x="70836" y="1813"/>
                </a:lnTo>
                <a:lnTo>
                  <a:pt x="70607" y="1584"/>
                </a:lnTo>
                <a:lnTo>
                  <a:pt x="70378" y="1355"/>
                </a:lnTo>
                <a:lnTo>
                  <a:pt x="70111" y="1145"/>
                </a:lnTo>
                <a:lnTo>
                  <a:pt x="69844" y="954"/>
                </a:lnTo>
                <a:lnTo>
                  <a:pt x="69557" y="782"/>
                </a:lnTo>
                <a:lnTo>
                  <a:pt x="69252" y="630"/>
                </a:lnTo>
                <a:lnTo>
                  <a:pt x="68947" y="477"/>
                </a:lnTo>
                <a:lnTo>
                  <a:pt x="68641" y="363"/>
                </a:lnTo>
                <a:lnTo>
                  <a:pt x="68317" y="267"/>
                </a:lnTo>
                <a:lnTo>
                  <a:pt x="68012" y="191"/>
                </a:lnTo>
                <a:lnTo>
                  <a:pt x="67687" y="134"/>
                </a:lnTo>
                <a:lnTo>
                  <a:pt x="67363" y="95"/>
                </a:lnTo>
                <a:lnTo>
                  <a:pt x="67038" y="95"/>
                </a:lnTo>
                <a:lnTo>
                  <a:pt x="66714" y="115"/>
                </a:lnTo>
                <a:lnTo>
                  <a:pt x="66389" y="153"/>
                </a:lnTo>
                <a:lnTo>
                  <a:pt x="66084" y="210"/>
                </a:lnTo>
                <a:lnTo>
                  <a:pt x="65779" y="286"/>
                </a:lnTo>
                <a:lnTo>
                  <a:pt x="65474" y="401"/>
                </a:lnTo>
                <a:lnTo>
                  <a:pt x="65168" y="515"/>
                </a:lnTo>
                <a:lnTo>
                  <a:pt x="64882" y="649"/>
                </a:lnTo>
                <a:lnTo>
                  <a:pt x="64615" y="821"/>
                </a:lnTo>
                <a:lnTo>
                  <a:pt x="64348" y="992"/>
                </a:lnTo>
                <a:lnTo>
                  <a:pt x="64080" y="1183"/>
                </a:lnTo>
                <a:lnTo>
                  <a:pt x="63832" y="1393"/>
                </a:lnTo>
                <a:lnTo>
                  <a:pt x="63622" y="1622"/>
                </a:lnTo>
                <a:lnTo>
                  <a:pt x="63393" y="1870"/>
                </a:lnTo>
                <a:lnTo>
                  <a:pt x="63203" y="2118"/>
                </a:lnTo>
                <a:lnTo>
                  <a:pt x="63031" y="2385"/>
                </a:lnTo>
                <a:lnTo>
                  <a:pt x="62878" y="2672"/>
                </a:lnTo>
                <a:lnTo>
                  <a:pt x="62745" y="2958"/>
                </a:lnTo>
                <a:lnTo>
                  <a:pt x="62630" y="3263"/>
                </a:lnTo>
                <a:lnTo>
                  <a:pt x="62535" y="3569"/>
                </a:lnTo>
                <a:lnTo>
                  <a:pt x="62458" y="3874"/>
                </a:lnTo>
                <a:lnTo>
                  <a:pt x="62401" y="4198"/>
                </a:lnTo>
                <a:lnTo>
                  <a:pt x="62363" y="4504"/>
                </a:lnTo>
                <a:lnTo>
                  <a:pt x="62363" y="4828"/>
                </a:lnTo>
                <a:lnTo>
                  <a:pt x="62363" y="5152"/>
                </a:lnTo>
                <a:lnTo>
                  <a:pt x="62401" y="5477"/>
                </a:lnTo>
                <a:lnTo>
                  <a:pt x="62458" y="5782"/>
                </a:lnTo>
                <a:lnTo>
                  <a:pt x="62516" y="6107"/>
                </a:lnTo>
                <a:lnTo>
                  <a:pt x="62611" y="6412"/>
                </a:lnTo>
                <a:lnTo>
                  <a:pt x="62726" y="6698"/>
                </a:lnTo>
                <a:lnTo>
                  <a:pt x="62859" y="7004"/>
                </a:lnTo>
                <a:lnTo>
                  <a:pt x="63012" y="7271"/>
                </a:lnTo>
                <a:lnTo>
                  <a:pt x="63184" y="7557"/>
                </a:lnTo>
                <a:lnTo>
                  <a:pt x="62974" y="7423"/>
                </a:lnTo>
                <a:lnTo>
                  <a:pt x="62745" y="7347"/>
                </a:lnTo>
                <a:lnTo>
                  <a:pt x="62516" y="7271"/>
                </a:lnTo>
                <a:lnTo>
                  <a:pt x="62287" y="7213"/>
                </a:lnTo>
                <a:lnTo>
                  <a:pt x="62039" y="7194"/>
                </a:lnTo>
                <a:lnTo>
                  <a:pt x="61791" y="7175"/>
                </a:lnTo>
                <a:lnTo>
                  <a:pt x="61562" y="7194"/>
                </a:lnTo>
                <a:lnTo>
                  <a:pt x="61313" y="7233"/>
                </a:lnTo>
                <a:lnTo>
                  <a:pt x="61065" y="7271"/>
                </a:lnTo>
                <a:lnTo>
                  <a:pt x="60836" y="7347"/>
                </a:lnTo>
                <a:lnTo>
                  <a:pt x="60607" y="7423"/>
                </a:lnTo>
                <a:lnTo>
                  <a:pt x="60378" y="7538"/>
                </a:lnTo>
                <a:lnTo>
                  <a:pt x="60168" y="7652"/>
                </a:lnTo>
                <a:lnTo>
                  <a:pt x="59959" y="7786"/>
                </a:lnTo>
                <a:lnTo>
                  <a:pt x="59768" y="7939"/>
                </a:lnTo>
                <a:lnTo>
                  <a:pt x="59577" y="8110"/>
                </a:lnTo>
                <a:lnTo>
                  <a:pt x="59405" y="8282"/>
                </a:lnTo>
                <a:lnTo>
                  <a:pt x="59252" y="8473"/>
                </a:lnTo>
                <a:lnTo>
                  <a:pt x="59100" y="8664"/>
                </a:lnTo>
                <a:lnTo>
                  <a:pt x="58966" y="8874"/>
                </a:lnTo>
                <a:lnTo>
                  <a:pt x="58852" y="9084"/>
                </a:lnTo>
                <a:lnTo>
                  <a:pt x="58737" y="9293"/>
                </a:lnTo>
                <a:lnTo>
                  <a:pt x="58642" y="9522"/>
                </a:lnTo>
                <a:lnTo>
                  <a:pt x="58546" y="9751"/>
                </a:lnTo>
                <a:lnTo>
                  <a:pt x="58413" y="10229"/>
                </a:lnTo>
                <a:lnTo>
                  <a:pt x="58298" y="10706"/>
                </a:lnTo>
                <a:lnTo>
                  <a:pt x="58222" y="11202"/>
                </a:lnTo>
                <a:lnTo>
                  <a:pt x="58203" y="11698"/>
                </a:lnTo>
                <a:lnTo>
                  <a:pt x="58108" y="11488"/>
                </a:lnTo>
                <a:lnTo>
                  <a:pt x="58012" y="11278"/>
                </a:lnTo>
                <a:lnTo>
                  <a:pt x="57898" y="11087"/>
                </a:lnTo>
                <a:lnTo>
                  <a:pt x="57783" y="10896"/>
                </a:lnTo>
                <a:lnTo>
                  <a:pt x="57650" y="10725"/>
                </a:lnTo>
                <a:lnTo>
                  <a:pt x="57497" y="10553"/>
                </a:lnTo>
                <a:lnTo>
                  <a:pt x="57344" y="10381"/>
                </a:lnTo>
                <a:lnTo>
                  <a:pt x="57192" y="10229"/>
                </a:lnTo>
                <a:lnTo>
                  <a:pt x="57020" y="10076"/>
                </a:lnTo>
                <a:lnTo>
                  <a:pt x="56829" y="9942"/>
                </a:lnTo>
                <a:lnTo>
                  <a:pt x="56638" y="9809"/>
                </a:lnTo>
                <a:lnTo>
                  <a:pt x="56447" y="9694"/>
                </a:lnTo>
                <a:lnTo>
                  <a:pt x="56256" y="9599"/>
                </a:lnTo>
                <a:lnTo>
                  <a:pt x="56047" y="9503"/>
                </a:lnTo>
                <a:lnTo>
                  <a:pt x="55837" y="9408"/>
                </a:lnTo>
                <a:lnTo>
                  <a:pt x="55627" y="9351"/>
                </a:lnTo>
                <a:lnTo>
                  <a:pt x="55398" y="9293"/>
                </a:lnTo>
                <a:lnTo>
                  <a:pt x="55169" y="9236"/>
                </a:lnTo>
                <a:lnTo>
                  <a:pt x="54959" y="9217"/>
                </a:lnTo>
                <a:lnTo>
                  <a:pt x="54730" y="9198"/>
                </a:lnTo>
                <a:lnTo>
                  <a:pt x="54272" y="9198"/>
                </a:lnTo>
                <a:lnTo>
                  <a:pt x="54062" y="9217"/>
                </a:lnTo>
                <a:lnTo>
                  <a:pt x="53833" y="9255"/>
                </a:lnTo>
                <a:lnTo>
                  <a:pt x="53604" y="9313"/>
                </a:lnTo>
                <a:lnTo>
                  <a:pt x="53394" y="9370"/>
                </a:lnTo>
                <a:lnTo>
                  <a:pt x="53184" y="9446"/>
                </a:lnTo>
                <a:lnTo>
                  <a:pt x="52974" y="9522"/>
                </a:lnTo>
                <a:lnTo>
                  <a:pt x="52764" y="9618"/>
                </a:lnTo>
                <a:lnTo>
                  <a:pt x="52573" y="9732"/>
                </a:lnTo>
                <a:lnTo>
                  <a:pt x="52383" y="9847"/>
                </a:lnTo>
                <a:lnTo>
                  <a:pt x="52192" y="9980"/>
                </a:lnTo>
                <a:lnTo>
                  <a:pt x="52192" y="9809"/>
                </a:lnTo>
                <a:lnTo>
                  <a:pt x="52173" y="9637"/>
                </a:lnTo>
                <a:lnTo>
                  <a:pt x="52115" y="9313"/>
                </a:lnTo>
                <a:lnTo>
                  <a:pt x="52001" y="8988"/>
                </a:lnTo>
                <a:lnTo>
                  <a:pt x="51848" y="8664"/>
                </a:lnTo>
                <a:lnTo>
                  <a:pt x="51677" y="8358"/>
                </a:lnTo>
                <a:lnTo>
                  <a:pt x="51467" y="8091"/>
                </a:lnTo>
                <a:lnTo>
                  <a:pt x="51219" y="7843"/>
                </a:lnTo>
                <a:lnTo>
                  <a:pt x="50970" y="7633"/>
                </a:lnTo>
                <a:lnTo>
                  <a:pt x="50684" y="7462"/>
                </a:lnTo>
                <a:lnTo>
                  <a:pt x="50379" y="7328"/>
                </a:lnTo>
                <a:lnTo>
                  <a:pt x="50074" y="7213"/>
                </a:lnTo>
                <a:lnTo>
                  <a:pt x="49749" y="7156"/>
                </a:lnTo>
                <a:lnTo>
                  <a:pt x="49406" y="7137"/>
                </a:lnTo>
                <a:lnTo>
                  <a:pt x="49081" y="7156"/>
                </a:lnTo>
                <a:lnTo>
                  <a:pt x="48757" y="7194"/>
                </a:lnTo>
                <a:lnTo>
                  <a:pt x="48432" y="7290"/>
                </a:lnTo>
                <a:lnTo>
                  <a:pt x="48509" y="6984"/>
                </a:lnTo>
                <a:lnTo>
                  <a:pt x="48547" y="6660"/>
                </a:lnTo>
                <a:lnTo>
                  <a:pt x="48585" y="6336"/>
                </a:lnTo>
                <a:lnTo>
                  <a:pt x="48585" y="6011"/>
                </a:lnTo>
                <a:lnTo>
                  <a:pt x="48566" y="5706"/>
                </a:lnTo>
                <a:lnTo>
                  <a:pt x="48547" y="5401"/>
                </a:lnTo>
                <a:lnTo>
                  <a:pt x="48490" y="5076"/>
                </a:lnTo>
                <a:lnTo>
                  <a:pt x="48413" y="4771"/>
                </a:lnTo>
                <a:lnTo>
                  <a:pt x="48337" y="4485"/>
                </a:lnTo>
                <a:lnTo>
                  <a:pt x="48223" y="4179"/>
                </a:lnTo>
                <a:lnTo>
                  <a:pt x="48089" y="3893"/>
                </a:lnTo>
                <a:lnTo>
                  <a:pt x="47955" y="3607"/>
                </a:lnTo>
                <a:lnTo>
                  <a:pt x="47784" y="3340"/>
                </a:lnTo>
                <a:lnTo>
                  <a:pt x="47612" y="3072"/>
                </a:lnTo>
                <a:lnTo>
                  <a:pt x="47402" y="2824"/>
                </a:lnTo>
                <a:lnTo>
                  <a:pt x="47192" y="2576"/>
                </a:lnTo>
                <a:lnTo>
                  <a:pt x="46963" y="2347"/>
                </a:lnTo>
                <a:lnTo>
                  <a:pt x="46715" y="2137"/>
                </a:lnTo>
                <a:lnTo>
                  <a:pt x="46448" y="1947"/>
                </a:lnTo>
                <a:lnTo>
                  <a:pt x="46181" y="1756"/>
                </a:lnTo>
                <a:lnTo>
                  <a:pt x="45894" y="1603"/>
                </a:lnTo>
                <a:lnTo>
                  <a:pt x="45608" y="1450"/>
                </a:lnTo>
                <a:lnTo>
                  <a:pt x="45303" y="1317"/>
                </a:lnTo>
                <a:lnTo>
                  <a:pt x="44998" y="1202"/>
                </a:lnTo>
                <a:lnTo>
                  <a:pt x="44673" y="1126"/>
                </a:lnTo>
                <a:lnTo>
                  <a:pt x="44368" y="1050"/>
                </a:lnTo>
                <a:lnTo>
                  <a:pt x="44043" y="992"/>
                </a:lnTo>
                <a:lnTo>
                  <a:pt x="43719" y="954"/>
                </a:lnTo>
                <a:lnTo>
                  <a:pt x="43395" y="935"/>
                </a:lnTo>
                <a:lnTo>
                  <a:pt x="43051" y="954"/>
                </a:lnTo>
                <a:lnTo>
                  <a:pt x="42727" y="973"/>
                </a:lnTo>
                <a:lnTo>
                  <a:pt x="42402" y="1031"/>
                </a:lnTo>
                <a:lnTo>
                  <a:pt x="42135" y="1088"/>
                </a:lnTo>
                <a:lnTo>
                  <a:pt x="41849" y="1164"/>
                </a:lnTo>
                <a:lnTo>
                  <a:pt x="41582" y="1260"/>
                </a:lnTo>
                <a:lnTo>
                  <a:pt x="41315" y="1374"/>
                </a:lnTo>
                <a:lnTo>
                  <a:pt x="41047" y="1489"/>
                </a:lnTo>
                <a:lnTo>
                  <a:pt x="40799" y="1641"/>
                </a:lnTo>
                <a:lnTo>
                  <a:pt x="40570" y="1813"/>
                </a:lnTo>
                <a:lnTo>
                  <a:pt x="40341" y="2004"/>
                </a:lnTo>
                <a:lnTo>
                  <a:pt x="40131" y="2195"/>
                </a:lnTo>
                <a:lnTo>
                  <a:pt x="39941" y="2424"/>
                </a:lnTo>
                <a:lnTo>
                  <a:pt x="39788" y="2653"/>
                </a:lnTo>
                <a:lnTo>
                  <a:pt x="39635" y="2920"/>
                </a:lnTo>
                <a:lnTo>
                  <a:pt x="39521" y="3168"/>
                </a:lnTo>
                <a:lnTo>
                  <a:pt x="39425" y="3454"/>
                </a:lnTo>
                <a:lnTo>
                  <a:pt x="39387" y="3645"/>
                </a:lnTo>
                <a:lnTo>
                  <a:pt x="39387" y="3511"/>
                </a:lnTo>
                <a:lnTo>
                  <a:pt x="39368" y="3340"/>
                </a:lnTo>
                <a:lnTo>
                  <a:pt x="39349" y="3168"/>
                </a:lnTo>
                <a:lnTo>
                  <a:pt x="39311" y="2996"/>
                </a:lnTo>
                <a:lnTo>
                  <a:pt x="39196" y="2653"/>
                </a:lnTo>
                <a:lnTo>
                  <a:pt x="39063" y="2309"/>
                </a:lnTo>
                <a:lnTo>
                  <a:pt x="38891" y="2004"/>
                </a:lnTo>
                <a:lnTo>
                  <a:pt x="38681" y="1718"/>
                </a:lnTo>
                <a:lnTo>
                  <a:pt x="38452" y="1431"/>
                </a:lnTo>
                <a:lnTo>
                  <a:pt x="38223" y="1183"/>
                </a:lnTo>
                <a:lnTo>
                  <a:pt x="37956" y="973"/>
                </a:lnTo>
                <a:lnTo>
                  <a:pt x="37670" y="782"/>
                </a:lnTo>
                <a:lnTo>
                  <a:pt x="37364" y="592"/>
                </a:lnTo>
                <a:lnTo>
                  <a:pt x="37059" y="458"/>
                </a:lnTo>
                <a:lnTo>
                  <a:pt x="36735" y="324"/>
                </a:lnTo>
                <a:lnTo>
                  <a:pt x="36410" y="210"/>
                </a:lnTo>
                <a:lnTo>
                  <a:pt x="36067" y="134"/>
                </a:lnTo>
                <a:lnTo>
                  <a:pt x="35780" y="76"/>
                </a:lnTo>
                <a:lnTo>
                  <a:pt x="35494" y="38"/>
                </a:lnTo>
                <a:lnTo>
                  <a:pt x="35189" y="0"/>
                </a:lnTo>
                <a:close/>
              </a:path>
            </a:pathLst>
          </a:custGeom>
          <a:solidFill>
            <a:schemeClr val="lt1"/>
          </a:solidFill>
          <a:ln>
            <a:noFill/>
          </a:ln>
          <a:effectLst>
            <a:outerShdw dist="47625" dir="4800000" algn="bl" rotWithShape="0">
              <a:schemeClr val="accent3">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flipH="1">
            <a:off x="7727788" y="3352725"/>
            <a:ext cx="1884723" cy="1790769"/>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76200" dir="1338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p:nvPr/>
        </p:nvSpPr>
        <p:spPr>
          <a:xfrm>
            <a:off x="-468512" y="3352725"/>
            <a:ext cx="1884723" cy="1790769"/>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762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5787180" y="292650"/>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flipH="1">
            <a:off x="4512011" y="29265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flipH="1">
            <a:off x="5093400" y="4127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rot="-2516804">
            <a:off x="3180691" y="3832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flipH="1">
            <a:off x="4188525" y="5865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rot="-2417287" flipH="1">
            <a:off x="5783307" y="8294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rot="2516804" flipH="1">
            <a:off x="8825478" y="8251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flipH="1">
            <a:off x="4508850" y="9897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flipH="1">
            <a:off x="6744600" y="10637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rot="-2517313">
            <a:off x="1894725" y="1060303"/>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flipH="1">
            <a:off x="1145900" y="11851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flipH="1">
            <a:off x="656959" y="148123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flipH="1">
            <a:off x="405725" y="150377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flipH="1">
            <a:off x="7702050" y="15670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rot="-2516804">
            <a:off x="213653" y="18467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flipH="1">
            <a:off x="8641517" y="20831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flipH="1">
            <a:off x="244125" y="24043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rot="2516804" flipH="1">
            <a:off x="8690103" y="27365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flipH="1">
            <a:off x="260488" y="29965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flipH="1">
            <a:off x="8554550" y="31577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8_1_1_1_1">
    <p:spTree>
      <p:nvGrpSpPr>
        <p:cNvPr id="1" name="Shape 414"/>
        <p:cNvGrpSpPr/>
        <p:nvPr/>
      </p:nvGrpSpPr>
      <p:grpSpPr>
        <a:xfrm>
          <a:off x="0" y="0"/>
          <a:ext cx="0" cy="0"/>
          <a:chOff x="0" y="0"/>
          <a:chExt cx="0" cy="0"/>
        </a:xfrm>
      </p:grpSpPr>
      <p:pic>
        <p:nvPicPr>
          <p:cNvPr id="415" name="Google Shape;415;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6" name="Google Shape;416;p19"/>
          <p:cNvSpPr txBox="1">
            <a:spLocks noGrp="1"/>
          </p:cNvSpPr>
          <p:nvPr>
            <p:ph type="title"/>
          </p:nvPr>
        </p:nvSpPr>
        <p:spPr>
          <a:xfrm>
            <a:off x="720000" y="54864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417" name="Google Shape;417;p19"/>
          <p:cNvSpPr/>
          <p:nvPr/>
        </p:nvSpPr>
        <p:spPr>
          <a:xfrm rot="5400000">
            <a:off x="7336531" y="3352176"/>
            <a:ext cx="2354720" cy="1307583"/>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14340000" algn="bl" rotWithShape="0">
              <a:srgbClr val="77C0EA">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rot="-5400000" flipH="1">
            <a:off x="-544364" y="3341782"/>
            <a:ext cx="2354720" cy="1307583"/>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21540000" algn="bl" rotWithShape="0">
              <a:srgbClr val="77C0EA">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rot="10800000">
            <a:off x="7747674" y="-26951"/>
            <a:ext cx="1425329" cy="1354276"/>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rot="10800000" flipH="1">
            <a:off x="-29003" y="-165"/>
            <a:ext cx="1425329" cy="1354276"/>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8779755" y="1741562"/>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flipH="1">
            <a:off x="7297261" y="213038"/>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flipH="1">
            <a:off x="7534150" y="50800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rot="-2516804">
            <a:off x="3180691" y="1546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flipH="1">
            <a:off x="2849250" y="1500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rot="-2417287" flipH="1">
            <a:off x="5783307" y="600866"/>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rot="2516804" flipH="1">
            <a:off x="8825478" y="59650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flipH="1">
            <a:off x="4508850" y="7611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flipH="1">
            <a:off x="6744600" y="8351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rot="-2517313">
            <a:off x="1944850" y="85228"/>
            <a:ext cx="103078" cy="103617"/>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8690006" y="3175363"/>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8386207" y="2073310"/>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8637331" y="20958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flipH="1">
            <a:off x="439025" y="12405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rot="2516804" flipH="1">
            <a:off x="8735729" y="2438829"/>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flipH="1">
            <a:off x="276992" y="178112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flipH="1">
            <a:off x="462500" y="32383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rot="2516804" flipH="1">
            <a:off x="236128" y="2322654"/>
            <a:ext cx="219974" cy="221125"/>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flipH="1">
            <a:off x="124638" y="1423825"/>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flipH="1">
            <a:off x="1291525" y="2831250"/>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8640"/>
            <a:ext cx="7704000" cy="457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1pPr>
            <a:lvl2pPr lvl="1">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0" r:id="rId7"/>
    <p:sldLayoutId id="2147483661" r:id="rId8"/>
    <p:sldLayoutId id="2147483665" r:id="rId9"/>
    <p:sldLayoutId id="2147483670"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grpSp>
        <p:nvGrpSpPr>
          <p:cNvPr id="1024" name="Google Shape;1024;p35"/>
          <p:cNvGrpSpPr/>
          <p:nvPr/>
        </p:nvGrpSpPr>
        <p:grpSpPr>
          <a:xfrm rot="-571589">
            <a:off x="562235" y="329154"/>
            <a:ext cx="1031302" cy="842573"/>
            <a:chOff x="1146775" y="238125"/>
            <a:chExt cx="1232375" cy="1006850"/>
          </a:xfrm>
        </p:grpSpPr>
        <p:sp>
          <p:nvSpPr>
            <p:cNvPr id="1025" name="Google Shape;1025;p35"/>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1340625" y="238125"/>
              <a:ext cx="848075" cy="923075"/>
            </a:xfrm>
            <a:custGeom>
              <a:avLst/>
              <a:gdLst/>
              <a:ahLst/>
              <a:cxnLst/>
              <a:rect l="l" t="t" r="r" b="b"/>
              <a:pathLst>
                <a:path w="33923" h="36923" fill="none" extrusionOk="0">
                  <a:moveTo>
                    <a:pt x="17965" y="0"/>
                  </a:moveTo>
                  <a:lnTo>
                    <a:pt x="17965" y="0"/>
                  </a:lnTo>
                  <a:lnTo>
                    <a:pt x="17692" y="19"/>
                  </a:lnTo>
                  <a:lnTo>
                    <a:pt x="17692" y="19"/>
                  </a:lnTo>
                  <a:lnTo>
                    <a:pt x="17536" y="58"/>
                  </a:lnTo>
                  <a:lnTo>
                    <a:pt x="17400" y="97"/>
                  </a:lnTo>
                  <a:lnTo>
                    <a:pt x="17244" y="156"/>
                  </a:lnTo>
                  <a:lnTo>
                    <a:pt x="17108" y="234"/>
                  </a:lnTo>
                  <a:lnTo>
                    <a:pt x="17108" y="234"/>
                  </a:lnTo>
                  <a:lnTo>
                    <a:pt x="16991" y="331"/>
                  </a:lnTo>
                  <a:lnTo>
                    <a:pt x="16874" y="429"/>
                  </a:lnTo>
                  <a:lnTo>
                    <a:pt x="16776" y="546"/>
                  </a:lnTo>
                  <a:lnTo>
                    <a:pt x="16659" y="682"/>
                  </a:lnTo>
                  <a:lnTo>
                    <a:pt x="16659" y="682"/>
                  </a:lnTo>
                  <a:lnTo>
                    <a:pt x="16562" y="838"/>
                  </a:lnTo>
                  <a:lnTo>
                    <a:pt x="16484" y="994"/>
                  </a:lnTo>
                  <a:lnTo>
                    <a:pt x="16367" y="1286"/>
                  </a:lnTo>
                  <a:lnTo>
                    <a:pt x="16367" y="1286"/>
                  </a:lnTo>
                  <a:lnTo>
                    <a:pt x="16270" y="1598"/>
                  </a:lnTo>
                  <a:lnTo>
                    <a:pt x="16192" y="1968"/>
                  </a:lnTo>
                  <a:lnTo>
                    <a:pt x="16192" y="1968"/>
                  </a:lnTo>
                  <a:lnTo>
                    <a:pt x="16153" y="2299"/>
                  </a:lnTo>
                  <a:lnTo>
                    <a:pt x="16114" y="2650"/>
                  </a:lnTo>
                  <a:lnTo>
                    <a:pt x="16114" y="3020"/>
                  </a:lnTo>
                  <a:lnTo>
                    <a:pt x="16114" y="3390"/>
                  </a:lnTo>
                  <a:lnTo>
                    <a:pt x="16133" y="3488"/>
                  </a:lnTo>
                  <a:lnTo>
                    <a:pt x="16133" y="3585"/>
                  </a:lnTo>
                  <a:lnTo>
                    <a:pt x="16133" y="3585"/>
                  </a:lnTo>
                  <a:lnTo>
                    <a:pt x="15919" y="3273"/>
                  </a:lnTo>
                  <a:lnTo>
                    <a:pt x="15919" y="3273"/>
                  </a:lnTo>
                  <a:lnTo>
                    <a:pt x="15685" y="3001"/>
                  </a:lnTo>
                  <a:lnTo>
                    <a:pt x="15432" y="2728"/>
                  </a:lnTo>
                  <a:lnTo>
                    <a:pt x="15140" y="2455"/>
                  </a:lnTo>
                  <a:lnTo>
                    <a:pt x="14964" y="2319"/>
                  </a:lnTo>
                  <a:lnTo>
                    <a:pt x="14789" y="2202"/>
                  </a:lnTo>
                  <a:lnTo>
                    <a:pt x="14789" y="2202"/>
                  </a:lnTo>
                  <a:lnTo>
                    <a:pt x="14633" y="2124"/>
                  </a:lnTo>
                  <a:lnTo>
                    <a:pt x="14477" y="2065"/>
                  </a:lnTo>
                  <a:lnTo>
                    <a:pt x="14321" y="2026"/>
                  </a:lnTo>
                  <a:lnTo>
                    <a:pt x="14165" y="2007"/>
                  </a:lnTo>
                  <a:lnTo>
                    <a:pt x="14165" y="2007"/>
                  </a:lnTo>
                  <a:lnTo>
                    <a:pt x="14107" y="2007"/>
                  </a:lnTo>
                  <a:lnTo>
                    <a:pt x="14107" y="2007"/>
                  </a:lnTo>
                  <a:lnTo>
                    <a:pt x="13990" y="2007"/>
                  </a:lnTo>
                  <a:lnTo>
                    <a:pt x="13854" y="2026"/>
                  </a:lnTo>
                  <a:lnTo>
                    <a:pt x="13854" y="2026"/>
                  </a:lnTo>
                  <a:lnTo>
                    <a:pt x="13698" y="2104"/>
                  </a:lnTo>
                  <a:lnTo>
                    <a:pt x="13542" y="2202"/>
                  </a:lnTo>
                  <a:lnTo>
                    <a:pt x="13542" y="2202"/>
                  </a:lnTo>
                  <a:lnTo>
                    <a:pt x="13406" y="2338"/>
                  </a:lnTo>
                  <a:lnTo>
                    <a:pt x="13269" y="2474"/>
                  </a:lnTo>
                  <a:lnTo>
                    <a:pt x="13172" y="2650"/>
                  </a:lnTo>
                  <a:lnTo>
                    <a:pt x="13074" y="2864"/>
                  </a:lnTo>
                  <a:lnTo>
                    <a:pt x="13074" y="2864"/>
                  </a:lnTo>
                  <a:lnTo>
                    <a:pt x="13016" y="3020"/>
                  </a:lnTo>
                  <a:lnTo>
                    <a:pt x="12977" y="3195"/>
                  </a:lnTo>
                  <a:lnTo>
                    <a:pt x="12977" y="3390"/>
                  </a:lnTo>
                  <a:lnTo>
                    <a:pt x="12977" y="3585"/>
                  </a:lnTo>
                  <a:lnTo>
                    <a:pt x="12977" y="3585"/>
                  </a:lnTo>
                  <a:lnTo>
                    <a:pt x="13035" y="3838"/>
                  </a:lnTo>
                  <a:lnTo>
                    <a:pt x="13113" y="4111"/>
                  </a:lnTo>
                  <a:lnTo>
                    <a:pt x="13230" y="4384"/>
                  </a:lnTo>
                  <a:lnTo>
                    <a:pt x="13406" y="4657"/>
                  </a:lnTo>
                  <a:lnTo>
                    <a:pt x="13406" y="4657"/>
                  </a:lnTo>
                  <a:lnTo>
                    <a:pt x="13542" y="4890"/>
                  </a:lnTo>
                  <a:lnTo>
                    <a:pt x="13717" y="5124"/>
                  </a:lnTo>
                  <a:lnTo>
                    <a:pt x="13912" y="5358"/>
                  </a:lnTo>
                  <a:lnTo>
                    <a:pt x="14146" y="5592"/>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871" y="27102"/>
                  </a:lnTo>
                  <a:lnTo>
                    <a:pt x="1540" y="27433"/>
                  </a:lnTo>
                  <a:lnTo>
                    <a:pt x="1248" y="27784"/>
                  </a:lnTo>
                  <a:lnTo>
                    <a:pt x="994" y="28115"/>
                  </a:lnTo>
                  <a:lnTo>
                    <a:pt x="799" y="28486"/>
                  </a:lnTo>
                  <a:lnTo>
                    <a:pt x="644" y="28836"/>
                  </a:lnTo>
                  <a:lnTo>
                    <a:pt x="527" y="29206"/>
                  </a:lnTo>
                  <a:lnTo>
                    <a:pt x="449" y="29557"/>
                  </a:lnTo>
                  <a:lnTo>
                    <a:pt x="429" y="2992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771" y="5767"/>
                  </a:lnTo>
                  <a:lnTo>
                    <a:pt x="20926" y="5572"/>
                  </a:lnTo>
                  <a:lnTo>
                    <a:pt x="21082" y="5397"/>
                  </a:lnTo>
                  <a:lnTo>
                    <a:pt x="21082" y="5397"/>
                  </a:lnTo>
                  <a:lnTo>
                    <a:pt x="21355" y="5046"/>
                  </a:lnTo>
                  <a:lnTo>
                    <a:pt x="21569" y="4696"/>
                  </a:lnTo>
                  <a:lnTo>
                    <a:pt x="21569" y="4696"/>
                  </a:lnTo>
                  <a:lnTo>
                    <a:pt x="21647" y="4501"/>
                  </a:lnTo>
                  <a:lnTo>
                    <a:pt x="21725" y="4325"/>
                  </a:lnTo>
                  <a:lnTo>
                    <a:pt x="21784" y="4131"/>
                  </a:lnTo>
                  <a:lnTo>
                    <a:pt x="21823" y="3936"/>
                  </a:lnTo>
                  <a:lnTo>
                    <a:pt x="21823" y="3936"/>
                  </a:lnTo>
                  <a:lnTo>
                    <a:pt x="21823" y="3780"/>
                  </a:lnTo>
                  <a:lnTo>
                    <a:pt x="21823" y="3624"/>
                  </a:lnTo>
                  <a:lnTo>
                    <a:pt x="21823" y="3624"/>
                  </a:lnTo>
                  <a:lnTo>
                    <a:pt x="21784" y="3429"/>
                  </a:lnTo>
                  <a:lnTo>
                    <a:pt x="21784" y="3429"/>
                  </a:lnTo>
                  <a:lnTo>
                    <a:pt x="21706" y="3234"/>
                  </a:lnTo>
                  <a:lnTo>
                    <a:pt x="21706" y="3234"/>
                  </a:lnTo>
                  <a:lnTo>
                    <a:pt x="21608" y="3059"/>
                  </a:lnTo>
                  <a:lnTo>
                    <a:pt x="21511" y="2923"/>
                  </a:lnTo>
                  <a:lnTo>
                    <a:pt x="21511" y="2923"/>
                  </a:lnTo>
                  <a:lnTo>
                    <a:pt x="21336" y="2747"/>
                  </a:lnTo>
                  <a:lnTo>
                    <a:pt x="21141" y="2611"/>
                  </a:lnTo>
                  <a:lnTo>
                    <a:pt x="21141" y="2611"/>
                  </a:lnTo>
                  <a:lnTo>
                    <a:pt x="20946" y="2533"/>
                  </a:lnTo>
                  <a:lnTo>
                    <a:pt x="20751" y="2474"/>
                  </a:lnTo>
                  <a:lnTo>
                    <a:pt x="20751" y="2474"/>
                  </a:lnTo>
                  <a:lnTo>
                    <a:pt x="20576" y="2455"/>
                  </a:lnTo>
                  <a:lnTo>
                    <a:pt x="20576" y="2455"/>
                  </a:lnTo>
                  <a:lnTo>
                    <a:pt x="20459" y="2474"/>
                  </a:lnTo>
                  <a:lnTo>
                    <a:pt x="20322" y="2494"/>
                  </a:lnTo>
                  <a:lnTo>
                    <a:pt x="20322" y="2494"/>
                  </a:lnTo>
                  <a:lnTo>
                    <a:pt x="20186" y="2513"/>
                  </a:lnTo>
                  <a:lnTo>
                    <a:pt x="20050" y="2572"/>
                  </a:lnTo>
                  <a:lnTo>
                    <a:pt x="20050" y="2572"/>
                  </a:lnTo>
                  <a:lnTo>
                    <a:pt x="19874" y="2650"/>
                  </a:lnTo>
                  <a:lnTo>
                    <a:pt x="19718" y="2728"/>
                  </a:lnTo>
                  <a:lnTo>
                    <a:pt x="19718" y="2728"/>
                  </a:lnTo>
                  <a:lnTo>
                    <a:pt x="19446" y="2942"/>
                  </a:lnTo>
                  <a:lnTo>
                    <a:pt x="19153" y="3195"/>
                  </a:lnTo>
                  <a:lnTo>
                    <a:pt x="19153" y="3195"/>
                  </a:lnTo>
                  <a:lnTo>
                    <a:pt x="19251" y="2806"/>
                  </a:lnTo>
                  <a:lnTo>
                    <a:pt x="19309" y="2416"/>
                  </a:lnTo>
                  <a:lnTo>
                    <a:pt x="19348" y="2065"/>
                  </a:lnTo>
                  <a:lnTo>
                    <a:pt x="19368" y="1715"/>
                  </a:lnTo>
                  <a:lnTo>
                    <a:pt x="19368" y="1715"/>
                  </a:lnTo>
                  <a:lnTo>
                    <a:pt x="19348" y="1344"/>
                  </a:lnTo>
                  <a:lnTo>
                    <a:pt x="19329" y="1169"/>
                  </a:lnTo>
                  <a:lnTo>
                    <a:pt x="19290" y="1013"/>
                  </a:lnTo>
                  <a:lnTo>
                    <a:pt x="19290" y="1013"/>
                  </a:lnTo>
                  <a:lnTo>
                    <a:pt x="19251" y="877"/>
                  </a:lnTo>
                  <a:lnTo>
                    <a:pt x="19173" y="701"/>
                  </a:lnTo>
                  <a:lnTo>
                    <a:pt x="19173" y="701"/>
                  </a:lnTo>
                  <a:lnTo>
                    <a:pt x="19095" y="565"/>
                  </a:lnTo>
                  <a:lnTo>
                    <a:pt x="18998" y="429"/>
                  </a:lnTo>
                  <a:lnTo>
                    <a:pt x="18998" y="429"/>
                  </a:lnTo>
                  <a:lnTo>
                    <a:pt x="18881" y="312"/>
                  </a:lnTo>
                  <a:lnTo>
                    <a:pt x="18764" y="214"/>
                  </a:lnTo>
                  <a:lnTo>
                    <a:pt x="18608" y="136"/>
                  </a:lnTo>
                  <a:lnTo>
                    <a:pt x="18452" y="78"/>
                  </a:lnTo>
                  <a:lnTo>
                    <a:pt x="18452" y="78"/>
                  </a:lnTo>
                  <a:lnTo>
                    <a:pt x="18277" y="19"/>
                  </a:lnTo>
                  <a:lnTo>
                    <a:pt x="18101" y="0"/>
                  </a:lnTo>
                  <a:lnTo>
                    <a:pt x="18101" y="0"/>
                  </a:lnTo>
                  <a:lnTo>
                    <a:pt x="17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5"/>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35"/>
          <p:cNvGrpSpPr/>
          <p:nvPr/>
        </p:nvGrpSpPr>
        <p:grpSpPr>
          <a:xfrm rot="464161">
            <a:off x="7946267" y="220980"/>
            <a:ext cx="839614" cy="822576"/>
            <a:chOff x="4961725" y="379850"/>
            <a:chExt cx="1031200" cy="1010275"/>
          </a:xfrm>
        </p:grpSpPr>
        <p:sp>
          <p:nvSpPr>
            <p:cNvPr id="1128" name="Google Shape;1128;p35"/>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35"/>
          <p:cNvGrpSpPr/>
          <p:nvPr/>
        </p:nvGrpSpPr>
        <p:grpSpPr>
          <a:xfrm>
            <a:off x="7964873" y="3619248"/>
            <a:ext cx="790695" cy="781395"/>
            <a:chOff x="5149750" y="3034050"/>
            <a:chExt cx="952300" cy="941100"/>
          </a:xfrm>
        </p:grpSpPr>
        <p:sp>
          <p:nvSpPr>
            <p:cNvPr id="1203" name="Google Shape;1203;p35"/>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Rectangle 243"/>
          <p:cNvSpPr/>
          <p:nvPr/>
        </p:nvSpPr>
        <p:spPr>
          <a:xfrm>
            <a:off x="504234" y="792033"/>
            <a:ext cx="7724274" cy="3535904"/>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spcAft>
                <a:spcPts val="1000"/>
              </a:spcAft>
            </a:pPr>
            <a:r>
              <a:rPr lang="en-US" sz="4800" b="1">
                <a:solidFill>
                  <a:schemeClr val="tx2"/>
                </a:solidFill>
                <a:latin typeface="+mj-lt"/>
                <a:ea typeface="Calibri" panose="020F0502020204030204" pitchFamily="34" charset="0"/>
                <a:cs typeface="Times New Roman" panose="02020603050405020304" pitchFamily="18" charset="0"/>
              </a:rPr>
              <a:t>THÂN MẾN CHÀO </a:t>
            </a:r>
          </a:p>
          <a:p>
            <a:pPr lvl="0" algn="ctr">
              <a:lnSpc>
                <a:spcPct val="150000"/>
              </a:lnSpc>
              <a:spcAft>
                <a:spcPts val="1000"/>
              </a:spcAft>
            </a:pPr>
            <a:r>
              <a:rPr lang="en-US" sz="4800" b="1">
                <a:solidFill>
                  <a:schemeClr val="accent4">
                    <a:lumMod val="75000"/>
                  </a:schemeClr>
                </a:solidFill>
                <a:latin typeface="+mj-lt"/>
                <a:ea typeface="Calibri" panose="020F0502020204030204" pitchFamily="34" charset="0"/>
                <a:cs typeface="Times New Roman" panose="02020603050405020304" pitchFamily="18" charset="0"/>
              </a:rPr>
              <a:t>CÁC EM HỌC SINH </a:t>
            </a:r>
          </a:p>
          <a:p>
            <a:pPr lvl="0" algn="ctr">
              <a:lnSpc>
                <a:spcPct val="150000"/>
              </a:lnSpc>
              <a:spcAft>
                <a:spcPts val="1000"/>
              </a:spcAft>
            </a:pPr>
            <a:r>
              <a:rPr lang="en-US" sz="4800" b="1">
                <a:solidFill>
                  <a:schemeClr val="tx2"/>
                </a:solidFill>
                <a:latin typeface="+mj-lt"/>
                <a:ea typeface="Calibri" panose="020F0502020204030204" pitchFamily="34" charset="0"/>
                <a:cs typeface="Times New Roman" panose="02020603050405020304" pitchFamily="18" charset="0"/>
              </a:rPr>
              <a:t>ĐẾN VỚI BÀI HỌC MỚI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2"/>
        <p:cNvGrpSpPr/>
        <p:nvPr/>
      </p:nvGrpSpPr>
      <p:grpSpPr>
        <a:xfrm>
          <a:off x="0" y="0"/>
          <a:ext cx="0" cy="0"/>
          <a:chOff x="0" y="0"/>
          <a:chExt cx="0" cy="0"/>
        </a:xfrm>
      </p:grpSpPr>
      <p:sp>
        <p:nvSpPr>
          <p:cNvPr id="2573" name="Google Shape;2573;p46"/>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a:hlinkClick r:id="" action="ppaction://hlinkshowjump?jump=nextslide"/>
          </p:cNvPr>
          <p:cNvSpPr/>
          <p:nvPr/>
        </p:nvSpPr>
        <p:spPr>
          <a:xfrm rot="5400000">
            <a:off x="8169995" y="543375"/>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6" name="Google Shape;2576;p46"/>
          <p:cNvGrpSpPr/>
          <p:nvPr/>
        </p:nvGrpSpPr>
        <p:grpSpPr>
          <a:xfrm>
            <a:off x="8110016" y="552732"/>
            <a:ext cx="320750" cy="262985"/>
            <a:chOff x="615275" y="238125"/>
            <a:chExt cx="6389450" cy="5238750"/>
          </a:xfrm>
        </p:grpSpPr>
        <p:sp>
          <p:nvSpPr>
            <p:cNvPr id="2577" name="Google Shape;2577;p46"/>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3" name="Google Shape;2583;p46">
            <a:hlinkClick r:id="" action="ppaction://hlinkshowjump?jump=nextslide"/>
          </p:cNvPr>
          <p:cNvSpPr/>
          <p:nvPr/>
        </p:nvSpPr>
        <p:spPr>
          <a:xfrm rot="-5400000" flipH="1">
            <a:off x="766688" y="530150"/>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4" name="Google Shape;2584;p46"/>
          <p:cNvGrpSpPr/>
          <p:nvPr/>
        </p:nvGrpSpPr>
        <p:grpSpPr>
          <a:xfrm flipH="1">
            <a:off x="713216" y="539507"/>
            <a:ext cx="320750" cy="262985"/>
            <a:chOff x="615275" y="238125"/>
            <a:chExt cx="6389450" cy="5238750"/>
          </a:xfrm>
        </p:grpSpPr>
        <p:sp>
          <p:nvSpPr>
            <p:cNvPr id="2585" name="Google Shape;2585;p46"/>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1" name="Google Shape;2591;p46">
            <a:hlinkClick r:id="" action="ppaction://hlinkshowjump?jump=previousslide"/>
          </p:cNvPr>
          <p:cNvSpPr/>
          <p:nvPr/>
        </p:nvSpPr>
        <p:spPr>
          <a:xfrm rot="-5400000">
            <a:off x="777010" y="523575"/>
            <a:ext cx="207300" cy="3213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2" name="Google Shape;2592;p46"/>
          <p:cNvGrpSpPr/>
          <p:nvPr/>
        </p:nvGrpSpPr>
        <p:grpSpPr>
          <a:xfrm>
            <a:off x="7316272" y="2625272"/>
            <a:ext cx="1320767" cy="1774220"/>
            <a:chOff x="5299300" y="1742213"/>
            <a:chExt cx="1278450" cy="1717375"/>
          </a:xfrm>
        </p:grpSpPr>
        <p:sp>
          <p:nvSpPr>
            <p:cNvPr id="2593" name="Google Shape;2593;p46"/>
            <p:cNvSpPr/>
            <p:nvPr/>
          </p:nvSpPr>
          <p:spPr>
            <a:xfrm>
              <a:off x="5945250" y="3075738"/>
              <a:ext cx="300550" cy="348625"/>
            </a:xfrm>
            <a:custGeom>
              <a:avLst/>
              <a:gdLst/>
              <a:ahLst/>
              <a:cxnLst/>
              <a:rect l="l" t="t" r="r" b="b"/>
              <a:pathLst>
                <a:path w="12022" h="13945" extrusionOk="0">
                  <a:moveTo>
                    <a:pt x="5101" y="0"/>
                  </a:moveTo>
                  <a:lnTo>
                    <a:pt x="4973" y="26"/>
                  </a:lnTo>
                  <a:lnTo>
                    <a:pt x="4845" y="77"/>
                  </a:lnTo>
                  <a:lnTo>
                    <a:pt x="4742" y="154"/>
                  </a:lnTo>
                  <a:lnTo>
                    <a:pt x="4640" y="231"/>
                  </a:lnTo>
                  <a:lnTo>
                    <a:pt x="4563" y="333"/>
                  </a:lnTo>
                  <a:lnTo>
                    <a:pt x="4486" y="436"/>
                  </a:lnTo>
                  <a:lnTo>
                    <a:pt x="4460" y="564"/>
                  </a:lnTo>
                  <a:lnTo>
                    <a:pt x="4332" y="1461"/>
                  </a:lnTo>
                  <a:lnTo>
                    <a:pt x="4204" y="2333"/>
                  </a:lnTo>
                  <a:lnTo>
                    <a:pt x="4101" y="3230"/>
                  </a:lnTo>
                  <a:lnTo>
                    <a:pt x="4024" y="4127"/>
                  </a:lnTo>
                  <a:lnTo>
                    <a:pt x="3973" y="4998"/>
                  </a:lnTo>
                  <a:lnTo>
                    <a:pt x="3948" y="5896"/>
                  </a:lnTo>
                  <a:lnTo>
                    <a:pt x="3948" y="6793"/>
                  </a:lnTo>
                  <a:lnTo>
                    <a:pt x="3973" y="7690"/>
                  </a:lnTo>
                  <a:lnTo>
                    <a:pt x="3717" y="7767"/>
                  </a:lnTo>
                  <a:lnTo>
                    <a:pt x="3460" y="7844"/>
                  </a:lnTo>
                  <a:lnTo>
                    <a:pt x="3204" y="7946"/>
                  </a:lnTo>
                  <a:lnTo>
                    <a:pt x="2948" y="8049"/>
                  </a:lnTo>
                  <a:lnTo>
                    <a:pt x="2461" y="8331"/>
                  </a:lnTo>
                  <a:lnTo>
                    <a:pt x="1974" y="8638"/>
                  </a:lnTo>
                  <a:lnTo>
                    <a:pt x="1538" y="8997"/>
                  </a:lnTo>
                  <a:lnTo>
                    <a:pt x="1102" y="9382"/>
                  </a:lnTo>
                  <a:lnTo>
                    <a:pt x="718" y="9740"/>
                  </a:lnTo>
                  <a:lnTo>
                    <a:pt x="359" y="10125"/>
                  </a:lnTo>
                  <a:lnTo>
                    <a:pt x="180" y="10356"/>
                  </a:lnTo>
                  <a:lnTo>
                    <a:pt x="51" y="10612"/>
                  </a:lnTo>
                  <a:lnTo>
                    <a:pt x="0" y="10843"/>
                  </a:lnTo>
                  <a:lnTo>
                    <a:pt x="0" y="11099"/>
                  </a:lnTo>
                  <a:lnTo>
                    <a:pt x="26" y="11330"/>
                  </a:lnTo>
                  <a:lnTo>
                    <a:pt x="128" y="11560"/>
                  </a:lnTo>
                  <a:lnTo>
                    <a:pt x="256" y="11765"/>
                  </a:lnTo>
                  <a:lnTo>
                    <a:pt x="410" y="11945"/>
                  </a:lnTo>
                  <a:lnTo>
                    <a:pt x="590" y="12099"/>
                  </a:lnTo>
                  <a:lnTo>
                    <a:pt x="795" y="12227"/>
                  </a:lnTo>
                  <a:lnTo>
                    <a:pt x="1000" y="12304"/>
                  </a:lnTo>
                  <a:lnTo>
                    <a:pt x="1230" y="12329"/>
                  </a:lnTo>
                  <a:lnTo>
                    <a:pt x="1487" y="12329"/>
                  </a:lnTo>
                  <a:lnTo>
                    <a:pt x="1717" y="12278"/>
                  </a:lnTo>
                  <a:lnTo>
                    <a:pt x="1948" y="12150"/>
                  </a:lnTo>
                  <a:lnTo>
                    <a:pt x="2179" y="11970"/>
                  </a:lnTo>
                  <a:lnTo>
                    <a:pt x="2486" y="11637"/>
                  </a:lnTo>
                  <a:lnTo>
                    <a:pt x="2794" y="11304"/>
                  </a:lnTo>
                  <a:lnTo>
                    <a:pt x="3358" y="10586"/>
                  </a:lnTo>
                  <a:lnTo>
                    <a:pt x="3948" y="9894"/>
                  </a:lnTo>
                  <a:lnTo>
                    <a:pt x="4229" y="9561"/>
                  </a:lnTo>
                  <a:lnTo>
                    <a:pt x="4563" y="9228"/>
                  </a:lnTo>
                  <a:lnTo>
                    <a:pt x="4716" y="9330"/>
                  </a:lnTo>
                  <a:lnTo>
                    <a:pt x="4896" y="9382"/>
                  </a:lnTo>
                  <a:lnTo>
                    <a:pt x="5050" y="9407"/>
                  </a:lnTo>
                  <a:lnTo>
                    <a:pt x="5075" y="9638"/>
                  </a:lnTo>
                  <a:lnTo>
                    <a:pt x="5127" y="9894"/>
                  </a:lnTo>
                  <a:lnTo>
                    <a:pt x="5178" y="10125"/>
                  </a:lnTo>
                  <a:lnTo>
                    <a:pt x="5255" y="10381"/>
                  </a:lnTo>
                  <a:lnTo>
                    <a:pt x="5434" y="10868"/>
                  </a:lnTo>
                  <a:lnTo>
                    <a:pt x="5665" y="11355"/>
                  </a:lnTo>
                  <a:lnTo>
                    <a:pt x="6152" y="12278"/>
                  </a:lnTo>
                  <a:lnTo>
                    <a:pt x="6383" y="12739"/>
                  </a:lnTo>
                  <a:lnTo>
                    <a:pt x="6588" y="13175"/>
                  </a:lnTo>
                  <a:lnTo>
                    <a:pt x="6690" y="13406"/>
                  </a:lnTo>
                  <a:lnTo>
                    <a:pt x="6844" y="13585"/>
                  </a:lnTo>
                  <a:lnTo>
                    <a:pt x="6998" y="13739"/>
                  </a:lnTo>
                  <a:lnTo>
                    <a:pt x="7177" y="13842"/>
                  </a:lnTo>
                  <a:lnTo>
                    <a:pt x="7382" y="13893"/>
                  </a:lnTo>
                  <a:lnTo>
                    <a:pt x="7562" y="13944"/>
                  </a:lnTo>
                  <a:lnTo>
                    <a:pt x="7767" y="13944"/>
                  </a:lnTo>
                  <a:lnTo>
                    <a:pt x="7946" y="13918"/>
                  </a:lnTo>
                  <a:lnTo>
                    <a:pt x="8126" y="13842"/>
                  </a:lnTo>
                  <a:lnTo>
                    <a:pt x="8305" y="13739"/>
                  </a:lnTo>
                  <a:lnTo>
                    <a:pt x="8433" y="13636"/>
                  </a:lnTo>
                  <a:lnTo>
                    <a:pt x="8561" y="13483"/>
                  </a:lnTo>
                  <a:lnTo>
                    <a:pt x="8664" y="13303"/>
                  </a:lnTo>
                  <a:lnTo>
                    <a:pt x="8715" y="13098"/>
                  </a:lnTo>
                  <a:lnTo>
                    <a:pt x="8741" y="12868"/>
                  </a:lnTo>
                  <a:lnTo>
                    <a:pt x="8715" y="12611"/>
                  </a:lnTo>
                  <a:lnTo>
                    <a:pt x="8664" y="12380"/>
                  </a:lnTo>
                  <a:lnTo>
                    <a:pt x="8587" y="12175"/>
                  </a:lnTo>
                  <a:lnTo>
                    <a:pt x="8433" y="11791"/>
                  </a:lnTo>
                  <a:lnTo>
                    <a:pt x="8228" y="11432"/>
                  </a:lnTo>
                  <a:lnTo>
                    <a:pt x="7972" y="11073"/>
                  </a:lnTo>
                  <a:lnTo>
                    <a:pt x="7459" y="10407"/>
                  </a:lnTo>
                  <a:lnTo>
                    <a:pt x="7203" y="10074"/>
                  </a:lnTo>
                  <a:lnTo>
                    <a:pt x="6946" y="9715"/>
                  </a:lnTo>
                  <a:lnTo>
                    <a:pt x="7613" y="9869"/>
                  </a:lnTo>
                  <a:lnTo>
                    <a:pt x="8279" y="10022"/>
                  </a:lnTo>
                  <a:lnTo>
                    <a:pt x="8946" y="10202"/>
                  </a:lnTo>
                  <a:lnTo>
                    <a:pt x="9612" y="10407"/>
                  </a:lnTo>
                  <a:lnTo>
                    <a:pt x="9945" y="10509"/>
                  </a:lnTo>
                  <a:lnTo>
                    <a:pt x="10304" y="10561"/>
                  </a:lnTo>
                  <a:lnTo>
                    <a:pt x="10638" y="10586"/>
                  </a:lnTo>
                  <a:lnTo>
                    <a:pt x="10996" y="10586"/>
                  </a:lnTo>
                  <a:lnTo>
                    <a:pt x="11150" y="10561"/>
                  </a:lnTo>
                  <a:lnTo>
                    <a:pt x="11304" y="10509"/>
                  </a:lnTo>
                  <a:lnTo>
                    <a:pt x="11432" y="10458"/>
                  </a:lnTo>
                  <a:lnTo>
                    <a:pt x="11560" y="10381"/>
                  </a:lnTo>
                  <a:lnTo>
                    <a:pt x="11688" y="10279"/>
                  </a:lnTo>
                  <a:lnTo>
                    <a:pt x="11765" y="10176"/>
                  </a:lnTo>
                  <a:lnTo>
                    <a:pt x="11868" y="10074"/>
                  </a:lnTo>
                  <a:lnTo>
                    <a:pt x="11919" y="9945"/>
                  </a:lnTo>
                  <a:lnTo>
                    <a:pt x="11970" y="9817"/>
                  </a:lnTo>
                  <a:lnTo>
                    <a:pt x="11996" y="9663"/>
                  </a:lnTo>
                  <a:lnTo>
                    <a:pt x="12022" y="9535"/>
                  </a:lnTo>
                  <a:lnTo>
                    <a:pt x="11996" y="9382"/>
                  </a:lnTo>
                  <a:lnTo>
                    <a:pt x="11970" y="9253"/>
                  </a:lnTo>
                  <a:lnTo>
                    <a:pt x="11919" y="9100"/>
                  </a:lnTo>
                  <a:lnTo>
                    <a:pt x="11817" y="8971"/>
                  </a:lnTo>
                  <a:lnTo>
                    <a:pt x="11714" y="8843"/>
                  </a:lnTo>
                  <a:lnTo>
                    <a:pt x="11483" y="8613"/>
                  </a:lnTo>
                  <a:lnTo>
                    <a:pt x="11227" y="8433"/>
                  </a:lnTo>
                  <a:lnTo>
                    <a:pt x="10945" y="8254"/>
                  </a:lnTo>
                  <a:lnTo>
                    <a:pt x="10663" y="8100"/>
                  </a:lnTo>
                  <a:lnTo>
                    <a:pt x="10330" y="7946"/>
                  </a:lnTo>
                  <a:lnTo>
                    <a:pt x="9997" y="7818"/>
                  </a:lnTo>
                  <a:lnTo>
                    <a:pt x="9638" y="7715"/>
                  </a:lnTo>
                  <a:lnTo>
                    <a:pt x="9279" y="7613"/>
                  </a:lnTo>
                  <a:lnTo>
                    <a:pt x="8561" y="7433"/>
                  </a:lnTo>
                  <a:lnTo>
                    <a:pt x="7792" y="7305"/>
                  </a:lnTo>
                  <a:lnTo>
                    <a:pt x="6357" y="7126"/>
                  </a:lnTo>
                  <a:lnTo>
                    <a:pt x="6306" y="5485"/>
                  </a:lnTo>
                  <a:lnTo>
                    <a:pt x="6254" y="3845"/>
                  </a:lnTo>
                  <a:lnTo>
                    <a:pt x="6203" y="3025"/>
                  </a:lnTo>
                  <a:lnTo>
                    <a:pt x="6152" y="2205"/>
                  </a:lnTo>
                  <a:lnTo>
                    <a:pt x="6101" y="1384"/>
                  </a:lnTo>
                  <a:lnTo>
                    <a:pt x="5998" y="564"/>
                  </a:lnTo>
                  <a:lnTo>
                    <a:pt x="5972" y="436"/>
                  </a:lnTo>
                  <a:lnTo>
                    <a:pt x="5896" y="308"/>
                  </a:lnTo>
                  <a:lnTo>
                    <a:pt x="5819" y="231"/>
                  </a:lnTo>
                  <a:lnTo>
                    <a:pt x="5716" y="128"/>
                  </a:lnTo>
                  <a:lnTo>
                    <a:pt x="5614" y="77"/>
                  </a:lnTo>
                  <a:lnTo>
                    <a:pt x="5485" y="26"/>
                  </a:lnTo>
                  <a:lnTo>
                    <a:pt x="53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a:off x="5637000" y="3081488"/>
              <a:ext cx="285200" cy="378100"/>
            </a:xfrm>
            <a:custGeom>
              <a:avLst/>
              <a:gdLst/>
              <a:ahLst/>
              <a:cxnLst/>
              <a:rect l="l" t="t" r="r" b="b"/>
              <a:pathLst>
                <a:path w="11408" h="15124" extrusionOk="0">
                  <a:moveTo>
                    <a:pt x="6076" y="1"/>
                  </a:moveTo>
                  <a:lnTo>
                    <a:pt x="5948" y="26"/>
                  </a:lnTo>
                  <a:lnTo>
                    <a:pt x="5819" y="52"/>
                  </a:lnTo>
                  <a:lnTo>
                    <a:pt x="5691" y="78"/>
                  </a:lnTo>
                  <a:lnTo>
                    <a:pt x="5563" y="155"/>
                  </a:lnTo>
                  <a:lnTo>
                    <a:pt x="5461" y="232"/>
                  </a:lnTo>
                  <a:lnTo>
                    <a:pt x="5358" y="308"/>
                  </a:lnTo>
                  <a:lnTo>
                    <a:pt x="5281" y="411"/>
                  </a:lnTo>
                  <a:lnTo>
                    <a:pt x="5230" y="539"/>
                  </a:lnTo>
                  <a:lnTo>
                    <a:pt x="5204" y="667"/>
                  </a:lnTo>
                  <a:lnTo>
                    <a:pt x="5204" y="821"/>
                  </a:lnTo>
                  <a:lnTo>
                    <a:pt x="5307" y="2000"/>
                  </a:lnTo>
                  <a:lnTo>
                    <a:pt x="5332" y="3154"/>
                  </a:lnTo>
                  <a:lnTo>
                    <a:pt x="5332" y="4307"/>
                  </a:lnTo>
                  <a:lnTo>
                    <a:pt x="5256" y="5486"/>
                  </a:lnTo>
                  <a:lnTo>
                    <a:pt x="5179" y="6255"/>
                  </a:lnTo>
                  <a:lnTo>
                    <a:pt x="5076" y="7075"/>
                  </a:lnTo>
                  <a:lnTo>
                    <a:pt x="5025" y="7485"/>
                  </a:lnTo>
                  <a:lnTo>
                    <a:pt x="5025" y="7896"/>
                  </a:lnTo>
                  <a:lnTo>
                    <a:pt x="5025" y="8306"/>
                  </a:lnTo>
                  <a:lnTo>
                    <a:pt x="5076" y="8690"/>
                  </a:lnTo>
                  <a:lnTo>
                    <a:pt x="4538" y="8870"/>
                  </a:lnTo>
                  <a:lnTo>
                    <a:pt x="3974" y="9075"/>
                  </a:lnTo>
                  <a:lnTo>
                    <a:pt x="3436" y="9305"/>
                  </a:lnTo>
                  <a:lnTo>
                    <a:pt x="2897" y="9562"/>
                  </a:lnTo>
                  <a:lnTo>
                    <a:pt x="2308" y="9844"/>
                  </a:lnTo>
                  <a:lnTo>
                    <a:pt x="1693" y="10126"/>
                  </a:lnTo>
                  <a:lnTo>
                    <a:pt x="1077" y="10433"/>
                  </a:lnTo>
                  <a:lnTo>
                    <a:pt x="796" y="10613"/>
                  </a:lnTo>
                  <a:lnTo>
                    <a:pt x="514" y="10792"/>
                  </a:lnTo>
                  <a:lnTo>
                    <a:pt x="360" y="10946"/>
                  </a:lnTo>
                  <a:lnTo>
                    <a:pt x="206" y="11125"/>
                  </a:lnTo>
                  <a:lnTo>
                    <a:pt x="129" y="11305"/>
                  </a:lnTo>
                  <a:lnTo>
                    <a:pt x="52" y="11510"/>
                  </a:lnTo>
                  <a:lnTo>
                    <a:pt x="27" y="11689"/>
                  </a:lnTo>
                  <a:lnTo>
                    <a:pt x="1" y="11894"/>
                  </a:lnTo>
                  <a:lnTo>
                    <a:pt x="27" y="12099"/>
                  </a:lnTo>
                  <a:lnTo>
                    <a:pt x="103" y="12304"/>
                  </a:lnTo>
                  <a:lnTo>
                    <a:pt x="180" y="12458"/>
                  </a:lnTo>
                  <a:lnTo>
                    <a:pt x="283" y="12638"/>
                  </a:lnTo>
                  <a:lnTo>
                    <a:pt x="411" y="12766"/>
                  </a:lnTo>
                  <a:lnTo>
                    <a:pt x="565" y="12868"/>
                  </a:lnTo>
                  <a:lnTo>
                    <a:pt x="744" y="12945"/>
                  </a:lnTo>
                  <a:lnTo>
                    <a:pt x="949" y="12971"/>
                  </a:lnTo>
                  <a:lnTo>
                    <a:pt x="1180" y="12971"/>
                  </a:lnTo>
                  <a:lnTo>
                    <a:pt x="1411" y="12919"/>
                  </a:lnTo>
                  <a:lnTo>
                    <a:pt x="1770" y="12791"/>
                  </a:lnTo>
                  <a:lnTo>
                    <a:pt x="2103" y="12612"/>
                  </a:lnTo>
                  <a:lnTo>
                    <a:pt x="2410" y="12432"/>
                  </a:lnTo>
                  <a:lnTo>
                    <a:pt x="2744" y="12227"/>
                  </a:lnTo>
                  <a:lnTo>
                    <a:pt x="3359" y="11792"/>
                  </a:lnTo>
                  <a:lnTo>
                    <a:pt x="3948" y="11356"/>
                  </a:lnTo>
                  <a:lnTo>
                    <a:pt x="4717" y="10869"/>
                  </a:lnTo>
                  <a:lnTo>
                    <a:pt x="5486" y="10382"/>
                  </a:lnTo>
                  <a:lnTo>
                    <a:pt x="5486" y="10818"/>
                  </a:lnTo>
                  <a:lnTo>
                    <a:pt x="5538" y="11228"/>
                  </a:lnTo>
                  <a:lnTo>
                    <a:pt x="5614" y="12074"/>
                  </a:lnTo>
                  <a:lnTo>
                    <a:pt x="5640" y="12407"/>
                  </a:lnTo>
                  <a:lnTo>
                    <a:pt x="5640" y="12714"/>
                  </a:lnTo>
                  <a:lnTo>
                    <a:pt x="5640" y="13355"/>
                  </a:lnTo>
                  <a:lnTo>
                    <a:pt x="5666" y="13663"/>
                  </a:lnTo>
                  <a:lnTo>
                    <a:pt x="5691" y="13970"/>
                  </a:lnTo>
                  <a:lnTo>
                    <a:pt x="5768" y="14252"/>
                  </a:lnTo>
                  <a:lnTo>
                    <a:pt x="5896" y="14560"/>
                  </a:lnTo>
                  <a:lnTo>
                    <a:pt x="5948" y="14688"/>
                  </a:lnTo>
                  <a:lnTo>
                    <a:pt x="6025" y="14791"/>
                  </a:lnTo>
                  <a:lnTo>
                    <a:pt x="6127" y="14867"/>
                  </a:lnTo>
                  <a:lnTo>
                    <a:pt x="6230" y="14944"/>
                  </a:lnTo>
                  <a:lnTo>
                    <a:pt x="6332" y="14996"/>
                  </a:lnTo>
                  <a:lnTo>
                    <a:pt x="6460" y="15047"/>
                  </a:lnTo>
                  <a:lnTo>
                    <a:pt x="6717" y="15124"/>
                  </a:lnTo>
                  <a:lnTo>
                    <a:pt x="6973" y="15124"/>
                  </a:lnTo>
                  <a:lnTo>
                    <a:pt x="7229" y="15073"/>
                  </a:lnTo>
                  <a:lnTo>
                    <a:pt x="7357" y="15021"/>
                  </a:lnTo>
                  <a:lnTo>
                    <a:pt x="7460" y="14944"/>
                  </a:lnTo>
                  <a:lnTo>
                    <a:pt x="7562" y="14893"/>
                  </a:lnTo>
                  <a:lnTo>
                    <a:pt x="7665" y="14791"/>
                  </a:lnTo>
                  <a:lnTo>
                    <a:pt x="7844" y="14560"/>
                  </a:lnTo>
                  <a:lnTo>
                    <a:pt x="7973" y="14329"/>
                  </a:lnTo>
                  <a:lnTo>
                    <a:pt x="8075" y="14073"/>
                  </a:lnTo>
                  <a:lnTo>
                    <a:pt x="8152" y="13817"/>
                  </a:lnTo>
                  <a:lnTo>
                    <a:pt x="8178" y="13535"/>
                  </a:lnTo>
                  <a:lnTo>
                    <a:pt x="8178" y="13253"/>
                  </a:lnTo>
                  <a:lnTo>
                    <a:pt x="8152" y="12971"/>
                  </a:lnTo>
                  <a:lnTo>
                    <a:pt x="8126" y="12689"/>
                  </a:lnTo>
                  <a:lnTo>
                    <a:pt x="8075" y="12407"/>
                  </a:lnTo>
                  <a:lnTo>
                    <a:pt x="7998" y="12125"/>
                  </a:lnTo>
                  <a:lnTo>
                    <a:pt x="7793" y="11535"/>
                  </a:lnTo>
                  <a:lnTo>
                    <a:pt x="7383" y="10382"/>
                  </a:lnTo>
                  <a:lnTo>
                    <a:pt x="7768" y="10638"/>
                  </a:lnTo>
                  <a:lnTo>
                    <a:pt x="7998" y="10792"/>
                  </a:lnTo>
                  <a:lnTo>
                    <a:pt x="8229" y="10971"/>
                  </a:lnTo>
                  <a:lnTo>
                    <a:pt x="8639" y="11356"/>
                  </a:lnTo>
                  <a:lnTo>
                    <a:pt x="9075" y="11715"/>
                  </a:lnTo>
                  <a:lnTo>
                    <a:pt x="9305" y="11869"/>
                  </a:lnTo>
                  <a:lnTo>
                    <a:pt x="9536" y="12022"/>
                  </a:lnTo>
                  <a:lnTo>
                    <a:pt x="9741" y="12125"/>
                  </a:lnTo>
                  <a:lnTo>
                    <a:pt x="9921" y="12176"/>
                  </a:lnTo>
                  <a:lnTo>
                    <a:pt x="10126" y="12202"/>
                  </a:lnTo>
                  <a:lnTo>
                    <a:pt x="10331" y="12176"/>
                  </a:lnTo>
                  <a:lnTo>
                    <a:pt x="10510" y="12125"/>
                  </a:lnTo>
                  <a:lnTo>
                    <a:pt x="10690" y="12048"/>
                  </a:lnTo>
                  <a:lnTo>
                    <a:pt x="10869" y="11945"/>
                  </a:lnTo>
                  <a:lnTo>
                    <a:pt x="11023" y="11817"/>
                  </a:lnTo>
                  <a:lnTo>
                    <a:pt x="11151" y="11663"/>
                  </a:lnTo>
                  <a:lnTo>
                    <a:pt x="11254" y="11510"/>
                  </a:lnTo>
                  <a:lnTo>
                    <a:pt x="11330" y="11330"/>
                  </a:lnTo>
                  <a:lnTo>
                    <a:pt x="11382" y="11151"/>
                  </a:lnTo>
                  <a:lnTo>
                    <a:pt x="11407" y="10946"/>
                  </a:lnTo>
                  <a:lnTo>
                    <a:pt x="11382" y="10766"/>
                  </a:lnTo>
                  <a:lnTo>
                    <a:pt x="11305" y="10561"/>
                  </a:lnTo>
                  <a:lnTo>
                    <a:pt x="11202" y="10356"/>
                  </a:lnTo>
                  <a:lnTo>
                    <a:pt x="11074" y="10151"/>
                  </a:lnTo>
                  <a:lnTo>
                    <a:pt x="10920" y="9972"/>
                  </a:lnTo>
                  <a:lnTo>
                    <a:pt x="10741" y="9792"/>
                  </a:lnTo>
                  <a:lnTo>
                    <a:pt x="10561" y="9613"/>
                  </a:lnTo>
                  <a:lnTo>
                    <a:pt x="10151" y="9305"/>
                  </a:lnTo>
                  <a:lnTo>
                    <a:pt x="9690" y="9023"/>
                  </a:lnTo>
                  <a:lnTo>
                    <a:pt x="9203" y="8793"/>
                  </a:lnTo>
                  <a:lnTo>
                    <a:pt x="8690" y="8562"/>
                  </a:lnTo>
                  <a:lnTo>
                    <a:pt x="8178" y="8383"/>
                  </a:lnTo>
                  <a:lnTo>
                    <a:pt x="7665" y="8254"/>
                  </a:lnTo>
                  <a:lnTo>
                    <a:pt x="7716" y="7844"/>
                  </a:lnTo>
                  <a:lnTo>
                    <a:pt x="7742" y="7409"/>
                  </a:lnTo>
                  <a:lnTo>
                    <a:pt x="7742" y="6537"/>
                  </a:lnTo>
                  <a:lnTo>
                    <a:pt x="7665" y="4948"/>
                  </a:lnTo>
                  <a:lnTo>
                    <a:pt x="7665" y="4358"/>
                  </a:lnTo>
                  <a:lnTo>
                    <a:pt x="7614" y="3769"/>
                  </a:lnTo>
                  <a:lnTo>
                    <a:pt x="7562" y="3179"/>
                  </a:lnTo>
                  <a:lnTo>
                    <a:pt x="7486" y="2615"/>
                  </a:lnTo>
                  <a:lnTo>
                    <a:pt x="7357" y="2051"/>
                  </a:lnTo>
                  <a:lnTo>
                    <a:pt x="7204" y="1488"/>
                  </a:lnTo>
                  <a:lnTo>
                    <a:pt x="6999" y="949"/>
                  </a:lnTo>
                  <a:lnTo>
                    <a:pt x="6768" y="411"/>
                  </a:lnTo>
                  <a:lnTo>
                    <a:pt x="6691" y="283"/>
                  </a:lnTo>
                  <a:lnTo>
                    <a:pt x="6588" y="180"/>
                  </a:lnTo>
                  <a:lnTo>
                    <a:pt x="6460" y="103"/>
                  </a:lnTo>
                  <a:lnTo>
                    <a:pt x="6358" y="52"/>
                  </a:lnTo>
                  <a:lnTo>
                    <a:pt x="6230" y="26"/>
                  </a:lnTo>
                  <a:lnTo>
                    <a:pt x="60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a:off x="5662650" y="2772638"/>
              <a:ext cx="544075" cy="408200"/>
            </a:xfrm>
            <a:custGeom>
              <a:avLst/>
              <a:gdLst/>
              <a:ahLst/>
              <a:cxnLst/>
              <a:rect l="l" t="t" r="r" b="b"/>
              <a:pathLst>
                <a:path w="21763" h="16328" extrusionOk="0">
                  <a:moveTo>
                    <a:pt x="10945" y="0"/>
                  </a:moveTo>
                  <a:lnTo>
                    <a:pt x="10330" y="77"/>
                  </a:lnTo>
                  <a:lnTo>
                    <a:pt x="9715" y="180"/>
                  </a:lnTo>
                  <a:lnTo>
                    <a:pt x="9100" y="333"/>
                  </a:lnTo>
                  <a:lnTo>
                    <a:pt x="8510" y="513"/>
                  </a:lnTo>
                  <a:lnTo>
                    <a:pt x="7895" y="744"/>
                  </a:lnTo>
                  <a:lnTo>
                    <a:pt x="7305" y="1000"/>
                  </a:lnTo>
                  <a:lnTo>
                    <a:pt x="6690" y="1307"/>
                  </a:lnTo>
                  <a:lnTo>
                    <a:pt x="6126" y="1615"/>
                  </a:lnTo>
                  <a:lnTo>
                    <a:pt x="5562" y="1974"/>
                  </a:lnTo>
                  <a:lnTo>
                    <a:pt x="4999" y="2333"/>
                  </a:lnTo>
                  <a:lnTo>
                    <a:pt x="4460" y="2743"/>
                  </a:lnTo>
                  <a:lnTo>
                    <a:pt x="3948" y="3153"/>
                  </a:lnTo>
                  <a:lnTo>
                    <a:pt x="3461" y="3589"/>
                  </a:lnTo>
                  <a:lnTo>
                    <a:pt x="2974" y="4024"/>
                  </a:lnTo>
                  <a:lnTo>
                    <a:pt x="2538" y="4486"/>
                  </a:lnTo>
                  <a:lnTo>
                    <a:pt x="2102" y="4973"/>
                  </a:lnTo>
                  <a:lnTo>
                    <a:pt x="1718" y="5460"/>
                  </a:lnTo>
                  <a:lnTo>
                    <a:pt x="1384" y="5947"/>
                  </a:lnTo>
                  <a:lnTo>
                    <a:pt x="1051" y="6434"/>
                  </a:lnTo>
                  <a:lnTo>
                    <a:pt x="769" y="6921"/>
                  </a:lnTo>
                  <a:lnTo>
                    <a:pt x="539" y="7433"/>
                  </a:lnTo>
                  <a:lnTo>
                    <a:pt x="333" y="7921"/>
                  </a:lnTo>
                  <a:lnTo>
                    <a:pt x="180" y="8408"/>
                  </a:lnTo>
                  <a:lnTo>
                    <a:pt x="77" y="8895"/>
                  </a:lnTo>
                  <a:lnTo>
                    <a:pt x="0" y="9382"/>
                  </a:lnTo>
                  <a:lnTo>
                    <a:pt x="0" y="9843"/>
                  </a:lnTo>
                  <a:lnTo>
                    <a:pt x="51" y="10279"/>
                  </a:lnTo>
                  <a:lnTo>
                    <a:pt x="154" y="10714"/>
                  </a:lnTo>
                  <a:lnTo>
                    <a:pt x="205" y="10945"/>
                  </a:lnTo>
                  <a:lnTo>
                    <a:pt x="308" y="11150"/>
                  </a:lnTo>
                  <a:lnTo>
                    <a:pt x="410" y="11330"/>
                  </a:lnTo>
                  <a:lnTo>
                    <a:pt x="513" y="11535"/>
                  </a:lnTo>
                  <a:lnTo>
                    <a:pt x="846" y="11996"/>
                  </a:lnTo>
                  <a:lnTo>
                    <a:pt x="1205" y="12457"/>
                  </a:lnTo>
                  <a:lnTo>
                    <a:pt x="1589" y="12868"/>
                  </a:lnTo>
                  <a:lnTo>
                    <a:pt x="2000" y="13278"/>
                  </a:lnTo>
                  <a:lnTo>
                    <a:pt x="2461" y="13636"/>
                  </a:lnTo>
                  <a:lnTo>
                    <a:pt x="2922" y="13995"/>
                  </a:lnTo>
                  <a:lnTo>
                    <a:pt x="3409" y="14329"/>
                  </a:lnTo>
                  <a:lnTo>
                    <a:pt x="3922" y="14636"/>
                  </a:lnTo>
                  <a:lnTo>
                    <a:pt x="4460" y="14918"/>
                  </a:lnTo>
                  <a:lnTo>
                    <a:pt x="4999" y="15174"/>
                  </a:lnTo>
                  <a:lnTo>
                    <a:pt x="5562" y="15405"/>
                  </a:lnTo>
                  <a:lnTo>
                    <a:pt x="6152" y="15610"/>
                  </a:lnTo>
                  <a:lnTo>
                    <a:pt x="6716" y="15790"/>
                  </a:lnTo>
                  <a:lnTo>
                    <a:pt x="7331" y="15943"/>
                  </a:lnTo>
                  <a:lnTo>
                    <a:pt x="7921" y="16072"/>
                  </a:lnTo>
                  <a:lnTo>
                    <a:pt x="8536" y="16174"/>
                  </a:lnTo>
                  <a:lnTo>
                    <a:pt x="9279" y="16251"/>
                  </a:lnTo>
                  <a:lnTo>
                    <a:pt x="10022" y="16302"/>
                  </a:lnTo>
                  <a:lnTo>
                    <a:pt x="10791" y="16328"/>
                  </a:lnTo>
                  <a:lnTo>
                    <a:pt x="11509" y="16302"/>
                  </a:lnTo>
                  <a:lnTo>
                    <a:pt x="12253" y="16225"/>
                  </a:lnTo>
                  <a:lnTo>
                    <a:pt x="12970" y="16123"/>
                  </a:lnTo>
                  <a:lnTo>
                    <a:pt x="13662" y="15969"/>
                  </a:lnTo>
                  <a:lnTo>
                    <a:pt x="14329" y="15764"/>
                  </a:lnTo>
                  <a:lnTo>
                    <a:pt x="15046" y="15508"/>
                  </a:lnTo>
                  <a:lnTo>
                    <a:pt x="15713" y="15226"/>
                  </a:lnTo>
                  <a:lnTo>
                    <a:pt x="16379" y="14918"/>
                  </a:lnTo>
                  <a:lnTo>
                    <a:pt x="16995" y="14585"/>
                  </a:lnTo>
                  <a:lnTo>
                    <a:pt x="17584" y="14226"/>
                  </a:lnTo>
                  <a:lnTo>
                    <a:pt x="18122" y="13842"/>
                  </a:lnTo>
                  <a:lnTo>
                    <a:pt x="18661" y="13431"/>
                  </a:lnTo>
                  <a:lnTo>
                    <a:pt x="19148" y="12996"/>
                  </a:lnTo>
                  <a:lnTo>
                    <a:pt x="19481" y="12662"/>
                  </a:lnTo>
                  <a:lnTo>
                    <a:pt x="19763" y="12329"/>
                  </a:lnTo>
                  <a:lnTo>
                    <a:pt x="20070" y="11996"/>
                  </a:lnTo>
                  <a:lnTo>
                    <a:pt x="20327" y="11637"/>
                  </a:lnTo>
                  <a:lnTo>
                    <a:pt x="20583" y="11278"/>
                  </a:lnTo>
                  <a:lnTo>
                    <a:pt x="20814" y="10919"/>
                  </a:lnTo>
                  <a:lnTo>
                    <a:pt x="20993" y="10535"/>
                  </a:lnTo>
                  <a:lnTo>
                    <a:pt x="21173" y="10151"/>
                  </a:lnTo>
                  <a:lnTo>
                    <a:pt x="21352" y="9766"/>
                  </a:lnTo>
                  <a:lnTo>
                    <a:pt x="21480" y="9382"/>
                  </a:lnTo>
                  <a:lnTo>
                    <a:pt x="21583" y="8971"/>
                  </a:lnTo>
                  <a:lnTo>
                    <a:pt x="21660" y="8561"/>
                  </a:lnTo>
                  <a:lnTo>
                    <a:pt x="21736" y="8151"/>
                  </a:lnTo>
                  <a:lnTo>
                    <a:pt x="21762" y="7715"/>
                  </a:lnTo>
                  <a:lnTo>
                    <a:pt x="21762" y="7305"/>
                  </a:lnTo>
                  <a:lnTo>
                    <a:pt x="21736" y="6870"/>
                  </a:lnTo>
                  <a:lnTo>
                    <a:pt x="21711" y="6511"/>
                  </a:lnTo>
                  <a:lnTo>
                    <a:pt x="21634" y="6152"/>
                  </a:lnTo>
                  <a:lnTo>
                    <a:pt x="21557" y="5819"/>
                  </a:lnTo>
                  <a:lnTo>
                    <a:pt x="21455" y="5485"/>
                  </a:lnTo>
                  <a:lnTo>
                    <a:pt x="21326" y="5152"/>
                  </a:lnTo>
                  <a:lnTo>
                    <a:pt x="21173" y="4845"/>
                  </a:lnTo>
                  <a:lnTo>
                    <a:pt x="21019" y="4537"/>
                  </a:lnTo>
                  <a:lnTo>
                    <a:pt x="20839" y="4229"/>
                  </a:lnTo>
                  <a:lnTo>
                    <a:pt x="20634" y="3948"/>
                  </a:lnTo>
                  <a:lnTo>
                    <a:pt x="20429" y="3666"/>
                  </a:lnTo>
                  <a:lnTo>
                    <a:pt x="20199" y="3384"/>
                  </a:lnTo>
                  <a:lnTo>
                    <a:pt x="19942" y="3127"/>
                  </a:lnTo>
                  <a:lnTo>
                    <a:pt x="19660" y="2871"/>
                  </a:lnTo>
                  <a:lnTo>
                    <a:pt x="19378" y="2615"/>
                  </a:lnTo>
                  <a:lnTo>
                    <a:pt x="19096" y="2384"/>
                  </a:lnTo>
                  <a:lnTo>
                    <a:pt x="18763" y="2153"/>
                  </a:lnTo>
                  <a:lnTo>
                    <a:pt x="18456" y="1948"/>
                  </a:lnTo>
                  <a:lnTo>
                    <a:pt x="18097" y="1743"/>
                  </a:lnTo>
                  <a:lnTo>
                    <a:pt x="17379" y="1359"/>
                  </a:lnTo>
                  <a:lnTo>
                    <a:pt x="16610" y="1025"/>
                  </a:lnTo>
                  <a:lnTo>
                    <a:pt x="15790" y="744"/>
                  </a:lnTo>
                  <a:lnTo>
                    <a:pt x="14918" y="487"/>
                  </a:lnTo>
                  <a:lnTo>
                    <a:pt x="14021" y="282"/>
                  </a:lnTo>
                  <a:lnTo>
                    <a:pt x="13098" y="128"/>
                  </a:lnTo>
                  <a:lnTo>
                    <a:pt x="12150" y="26"/>
                  </a:lnTo>
                  <a:lnTo>
                    <a:pt x="115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a:off x="5299300" y="1742213"/>
              <a:ext cx="1278450" cy="1434800"/>
            </a:xfrm>
            <a:custGeom>
              <a:avLst/>
              <a:gdLst/>
              <a:ahLst/>
              <a:cxnLst/>
              <a:rect l="l" t="t" r="r" b="b"/>
              <a:pathLst>
                <a:path w="51138" h="57392" extrusionOk="0">
                  <a:moveTo>
                    <a:pt x="25402" y="1"/>
                  </a:moveTo>
                  <a:lnTo>
                    <a:pt x="25223" y="52"/>
                  </a:lnTo>
                  <a:lnTo>
                    <a:pt x="25146" y="78"/>
                  </a:lnTo>
                  <a:lnTo>
                    <a:pt x="25069" y="155"/>
                  </a:lnTo>
                  <a:lnTo>
                    <a:pt x="25018" y="206"/>
                  </a:lnTo>
                  <a:lnTo>
                    <a:pt x="24967" y="308"/>
                  </a:lnTo>
                  <a:lnTo>
                    <a:pt x="24941" y="385"/>
                  </a:lnTo>
                  <a:lnTo>
                    <a:pt x="24941" y="513"/>
                  </a:lnTo>
                  <a:lnTo>
                    <a:pt x="25018" y="1308"/>
                  </a:lnTo>
                  <a:lnTo>
                    <a:pt x="25069" y="2128"/>
                  </a:lnTo>
                  <a:lnTo>
                    <a:pt x="25069" y="2923"/>
                  </a:lnTo>
                  <a:lnTo>
                    <a:pt x="25095" y="3743"/>
                  </a:lnTo>
                  <a:lnTo>
                    <a:pt x="25044" y="5358"/>
                  </a:lnTo>
                  <a:lnTo>
                    <a:pt x="24992" y="6973"/>
                  </a:lnTo>
                  <a:lnTo>
                    <a:pt x="24685" y="6537"/>
                  </a:lnTo>
                  <a:lnTo>
                    <a:pt x="24377" y="6101"/>
                  </a:lnTo>
                  <a:lnTo>
                    <a:pt x="24044" y="5691"/>
                  </a:lnTo>
                  <a:lnTo>
                    <a:pt x="23685" y="5307"/>
                  </a:lnTo>
                  <a:lnTo>
                    <a:pt x="23326" y="4922"/>
                  </a:lnTo>
                  <a:lnTo>
                    <a:pt x="22967" y="4563"/>
                  </a:lnTo>
                  <a:lnTo>
                    <a:pt x="22583" y="4230"/>
                  </a:lnTo>
                  <a:lnTo>
                    <a:pt x="22198" y="3922"/>
                  </a:lnTo>
                  <a:lnTo>
                    <a:pt x="21814" y="3666"/>
                  </a:lnTo>
                  <a:lnTo>
                    <a:pt x="21404" y="3435"/>
                  </a:lnTo>
                  <a:lnTo>
                    <a:pt x="20968" y="3230"/>
                  </a:lnTo>
                  <a:lnTo>
                    <a:pt x="20532" y="3051"/>
                  </a:lnTo>
                  <a:lnTo>
                    <a:pt x="20096" y="2948"/>
                  </a:lnTo>
                  <a:lnTo>
                    <a:pt x="19661" y="2872"/>
                  </a:lnTo>
                  <a:lnTo>
                    <a:pt x="19199" y="2820"/>
                  </a:lnTo>
                  <a:lnTo>
                    <a:pt x="18712" y="2846"/>
                  </a:lnTo>
                  <a:lnTo>
                    <a:pt x="18533" y="2897"/>
                  </a:lnTo>
                  <a:lnTo>
                    <a:pt x="18405" y="2974"/>
                  </a:lnTo>
                  <a:lnTo>
                    <a:pt x="18277" y="3102"/>
                  </a:lnTo>
                  <a:lnTo>
                    <a:pt x="18225" y="3256"/>
                  </a:lnTo>
                  <a:lnTo>
                    <a:pt x="18200" y="3410"/>
                  </a:lnTo>
                  <a:lnTo>
                    <a:pt x="18225" y="3564"/>
                  </a:lnTo>
                  <a:lnTo>
                    <a:pt x="18302" y="3717"/>
                  </a:lnTo>
                  <a:lnTo>
                    <a:pt x="18456" y="3846"/>
                  </a:lnTo>
                  <a:lnTo>
                    <a:pt x="19661" y="4691"/>
                  </a:lnTo>
                  <a:lnTo>
                    <a:pt x="20225" y="5127"/>
                  </a:lnTo>
                  <a:lnTo>
                    <a:pt x="20763" y="5563"/>
                  </a:lnTo>
                  <a:lnTo>
                    <a:pt x="21276" y="6024"/>
                  </a:lnTo>
                  <a:lnTo>
                    <a:pt x="21763" y="6537"/>
                  </a:lnTo>
                  <a:lnTo>
                    <a:pt x="22224" y="7075"/>
                  </a:lnTo>
                  <a:lnTo>
                    <a:pt x="22685" y="7665"/>
                  </a:lnTo>
                  <a:lnTo>
                    <a:pt x="22147" y="7793"/>
                  </a:lnTo>
                  <a:lnTo>
                    <a:pt x="21660" y="7895"/>
                  </a:lnTo>
                  <a:lnTo>
                    <a:pt x="21147" y="8024"/>
                  </a:lnTo>
                  <a:lnTo>
                    <a:pt x="20660" y="8177"/>
                  </a:lnTo>
                  <a:lnTo>
                    <a:pt x="20173" y="8331"/>
                  </a:lnTo>
                  <a:lnTo>
                    <a:pt x="19712" y="8511"/>
                  </a:lnTo>
                  <a:lnTo>
                    <a:pt x="18764" y="8921"/>
                  </a:lnTo>
                  <a:lnTo>
                    <a:pt x="17866" y="9356"/>
                  </a:lnTo>
                  <a:lnTo>
                    <a:pt x="16995" y="9843"/>
                  </a:lnTo>
                  <a:lnTo>
                    <a:pt x="16149" y="10382"/>
                  </a:lnTo>
                  <a:lnTo>
                    <a:pt x="15354" y="10971"/>
                  </a:lnTo>
                  <a:lnTo>
                    <a:pt x="14560" y="11612"/>
                  </a:lnTo>
                  <a:lnTo>
                    <a:pt x="13817" y="12279"/>
                  </a:lnTo>
                  <a:lnTo>
                    <a:pt x="13099" y="12996"/>
                  </a:lnTo>
                  <a:lnTo>
                    <a:pt x="12407" y="13740"/>
                  </a:lnTo>
                  <a:lnTo>
                    <a:pt x="11766" y="14534"/>
                  </a:lnTo>
                  <a:lnTo>
                    <a:pt x="11151" y="15380"/>
                  </a:lnTo>
                  <a:lnTo>
                    <a:pt x="10561" y="16226"/>
                  </a:lnTo>
                  <a:lnTo>
                    <a:pt x="9997" y="17123"/>
                  </a:lnTo>
                  <a:lnTo>
                    <a:pt x="9459" y="18046"/>
                  </a:lnTo>
                  <a:lnTo>
                    <a:pt x="8972" y="19020"/>
                  </a:lnTo>
                  <a:lnTo>
                    <a:pt x="8511" y="19994"/>
                  </a:lnTo>
                  <a:lnTo>
                    <a:pt x="8100" y="20993"/>
                  </a:lnTo>
                  <a:lnTo>
                    <a:pt x="7690" y="22019"/>
                  </a:lnTo>
                  <a:lnTo>
                    <a:pt x="7332" y="23070"/>
                  </a:lnTo>
                  <a:lnTo>
                    <a:pt x="6998" y="24146"/>
                  </a:lnTo>
                  <a:lnTo>
                    <a:pt x="6716" y="25223"/>
                  </a:lnTo>
                  <a:lnTo>
                    <a:pt x="6460" y="26351"/>
                  </a:lnTo>
                  <a:lnTo>
                    <a:pt x="6229" y="27453"/>
                  </a:lnTo>
                  <a:lnTo>
                    <a:pt x="6024" y="28581"/>
                  </a:lnTo>
                  <a:lnTo>
                    <a:pt x="5870" y="29734"/>
                  </a:lnTo>
                  <a:lnTo>
                    <a:pt x="5768" y="30887"/>
                  </a:lnTo>
                  <a:lnTo>
                    <a:pt x="5665" y="32041"/>
                  </a:lnTo>
                  <a:lnTo>
                    <a:pt x="5614" y="33194"/>
                  </a:lnTo>
                  <a:lnTo>
                    <a:pt x="5589" y="34373"/>
                  </a:lnTo>
                  <a:lnTo>
                    <a:pt x="5614" y="35168"/>
                  </a:lnTo>
                  <a:lnTo>
                    <a:pt x="5640" y="35963"/>
                  </a:lnTo>
                  <a:lnTo>
                    <a:pt x="5717" y="36757"/>
                  </a:lnTo>
                  <a:lnTo>
                    <a:pt x="5794" y="37526"/>
                  </a:lnTo>
                  <a:lnTo>
                    <a:pt x="5794" y="37526"/>
                  </a:lnTo>
                  <a:lnTo>
                    <a:pt x="5230" y="37244"/>
                  </a:lnTo>
                  <a:lnTo>
                    <a:pt x="4691" y="36937"/>
                  </a:lnTo>
                  <a:lnTo>
                    <a:pt x="4179" y="36603"/>
                  </a:lnTo>
                  <a:lnTo>
                    <a:pt x="3692" y="36245"/>
                  </a:lnTo>
                  <a:lnTo>
                    <a:pt x="3256" y="35834"/>
                  </a:lnTo>
                  <a:lnTo>
                    <a:pt x="2846" y="35399"/>
                  </a:lnTo>
                  <a:lnTo>
                    <a:pt x="2666" y="35142"/>
                  </a:lnTo>
                  <a:lnTo>
                    <a:pt x="2487" y="34886"/>
                  </a:lnTo>
                  <a:lnTo>
                    <a:pt x="2308" y="34630"/>
                  </a:lnTo>
                  <a:lnTo>
                    <a:pt x="2154" y="34348"/>
                  </a:lnTo>
                  <a:lnTo>
                    <a:pt x="2026" y="34168"/>
                  </a:lnTo>
                  <a:lnTo>
                    <a:pt x="1897" y="34015"/>
                  </a:lnTo>
                  <a:lnTo>
                    <a:pt x="1744" y="33912"/>
                  </a:lnTo>
                  <a:lnTo>
                    <a:pt x="1590" y="33835"/>
                  </a:lnTo>
                  <a:lnTo>
                    <a:pt x="1436" y="33784"/>
                  </a:lnTo>
                  <a:lnTo>
                    <a:pt x="1257" y="33784"/>
                  </a:lnTo>
                  <a:lnTo>
                    <a:pt x="1077" y="33809"/>
                  </a:lnTo>
                  <a:lnTo>
                    <a:pt x="923" y="33835"/>
                  </a:lnTo>
                  <a:lnTo>
                    <a:pt x="770" y="33912"/>
                  </a:lnTo>
                  <a:lnTo>
                    <a:pt x="590" y="34015"/>
                  </a:lnTo>
                  <a:lnTo>
                    <a:pt x="462" y="34117"/>
                  </a:lnTo>
                  <a:lnTo>
                    <a:pt x="334" y="34245"/>
                  </a:lnTo>
                  <a:lnTo>
                    <a:pt x="231" y="34399"/>
                  </a:lnTo>
                  <a:lnTo>
                    <a:pt x="129" y="34553"/>
                  </a:lnTo>
                  <a:lnTo>
                    <a:pt x="78" y="34732"/>
                  </a:lnTo>
                  <a:lnTo>
                    <a:pt x="26" y="34937"/>
                  </a:lnTo>
                  <a:lnTo>
                    <a:pt x="1" y="35322"/>
                  </a:lnTo>
                  <a:lnTo>
                    <a:pt x="1" y="35681"/>
                  </a:lnTo>
                  <a:lnTo>
                    <a:pt x="26" y="36065"/>
                  </a:lnTo>
                  <a:lnTo>
                    <a:pt x="103" y="36398"/>
                  </a:lnTo>
                  <a:lnTo>
                    <a:pt x="180" y="36757"/>
                  </a:lnTo>
                  <a:lnTo>
                    <a:pt x="283" y="37090"/>
                  </a:lnTo>
                  <a:lnTo>
                    <a:pt x="411" y="37398"/>
                  </a:lnTo>
                  <a:lnTo>
                    <a:pt x="565" y="37731"/>
                  </a:lnTo>
                  <a:lnTo>
                    <a:pt x="744" y="38039"/>
                  </a:lnTo>
                  <a:lnTo>
                    <a:pt x="949" y="38321"/>
                  </a:lnTo>
                  <a:lnTo>
                    <a:pt x="1154" y="38603"/>
                  </a:lnTo>
                  <a:lnTo>
                    <a:pt x="1385" y="38885"/>
                  </a:lnTo>
                  <a:lnTo>
                    <a:pt x="1641" y="39141"/>
                  </a:lnTo>
                  <a:lnTo>
                    <a:pt x="1923" y="39397"/>
                  </a:lnTo>
                  <a:lnTo>
                    <a:pt x="2205" y="39628"/>
                  </a:lnTo>
                  <a:lnTo>
                    <a:pt x="2487" y="39884"/>
                  </a:lnTo>
                  <a:lnTo>
                    <a:pt x="2051" y="39936"/>
                  </a:lnTo>
                  <a:lnTo>
                    <a:pt x="1590" y="40012"/>
                  </a:lnTo>
                  <a:lnTo>
                    <a:pt x="1180" y="40141"/>
                  </a:lnTo>
                  <a:lnTo>
                    <a:pt x="744" y="40320"/>
                  </a:lnTo>
                  <a:lnTo>
                    <a:pt x="590" y="40397"/>
                  </a:lnTo>
                  <a:lnTo>
                    <a:pt x="462" y="40525"/>
                  </a:lnTo>
                  <a:lnTo>
                    <a:pt x="334" y="40653"/>
                  </a:lnTo>
                  <a:lnTo>
                    <a:pt x="257" y="40807"/>
                  </a:lnTo>
                  <a:lnTo>
                    <a:pt x="180" y="40961"/>
                  </a:lnTo>
                  <a:lnTo>
                    <a:pt x="129" y="41140"/>
                  </a:lnTo>
                  <a:lnTo>
                    <a:pt x="78" y="41320"/>
                  </a:lnTo>
                  <a:lnTo>
                    <a:pt x="78" y="41525"/>
                  </a:lnTo>
                  <a:lnTo>
                    <a:pt x="78" y="41704"/>
                  </a:lnTo>
                  <a:lnTo>
                    <a:pt x="103" y="41884"/>
                  </a:lnTo>
                  <a:lnTo>
                    <a:pt x="154" y="42063"/>
                  </a:lnTo>
                  <a:lnTo>
                    <a:pt x="231" y="42217"/>
                  </a:lnTo>
                  <a:lnTo>
                    <a:pt x="334" y="42371"/>
                  </a:lnTo>
                  <a:lnTo>
                    <a:pt x="436" y="42499"/>
                  </a:lnTo>
                  <a:lnTo>
                    <a:pt x="590" y="42627"/>
                  </a:lnTo>
                  <a:lnTo>
                    <a:pt x="744" y="42704"/>
                  </a:lnTo>
                  <a:lnTo>
                    <a:pt x="1000" y="42806"/>
                  </a:lnTo>
                  <a:lnTo>
                    <a:pt x="1257" y="42883"/>
                  </a:lnTo>
                  <a:lnTo>
                    <a:pt x="1513" y="42935"/>
                  </a:lnTo>
                  <a:lnTo>
                    <a:pt x="1769" y="42986"/>
                  </a:lnTo>
                  <a:lnTo>
                    <a:pt x="2308" y="43037"/>
                  </a:lnTo>
                  <a:lnTo>
                    <a:pt x="2871" y="43037"/>
                  </a:lnTo>
                  <a:lnTo>
                    <a:pt x="3461" y="42986"/>
                  </a:lnTo>
                  <a:lnTo>
                    <a:pt x="4025" y="42909"/>
                  </a:lnTo>
                  <a:lnTo>
                    <a:pt x="4614" y="42755"/>
                  </a:lnTo>
                  <a:lnTo>
                    <a:pt x="5178" y="42576"/>
                  </a:lnTo>
                  <a:lnTo>
                    <a:pt x="5178" y="42576"/>
                  </a:lnTo>
                  <a:lnTo>
                    <a:pt x="4973" y="42935"/>
                  </a:lnTo>
                  <a:lnTo>
                    <a:pt x="4640" y="43422"/>
                  </a:lnTo>
                  <a:lnTo>
                    <a:pt x="4281" y="43857"/>
                  </a:lnTo>
                  <a:lnTo>
                    <a:pt x="3948" y="44293"/>
                  </a:lnTo>
                  <a:lnTo>
                    <a:pt x="3640" y="44729"/>
                  </a:lnTo>
                  <a:lnTo>
                    <a:pt x="3512" y="44959"/>
                  </a:lnTo>
                  <a:lnTo>
                    <a:pt x="3384" y="45216"/>
                  </a:lnTo>
                  <a:lnTo>
                    <a:pt x="3282" y="45446"/>
                  </a:lnTo>
                  <a:lnTo>
                    <a:pt x="3205" y="45703"/>
                  </a:lnTo>
                  <a:lnTo>
                    <a:pt x="3153" y="45959"/>
                  </a:lnTo>
                  <a:lnTo>
                    <a:pt x="3102" y="46215"/>
                  </a:lnTo>
                  <a:lnTo>
                    <a:pt x="3128" y="46497"/>
                  </a:lnTo>
                  <a:lnTo>
                    <a:pt x="3153" y="46805"/>
                  </a:lnTo>
                  <a:lnTo>
                    <a:pt x="3205" y="47010"/>
                  </a:lnTo>
                  <a:lnTo>
                    <a:pt x="3307" y="47215"/>
                  </a:lnTo>
                  <a:lnTo>
                    <a:pt x="3461" y="47369"/>
                  </a:lnTo>
                  <a:lnTo>
                    <a:pt x="3640" y="47523"/>
                  </a:lnTo>
                  <a:lnTo>
                    <a:pt x="3820" y="47651"/>
                  </a:lnTo>
                  <a:lnTo>
                    <a:pt x="4025" y="47728"/>
                  </a:lnTo>
                  <a:lnTo>
                    <a:pt x="4256" y="47779"/>
                  </a:lnTo>
                  <a:lnTo>
                    <a:pt x="4461" y="47805"/>
                  </a:lnTo>
                  <a:lnTo>
                    <a:pt x="4768" y="47779"/>
                  </a:lnTo>
                  <a:lnTo>
                    <a:pt x="5076" y="47728"/>
                  </a:lnTo>
                  <a:lnTo>
                    <a:pt x="5358" y="47625"/>
                  </a:lnTo>
                  <a:lnTo>
                    <a:pt x="5614" y="47497"/>
                  </a:lnTo>
                  <a:lnTo>
                    <a:pt x="5845" y="47318"/>
                  </a:lnTo>
                  <a:lnTo>
                    <a:pt x="6076" y="47138"/>
                  </a:lnTo>
                  <a:lnTo>
                    <a:pt x="6281" y="46933"/>
                  </a:lnTo>
                  <a:lnTo>
                    <a:pt x="6460" y="46702"/>
                  </a:lnTo>
                  <a:lnTo>
                    <a:pt x="6665" y="46446"/>
                  </a:lnTo>
                  <a:lnTo>
                    <a:pt x="6819" y="46190"/>
                  </a:lnTo>
                  <a:lnTo>
                    <a:pt x="7126" y="45652"/>
                  </a:lnTo>
                  <a:lnTo>
                    <a:pt x="7408" y="45088"/>
                  </a:lnTo>
                  <a:lnTo>
                    <a:pt x="7665" y="44524"/>
                  </a:lnTo>
                  <a:lnTo>
                    <a:pt x="7972" y="45216"/>
                  </a:lnTo>
                  <a:lnTo>
                    <a:pt x="8306" y="45882"/>
                  </a:lnTo>
                  <a:lnTo>
                    <a:pt x="8639" y="46523"/>
                  </a:lnTo>
                  <a:lnTo>
                    <a:pt x="8998" y="47164"/>
                  </a:lnTo>
                  <a:lnTo>
                    <a:pt x="9356" y="47805"/>
                  </a:lnTo>
                  <a:lnTo>
                    <a:pt x="9741" y="48394"/>
                  </a:lnTo>
                  <a:lnTo>
                    <a:pt x="10151" y="48984"/>
                  </a:lnTo>
                  <a:lnTo>
                    <a:pt x="10561" y="49573"/>
                  </a:lnTo>
                  <a:lnTo>
                    <a:pt x="10997" y="50137"/>
                  </a:lnTo>
                  <a:lnTo>
                    <a:pt x="11433" y="50675"/>
                  </a:lnTo>
                  <a:lnTo>
                    <a:pt x="11894" y="51188"/>
                  </a:lnTo>
                  <a:lnTo>
                    <a:pt x="12355" y="51701"/>
                  </a:lnTo>
                  <a:lnTo>
                    <a:pt x="12817" y="52188"/>
                  </a:lnTo>
                  <a:lnTo>
                    <a:pt x="13304" y="52649"/>
                  </a:lnTo>
                  <a:lnTo>
                    <a:pt x="13791" y="53110"/>
                  </a:lnTo>
                  <a:lnTo>
                    <a:pt x="14304" y="53521"/>
                  </a:lnTo>
                  <a:lnTo>
                    <a:pt x="14816" y="53931"/>
                  </a:lnTo>
                  <a:lnTo>
                    <a:pt x="15329" y="54341"/>
                  </a:lnTo>
                  <a:lnTo>
                    <a:pt x="15867" y="54700"/>
                  </a:lnTo>
                  <a:lnTo>
                    <a:pt x="16405" y="55033"/>
                  </a:lnTo>
                  <a:lnTo>
                    <a:pt x="16944" y="55366"/>
                  </a:lnTo>
                  <a:lnTo>
                    <a:pt x="17482" y="55674"/>
                  </a:lnTo>
                  <a:lnTo>
                    <a:pt x="18020" y="55956"/>
                  </a:lnTo>
                  <a:lnTo>
                    <a:pt x="18584" y="56212"/>
                  </a:lnTo>
                  <a:lnTo>
                    <a:pt x="19122" y="56443"/>
                  </a:lnTo>
                  <a:lnTo>
                    <a:pt x="19686" y="56648"/>
                  </a:lnTo>
                  <a:lnTo>
                    <a:pt x="20250" y="56827"/>
                  </a:lnTo>
                  <a:lnTo>
                    <a:pt x="20814" y="57007"/>
                  </a:lnTo>
                  <a:lnTo>
                    <a:pt x="21378" y="57135"/>
                  </a:lnTo>
                  <a:lnTo>
                    <a:pt x="21942" y="57237"/>
                  </a:lnTo>
                  <a:lnTo>
                    <a:pt x="22506" y="57340"/>
                  </a:lnTo>
                  <a:lnTo>
                    <a:pt x="23070" y="57391"/>
                  </a:lnTo>
                  <a:lnTo>
                    <a:pt x="22455" y="57289"/>
                  </a:lnTo>
                  <a:lnTo>
                    <a:pt x="21865" y="57160"/>
                  </a:lnTo>
                  <a:lnTo>
                    <a:pt x="21250" y="57007"/>
                  </a:lnTo>
                  <a:lnTo>
                    <a:pt x="20686" y="56827"/>
                  </a:lnTo>
                  <a:lnTo>
                    <a:pt x="20096" y="56622"/>
                  </a:lnTo>
                  <a:lnTo>
                    <a:pt x="19533" y="56391"/>
                  </a:lnTo>
                  <a:lnTo>
                    <a:pt x="18994" y="56135"/>
                  </a:lnTo>
                  <a:lnTo>
                    <a:pt x="18456" y="55853"/>
                  </a:lnTo>
                  <a:lnTo>
                    <a:pt x="17943" y="55546"/>
                  </a:lnTo>
                  <a:lnTo>
                    <a:pt x="17456" y="55212"/>
                  </a:lnTo>
                  <a:lnTo>
                    <a:pt x="16995" y="54853"/>
                  </a:lnTo>
                  <a:lnTo>
                    <a:pt x="16534" y="54495"/>
                  </a:lnTo>
                  <a:lnTo>
                    <a:pt x="16123" y="54085"/>
                  </a:lnTo>
                  <a:lnTo>
                    <a:pt x="15739" y="53674"/>
                  </a:lnTo>
                  <a:lnTo>
                    <a:pt x="15380" y="53213"/>
                  </a:lnTo>
                  <a:lnTo>
                    <a:pt x="15047" y="52752"/>
                  </a:lnTo>
                  <a:lnTo>
                    <a:pt x="14944" y="52547"/>
                  </a:lnTo>
                  <a:lnTo>
                    <a:pt x="14842" y="52367"/>
                  </a:lnTo>
                  <a:lnTo>
                    <a:pt x="14739" y="52162"/>
                  </a:lnTo>
                  <a:lnTo>
                    <a:pt x="14688" y="51931"/>
                  </a:lnTo>
                  <a:lnTo>
                    <a:pt x="14585" y="51496"/>
                  </a:lnTo>
                  <a:lnTo>
                    <a:pt x="14534" y="51060"/>
                  </a:lnTo>
                  <a:lnTo>
                    <a:pt x="14534" y="50599"/>
                  </a:lnTo>
                  <a:lnTo>
                    <a:pt x="14611" y="50112"/>
                  </a:lnTo>
                  <a:lnTo>
                    <a:pt x="14714" y="49625"/>
                  </a:lnTo>
                  <a:lnTo>
                    <a:pt x="14867" y="49138"/>
                  </a:lnTo>
                  <a:lnTo>
                    <a:pt x="15073" y="48650"/>
                  </a:lnTo>
                  <a:lnTo>
                    <a:pt x="15303" y="48138"/>
                  </a:lnTo>
                  <a:lnTo>
                    <a:pt x="15585" y="47651"/>
                  </a:lnTo>
                  <a:lnTo>
                    <a:pt x="15918" y="47164"/>
                  </a:lnTo>
                  <a:lnTo>
                    <a:pt x="16252" y="46677"/>
                  </a:lnTo>
                  <a:lnTo>
                    <a:pt x="16636" y="46190"/>
                  </a:lnTo>
                  <a:lnTo>
                    <a:pt x="17072" y="45703"/>
                  </a:lnTo>
                  <a:lnTo>
                    <a:pt x="17508" y="45241"/>
                  </a:lnTo>
                  <a:lnTo>
                    <a:pt x="17995" y="44806"/>
                  </a:lnTo>
                  <a:lnTo>
                    <a:pt x="18482" y="44370"/>
                  </a:lnTo>
                  <a:lnTo>
                    <a:pt x="18994" y="43960"/>
                  </a:lnTo>
                  <a:lnTo>
                    <a:pt x="19533" y="43550"/>
                  </a:lnTo>
                  <a:lnTo>
                    <a:pt x="20096" y="43191"/>
                  </a:lnTo>
                  <a:lnTo>
                    <a:pt x="20660" y="42832"/>
                  </a:lnTo>
                  <a:lnTo>
                    <a:pt x="21224" y="42524"/>
                  </a:lnTo>
                  <a:lnTo>
                    <a:pt x="21839" y="42217"/>
                  </a:lnTo>
                  <a:lnTo>
                    <a:pt x="22429" y="41961"/>
                  </a:lnTo>
                  <a:lnTo>
                    <a:pt x="23044" y="41730"/>
                  </a:lnTo>
                  <a:lnTo>
                    <a:pt x="23634" y="41550"/>
                  </a:lnTo>
                  <a:lnTo>
                    <a:pt x="24249" y="41397"/>
                  </a:lnTo>
                  <a:lnTo>
                    <a:pt x="24864" y="41294"/>
                  </a:lnTo>
                  <a:lnTo>
                    <a:pt x="25479" y="41217"/>
                  </a:lnTo>
                  <a:lnTo>
                    <a:pt x="26069" y="41217"/>
                  </a:lnTo>
                  <a:lnTo>
                    <a:pt x="26684" y="41243"/>
                  </a:lnTo>
                  <a:lnTo>
                    <a:pt x="27632" y="41345"/>
                  </a:lnTo>
                  <a:lnTo>
                    <a:pt x="28555" y="41499"/>
                  </a:lnTo>
                  <a:lnTo>
                    <a:pt x="29452" y="41704"/>
                  </a:lnTo>
                  <a:lnTo>
                    <a:pt x="30324" y="41961"/>
                  </a:lnTo>
                  <a:lnTo>
                    <a:pt x="31144" y="42242"/>
                  </a:lnTo>
                  <a:lnTo>
                    <a:pt x="31913" y="42576"/>
                  </a:lnTo>
                  <a:lnTo>
                    <a:pt x="32631" y="42960"/>
                  </a:lnTo>
                  <a:lnTo>
                    <a:pt x="32990" y="43165"/>
                  </a:lnTo>
                  <a:lnTo>
                    <a:pt x="33297" y="43370"/>
                  </a:lnTo>
                  <a:lnTo>
                    <a:pt x="33630" y="43601"/>
                  </a:lnTo>
                  <a:lnTo>
                    <a:pt x="33912" y="43832"/>
                  </a:lnTo>
                  <a:lnTo>
                    <a:pt x="34194" y="44088"/>
                  </a:lnTo>
                  <a:lnTo>
                    <a:pt x="34476" y="44344"/>
                  </a:lnTo>
                  <a:lnTo>
                    <a:pt x="34733" y="44601"/>
                  </a:lnTo>
                  <a:lnTo>
                    <a:pt x="34963" y="44883"/>
                  </a:lnTo>
                  <a:lnTo>
                    <a:pt x="35168" y="45165"/>
                  </a:lnTo>
                  <a:lnTo>
                    <a:pt x="35373" y="45446"/>
                  </a:lnTo>
                  <a:lnTo>
                    <a:pt x="35553" y="45754"/>
                  </a:lnTo>
                  <a:lnTo>
                    <a:pt x="35707" y="46062"/>
                  </a:lnTo>
                  <a:lnTo>
                    <a:pt x="35860" y="46369"/>
                  </a:lnTo>
                  <a:lnTo>
                    <a:pt x="35989" y="46702"/>
                  </a:lnTo>
                  <a:lnTo>
                    <a:pt x="36091" y="47036"/>
                  </a:lnTo>
                  <a:lnTo>
                    <a:pt x="36168" y="47369"/>
                  </a:lnTo>
                  <a:lnTo>
                    <a:pt x="36245" y="47728"/>
                  </a:lnTo>
                  <a:lnTo>
                    <a:pt x="36270" y="48087"/>
                  </a:lnTo>
                  <a:lnTo>
                    <a:pt x="36296" y="48522"/>
                  </a:lnTo>
                  <a:lnTo>
                    <a:pt x="36296" y="48932"/>
                  </a:lnTo>
                  <a:lnTo>
                    <a:pt x="36270" y="49368"/>
                  </a:lnTo>
                  <a:lnTo>
                    <a:pt x="36194" y="49778"/>
                  </a:lnTo>
                  <a:lnTo>
                    <a:pt x="36117" y="50188"/>
                  </a:lnTo>
                  <a:lnTo>
                    <a:pt x="36014" y="50599"/>
                  </a:lnTo>
                  <a:lnTo>
                    <a:pt x="35886" y="50983"/>
                  </a:lnTo>
                  <a:lnTo>
                    <a:pt x="35707" y="51368"/>
                  </a:lnTo>
                  <a:lnTo>
                    <a:pt x="35527" y="51752"/>
                  </a:lnTo>
                  <a:lnTo>
                    <a:pt x="35348" y="52136"/>
                  </a:lnTo>
                  <a:lnTo>
                    <a:pt x="35117" y="52495"/>
                  </a:lnTo>
                  <a:lnTo>
                    <a:pt x="34861" y="52854"/>
                  </a:lnTo>
                  <a:lnTo>
                    <a:pt x="34604" y="53213"/>
                  </a:lnTo>
                  <a:lnTo>
                    <a:pt x="34297" y="53546"/>
                  </a:lnTo>
                  <a:lnTo>
                    <a:pt x="34015" y="53879"/>
                  </a:lnTo>
                  <a:lnTo>
                    <a:pt x="33682" y="54213"/>
                  </a:lnTo>
                  <a:lnTo>
                    <a:pt x="34348" y="53751"/>
                  </a:lnTo>
                  <a:lnTo>
                    <a:pt x="35015" y="53264"/>
                  </a:lnTo>
                  <a:lnTo>
                    <a:pt x="35655" y="52777"/>
                  </a:lnTo>
                  <a:lnTo>
                    <a:pt x="36296" y="52239"/>
                  </a:lnTo>
                  <a:lnTo>
                    <a:pt x="36911" y="51675"/>
                  </a:lnTo>
                  <a:lnTo>
                    <a:pt x="37501" y="51086"/>
                  </a:lnTo>
                  <a:lnTo>
                    <a:pt x="38090" y="50470"/>
                  </a:lnTo>
                  <a:lnTo>
                    <a:pt x="38654" y="49830"/>
                  </a:lnTo>
                  <a:lnTo>
                    <a:pt x="39193" y="49163"/>
                  </a:lnTo>
                  <a:lnTo>
                    <a:pt x="39731" y="48471"/>
                  </a:lnTo>
                  <a:lnTo>
                    <a:pt x="40244" y="47728"/>
                  </a:lnTo>
                  <a:lnTo>
                    <a:pt x="40731" y="46984"/>
                  </a:lnTo>
                  <a:lnTo>
                    <a:pt x="41192" y="46215"/>
                  </a:lnTo>
                  <a:lnTo>
                    <a:pt x="41653" y="45421"/>
                  </a:lnTo>
                  <a:lnTo>
                    <a:pt x="42089" y="44575"/>
                  </a:lnTo>
                  <a:lnTo>
                    <a:pt x="42474" y="43729"/>
                  </a:lnTo>
                  <a:lnTo>
                    <a:pt x="42730" y="44191"/>
                  </a:lnTo>
                  <a:lnTo>
                    <a:pt x="42986" y="44678"/>
                  </a:lnTo>
                  <a:lnTo>
                    <a:pt x="43268" y="45139"/>
                  </a:lnTo>
                  <a:lnTo>
                    <a:pt x="43601" y="45575"/>
                  </a:lnTo>
                  <a:lnTo>
                    <a:pt x="43935" y="46010"/>
                  </a:lnTo>
                  <a:lnTo>
                    <a:pt x="44293" y="46420"/>
                  </a:lnTo>
                  <a:lnTo>
                    <a:pt x="44678" y="46805"/>
                  </a:lnTo>
                  <a:lnTo>
                    <a:pt x="45062" y="47189"/>
                  </a:lnTo>
                  <a:lnTo>
                    <a:pt x="45319" y="47369"/>
                  </a:lnTo>
                  <a:lnTo>
                    <a:pt x="45575" y="47523"/>
                  </a:lnTo>
                  <a:lnTo>
                    <a:pt x="45831" y="47625"/>
                  </a:lnTo>
                  <a:lnTo>
                    <a:pt x="46113" y="47676"/>
                  </a:lnTo>
                  <a:lnTo>
                    <a:pt x="46370" y="47676"/>
                  </a:lnTo>
                  <a:lnTo>
                    <a:pt x="46652" y="47651"/>
                  </a:lnTo>
                  <a:lnTo>
                    <a:pt x="46959" y="47574"/>
                  </a:lnTo>
                  <a:lnTo>
                    <a:pt x="47241" y="47471"/>
                  </a:lnTo>
                  <a:lnTo>
                    <a:pt x="47395" y="47395"/>
                  </a:lnTo>
                  <a:lnTo>
                    <a:pt x="47574" y="47292"/>
                  </a:lnTo>
                  <a:lnTo>
                    <a:pt x="47703" y="47164"/>
                  </a:lnTo>
                  <a:lnTo>
                    <a:pt x="47831" y="47036"/>
                  </a:lnTo>
                  <a:lnTo>
                    <a:pt x="47908" y="46882"/>
                  </a:lnTo>
                  <a:lnTo>
                    <a:pt x="47985" y="46702"/>
                  </a:lnTo>
                  <a:lnTo>
                    <a:pt x="48036" y="46523"/>
                  </a:lnTo>
                  <a:lnTo>
                    <a:pt x="48087" y="46344"/>
                  </a:lnTo>
                  <a:lnTo>
                    <a:pt x="48113" y="46164"/>
                  </a:lnTo>
                  <a:lnTo>
                    <a:pt x="48113" y="45908"/>
                  </a:lnTo>
                  <a:lnTo>
                    <a:pt x="48113" y="45677"/>
                  </a:lnTo>
                  <a:lnTo>
                    <a:pt x="48087" y="45446"/>
                  </a:lnTo>
                  <a:lnTo>
                    <a:pt x="47985" y="45241"/>
                  </a:lnTo>
                  <a:lnTo>
                    <a:pt x="47882" y="45036"/>
                  </a:lnTo>
                  <a:lnTo>
                    <a:pt x="47754" y="44831"/>
                  </a:lnTo>
                  <a:lnTo>
                    <a:pt x="47600" y="44652"/>
                  </a:lnTo>
                  <a:lnTo>
                    <a:pt x="47421" y="44498"/>
                  </a:lnTo>
                  <a:lnTo>
                    <a:pt x="47241" y="44370"/>
                  </a:lnTo>
                  <a:lnTo>
                    <a:pt x="46908" y="44139"/>
                  </a:lnTo>
                  <a:lnTo>
                    <a:pt x="46575" y="43857"/>
                  </a:lnTo>
                  <a:lnTo>
                    <a:pt x="46293" y="43575"/>
                  </a:lnTo>
                  <a:lnTo>
                    <a:pt x="45985" y="43293"/>
                  </a:lnTo>
                  <a:lnTo>
                    <a:pt x="45703" y="42986"/>
                  </a:lnTo>
                  <a:lnTo>
                    <a:pt x="45447" y="42653"/>
                  </a:lnTo>
                  <a:lnTo>
                    <a:pt x="45191" y="42319"/>
                  </a:lnTo>
                  <a:lnTo>
                    <a:pt x="44934" y="41961"/>
                  </a:lnTo>
                  <a:lnTo>
                    <a:pt x="44934" y="41961"/>
                  </a:lnTo>
                  <a:lnTo>
                    <a:pt x="45524" y="42422"/>
                  </a:lnTo>
                  <a:lnTo>
                    <a:pt x="46113" y="42832"/>
                  </a:lnTo>
                  <a:lnTo>
                    <a:pt x="46729" y="43191"/>
                  </a:lnTo>
                  <a:lnTo>
                    <a:pt x="47344" y="43498"/>
                  </a:lnTo>
                  <a:lnTo>
                    <a:pt x="47651" y="43627"/>
                  </a:lnTo>
                  <a:lnTo>
                    <a:pt x="47985" y="43729"/>
                  </a:lnTo>
                  <a:lnTo>
                    <a:pt x="48318" y="43832"/>
                  </a:lnTo>
                  <a:lnTo>
                    <a:pt x="48651" y="43909"/>
                  </a:lnTo>
                  <a:lnTo>
                    <a:pt x="48984" y="43985"/>
                  </a:lnTo>
                  <a:lnTo>
                    <a:pt x="49317" y="44037"/>
                  </a:lnTo>
                  <a:lnTo>
                    <a:pt x="49651" y="44062"/>
                  </a:lnTo>
                  <a:lnTo>
                    <a:pt x="49984" y="44062"/>
                  </a:lnTo>
                  <a:lnTo>
                    <a:pt x="50215" y="44037"/>
                  </a:lnTo>
                  <a:lnTo>
                    <a:pt x="50394" y="43985"/>
                  </a:lnTo>
                  <a:lnTo>
                    <a:pt x="50573" y="43909"/>
                  </a:lnTo>
                  <a:lnTo>
                    <a:pt x="50727" y="43806"/>
                  </a:lnTo>
                  <a:lnTo>
                    <a:pt x="50855" y="43678"/>
                  </a:lnTo>
                  <a:lnTo>
                    <a:pt x="50958" y="43524"/>
                  </a:lnTo>
                  <a:lnTo>
                    <a:pt x="51035" y="43370"/>
                  </a:lnTo>
                  <a:lnTo>
                    <a:pt x="51112" y="43191"/>
                  </a:lnTo>
                  <a:lnTo>
                    <a:pt x="51137" y="43011"/>
                  </a:lnTo>
                  <a:lnTo>
                    <a:pt x="51137" y="42832"/>
                  </a:lnTo>
                  <a:lnTo>
                    <a:pt x="51112" y="42653"/>
                  </a:lnTo>
                  <a:lnTo>
                    <a:pt x="51086" y="42473"/>
                  </a:lnTo>
                  <a:lnTo>
                    <a:pt x="51009" y="42294"/>
                  </a:lnTo>
                  <a:lnTo>
                    <a:pt x="50881" y="42140"/>
                  </a:lnTo>
                  <a:lnTo>
                    <a:pt x="50753" y="41986"/>
                  </a:lnTo>
                  <a:lnTo>
                    <a:pt x="50573" y="41858"/>
                  </a:lnTo>
                  <a:lnTo>
                    <a:pt x="50086" y="41576"/>
                  </a:lnTo>
                  <a:lnTo>
                    <a:pt x="49574" y="41294"/>
                  </a:lnTo>
                  <a:lnTo>
                    <a:pt x="48548" y="40781"/>
                  </a:lnTo>
                  <a:lnTo>
                    <a:pt x="47497" y="40269"/>
                  </a:lnTo>
                  <a:lnTo>
                    <a:pt x="46985" y="40012"/>
                  </a:lnTo>
                  <a:lnTo>
                    <a:pt x="46472" y="39731"/>
                  </a:lnTo>
                  <a:lnTo>
                    <a:pt x="47062" y="39372"/>
                  </a:lnTo>
                  <a:lnTo>
                    <a:pt x="47626" y="38987"/>
                  </a:lnTo>
                  <a:lnTo>
                    <a:pt x="47908" y="38782"/>
                  </a:lnTo>
                  <a:lnTo>
                    <a:pt x="48164" y="38551"/>
                  </a:lnTo>
                  <a:lnTo>
                    <a:pt x="48395" y="38321"/>
                  </a:lnTo>
                  <a:lnTo>
                    <a:pt x="48625" y="38064"/>
                  </a:lnTo>
                  <a:lnTo>
                    <a:pt x="48805" y="37834"/>
                  </a:lnTo>
                  <a:lnTo>
                    <a:pt x="48984" y="37552"/>
                  </a:lnTo>
                  <a:lnTo>
                    <a:pt x="49138" y="37270"/>
                  </a:lnTo>
                  <a:lnTo>
                    <a:pt x="49266" y="36988"/>
                  </a:lnTo>
                  <a:lnTo>
                    <a:pt x="49369" y="36706"/>
                  </a:lnTo>
                  <a:lnTo>
                    <a:pt x="49420" y="36398"/>
                  </a:lnTo>
                  <a:lnTo>
                    <a:pt x="49446" y="36065"/>
                  </a:lnTo>
                  <a:lnTo>
                    <a:pt x="49420" y="35758"/>
                  </a:lnTo>
                  <a:lnTo>
                    <a:pt x="49394" y="35578"/>
                  </a:lnTo>
                  <a:lnTo>
                    <a:pt x="49343" y="35399"/>
                  </a:lnTo>
                  <a:lnTo>
                    <a:pt x="49240" y="35245"/>
                  </a:lnTo>
                  <a:lnTo>
                    <a:pt x="49138" y="35117"/>
                  </a:lnTo>
                  <a:lnTo>
                    <a:pt x="49010" y="34989"/>
                  </a:lnTo>
                  <a:lnTo>
                    <a:pt x="48882" y="34860"/>
                  </a:lnTo>
                  <a:lnTo>
                    <a:pt x="48728" y="34784"/>
                  </a:lnTo>
                  <a:lnTo>
                    <a:pt x="48574" y="34707"/>
                  </a:lnTo>
                  <a:lnTo>
                    <a:pt x="48420" y="34681"/>
                  </a:lnTo>
                  <a:lnTo>
                    <a:pt x="48266" y="34655"/>
                  </a:lnTo>
                  <a:lnTo>
                    <a:pt x="48087" y="34655"/>
                  </a:lnTo>
                  <a:lnTo>
                    <a:pt x="47933" y="34707"/>
                  </a:lnTo>
                  <a:lnTo>
                    <a:pt x="47779" y="34784"/>
                  </a:lnTo>
                  <a:lnTo>
                    <a:pt x="47651" y="34886"/>
                  </a:lnTo>
                  <a:lnTo>
                    <a:pt x="47523" y="35014"/>
                  </a:lnTo>
                  <a:lnTo>
                    <a:pt x="47421" y="35194"/>
                  </a:lnTo>
                  <a:lnTo>
                    <a:pt x="47292" y="35399"/>
                  </a:lnTo>
                  <a:lnTo>
                    <a:pt x="47190" y="35578"/>
                  </a:lnTo>
                  <a:lnTo>
                    <a:pt x="46908" y="35911"/>
                  </a:lnTo>
                  <a:lnTo>
                    <a:pt x="46600" y="36193"/>
                  </a:lnTo>
                  <a:lnTo>
                    <a:pt x="46242" y="36475"/>
                  </a:lnTo>
                  <a:lnTo>
                    <a:pt x="45857" y="36706"/>
                  </a:lnTo>
                  <a:lnTo>
                    <a:pt x="45447" y="36911"/>
                  </a:lnTo>
                  <a:lnTo>
                    <a:pt x="45037" y="37090"/>
                  </a:lnTo>
                  <a:lnTo>
                    <a:pt x="44601" y="37270"/>
                  </a:lnTo>
                  <a:lnTo>
                    <a:pt x="44806" y="36245"/>
                  </a:lnTo>
                  <a:lnTo>
                    <a:pt x="44986" y="35219"/>
                  </a:lnTo>
                  <a:lnTo>
                    <a:pt x="45088" y="34655"/>
                  </a:lnTo>
                  <a:lnTo>
                    <a:pt x="45139" y="34066"/>
                  </a:lnTo>
                  <a:lnTo>
                    <a:pt x="45191" y="33502"/>
                  </a:lnTo>
                  <a:lnTo>
                    <a:pt x="45242" y="32912"/>
                  </a:lnTo>
                  <a:lnTo>
                    <a:pt x="45242" y="32323"/>
                  </a:lnTo>
                  <a:lnTo>
                    <a:pt x="45267" y="31733"/>
                  </a:lnTo>
                  <a:lnTo>
                    <a:pt x="45242" y="31144"/>
                  </a:lnTo>
                  <a:lnTo>
                    <a:pt x="45216" y="30580"/>
                  </a:lnTo>
                  <a:lnTo>
                    <a:pt x="45114" y="29401"/>
                  </a:lnTo>
                  <a:lnTo>
                    <a:pt x="44960" y="28247"/>
                  </a:lnTo>
                  <a:lnTo>
                    <a:pt x="44729" y="27068"/>
                  </a:lnTo>
                  <a:lnTo>
                    <a:pt x="44473" y="25915"/>
                  </a:lnTo>
                  <a:lnTo>
                    <a:pt x="44140" y="24787"/>
                  </a:lnTo>
                  <a:lnTo>
                    <a:pt x="43781" y="23659"/>
                  </a:lnTo>
                  <a:lnTo>
                    <a:pt x="43371" y="22557"/>
                  </a:lnTo>
                  <a:lnTo>
                    <a:pt x="42909" y="21455"/>
                  </a:lnTo>
                  <a:lnTo>
                    <a:pt x="42422" y="20378"/>
                  </a:lnTo>
                  <a:lnTo>
                    <a:pt x="41884" y="19327"/>
                  </a:lnTo>
                  <a:lnTo>
                    <a:pt x="41320" y="18328"/>
                  </a:lnTo>
                  <a:lnTo>
                    <a:pt x="40705" y="17328"/>
                  </a:lnTo>
                  <a:lnTo>
                    <a:pt x="40064" y="16380"/>
                  </a:lnTo>
                  <a:lnTo>
                    <a:pt x="39398" y="15431"/>
                  </a:lnTo>
                  <a:lnTo>
                    <a:pt x="38706" y="14560"/>
                  </a:lnTo>
                  <a:lnTo>
                    <a:pt x="37988" y="13714"/>
                  </a:lnTo>
                  <a:lnTo>
                    <a:pt x="37245" y="12894"/>
                  </a:lnTo>
                  <a:lnTo>
                    <a:pt x="36501" y="12125"/>
                  </a:lnTo>
                  <a:lnTo>
                    <a:pt x="35707" y="11433"/>
                  </a:lnTo>
                  <a:lnTo>
                    <a:pt x="34938" y="10766"/>
                  </a:lnTo>
                  <a:lnTo>
                    <a:pt x="34117" y="10151"/>
                  </a:lnTo>
                  <a:lnTo>
                    <a:pt x="33323" y="9587"/>
                  </a:lnTo>
                  <a:lnTo>
                    <a:pt x="32503" y="9074"/>
                  </a:lnTo>
                  <a:lnTo>
                    <a:pt x="31657" y="8639"/>
                  </a:lnTo>
                  <a:lnTo>
                    <a:pt x="30836" y="8254"/>
                  </a:lnTo>
                  <a:lnTo>
                    <a:pt x="30426" y="8100"/>
                  </a:lnTo>
                  <a:lnTo>
                    <a:pt x="30016" y="7947"/>
                  </a:lnTo>
                  <a:lnTo>
                    <a:pt x="29606" y="7819"/>
                  </a:lnTo>
                  <a:lnTo>
                    <a:pt x="29196" y="7690"/>
                  </a:lnTo>
                  <a:lnTo>
                    <a:pt x="28786" y="7588"/>
                  </a:lnTo>
                  <a:lnTo>
                    <a:pt x="28376" y="7511"/>
                  </a:lnTo>
                  <a:lnTo>
                    <a:pt x="28632" y="7101"/>
                  </a:lnTo>
                  <a:lnTo>
                    <a:pt x="28914" y="6691"/>
                  </a:lnTo>
                  <a:lnTo>
                    <a:pt x="29222" y="6281"/>
                  </a:lnTo>
                  <a:lnTo>
                    <a:pt x="29555" y="5896"/>
                  </a:lnTo>
                  <a:lnTo>
                    <a:pt x="29939" y="5537"/>
                  </a:lnTo>
                  <a:lnTo>
                    <a:pt x="30349" y="5178"/>
                  </a:lnTo>
                  <a:lnTo>
                    <a:pt x="30785" y="4845"/>
                  </a:lnTo>
                  <a:lnTo>
                    <a:pt x="31247" y="4538"/>
                  </a:lnTo>
                  <a:lnTo>
                    <a:pt x="31375" y="4435"/>
                  </a:lnTo>
                  <a:lnTo>
                    <a:pt x="31426" y="4307"/>
                  </a:lnTo>
                  <a:lnTo>
                    <a:pt x="31426" y="4204"/>
                  </a:lnTo>
                  <a:lnTo>
                    <a:pt x="31400" y="4076"/>
                  </a:lnTo>
                  <a:lnTo>
                    <a:pt x="31323" y="3974"/>
                  </a:lnTo>
                  <a:lnTo>
                    <a:pt x="31247" y="3897"/>
                  </a:lnTo>
                  <a:lnTo>
                    <a:pt x="31118" y="3846"/>
                  </a:lnTo>
                  <a:lnTo>
                    <a:pt x="30965" y="3846"/>
                  </a:lnTo>
                  <a:lnTo>
                    <a:pt x="30606" y="3948"/>
                  </a:lnTo>
                  <a:lnTo>
                    <a:pt x="30273" y="4051"/>
                  </a:lnTo>
                  <a:lnTo>
                    <a:pt x="29939" y="4179"/>
                  </a:lnTo>
                  <a:lnTo>
                    <a:pt x="29632" y="4307"/>
                  </a:lnTo>
                  <a:lnTo>
                    <a:pt x="29324" y="4486"/>
                  </a:lnTo>
                  <a:lnTo>
                    <a:pt x="29042" y="4666"/>
                  </a:lnTo>
                  <a:lnTo>
                    <a:pt x="28760" y="4845"/>
                  </a:lnTo>
                  <a:lnTo>
                    <a:pt x="28504" y="5076"/>
                  </a:lnTo>
                  <a:lnTo>
                    <a:pt x="28248" y="5281"/>
                  </a:lnTo>
                  <a:lnTo>
                    <a:pt x="28017" y="5537"/>
                  </a:lnTo>
                  <a:lnTo>
                    <a:pt x="27786" y="5794"/>
                  </a:lnTo>
                  <a:lnTo>
                    <a:pt x="27581" y="6050"/>
                  </a:lnTo>
                  <a:lnTo>
                    <a:pt x="27376" y="6332"/>
                  </a:lnTo>
                  <a:lnTo>
                    <a:pt x="27197" y="6614"/>
                  </a:lnTo>
                  <a:lnTo>
                    <a:pt x="26838" y="7203"/>
                  </a:lnTo>
                  <a:lnTo>
                    <a:pt x="26787" y="6332"/>
                  </a:lnTo>
                  <a:lnTo>
                    <a:pt x="26735" y="5486"/>
                  </a:lnTo>
                  <a:lnTo>
                    <a:pt x="26658" y="4615"/>
                  </a:lnTo>
                  <a:lnTo>
                    <a:pt x="26581" y="3769"/>
                  </a:lnTo>
                  <a:lnTo>
                    <a:pt x="26453" y="2923"/>
                  </a:lnTo>
                  <a:lnTo>
                    <a:pt x="26325" y="2051"/>
                  </a:lnTo>
                  <a:lnTo>
                    <a:pt x="26171" y="1205"/>
                  </a:lnTo>
                  <a:lnTo>
                    <a:pt x="25992" y="360"/>
                  </a:lnTo>
                  <a:lnTo>
                    <a:pt x="25966" y="257"/>
                  </a:lnTo>
                  <a:lnTo>
                    <a:pt x="25915" y="180"/>
                  </a:lnTo>
                  <a:lnTo>
                    <a:pt x="25838" y="103"/>
                  </a:lnTo>
                  <a:lnTo>
                    <a:pt x="25761" y="52"/>
                  </a:lnTo>
                  <a:lnTo>
                    <a:pt x="25684" y="26"/>
                  </a:lnTo>
                  <a:lnTo>
                    <a:pt x="255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a:off x="5784400" y="2507338"/>
              <a:ext cx="322350" cy="168550"/>
            </a:xfrm>
            <a:custGeom>
              <a:avLst/>
              <a:gdLst/>
              <a:ahLst/>
              <a:cxnLst/>
              <a:rect l="l" t="t" r="r" b="b"/>
              <a:pathLst>
                <a:path w="12894" h="6742" extrusionOk="0">
                  <a:moveTo>
                    <a:pt x="6332" y="0"/>
                  </a:moveTo>
                  <a:lnTo>
                    <a:pt x="5793" y="26"/>
                  </a:lnTo>
                  <a:lnTo>
                    <a:pt x="5281" y="77"/>
                  </a:lnTo>
                  <a:lnTo>
                    <a:pt x="4768" y="154"/>
                  </a:lnTo>
                  <a:lnTo>
                    <a:pt x="4307" y="231"/>
                  </a:lnTo>
                  <a:lnTo>
                    <a:pt x="3845" y="359"/>
                  </a:lnTo>
                  <a:lnTo>
                    <a:pt x="3435" y="462"/>
                  </a:lnTo>
                  <a:lnTo>
                    <a:pt x="3025" y="590"/>
                  </a:lnTo>
                  <a:lnTo>
                    <a:pt x="2641" y="744"/>
                  </a:lnTo>
                  <a:lnTo>
                    <a:pt x="1948" y="1026"/>
                  </a:lnTo>
                  <a:lnTo>
                    <a:pt x="1359" y="1333"/>
                  </a:lnTo>
                  <a:lnTo>
                    <a:pt x="872" y="1641"/>
                  </a:lnTo>
                  <a:lnTo>
                    <a:pt x="513" y="1897"/>
                  </a:lnTo>
                  <a:lnTo>
                    <a:pt x="231" y="2102"/>
                  </a:lnTo>
                  <a:lnTo>
                    <a:pt x="0" y="2307"/>
                  </a:lnTo>
                  <a:lnTo>
                    <a:pt x="6460" y="6742"/>
                  </a:lnTo>
                  <a:lnTo>
                    <a:pt x="12893" y="1615"/>
                  </a:lnTo>
                  <a:lnTo>
                    <a:pt x="12150" y="1256"/>
                  </a:lnTo>
                  <a:lnTo>
                    <a:pt x="11432" y="974"/>
                  </a:lnTo>
                  <a:lnTo>
                    <a:pt x="10715" y="718"/>
                  </a:lnTo>
                  <a:lnTo>
                    <a:pt x="10023" y="513"/>
                  </a:lnTo>
                  <a:lnTo>
                    <a:pt x="9356" y="334"/>
                  </a:lnTo>
                  <a:lnTo>
                    <a:pt x="8715" y="206"/>
                  </a:lnTo>
                  <a:lnTo>
                    <a:pt x="8075" y="103"/>
                  </a:lnTo>
                  <a:lnTo>
                    <a:pt x="7485" y="52"/>
                  </a:lnTo>
                  <a:lnTo>
                    <a:pt x="6895" y="26"/>
                  </a:lnTo>
                  <a:lnTo>
                    <a:pt x="63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a:off x="5826050" y="2386238"/>
              <a:ext cx="57050" cy="55125"/>
            </a:xfrm>
            <a:custGeom>
              <a:avLst/>
              <a:gdLst/>
              <a:ahLst/>
              <a:cxnLst/>
              <a:rect l="l" t="t" r="r" b="b"/>
              <a:pathLst>
                <a:path w="2282" h="2205" extrusionOk="0">
                  <a:moveTo>
                    <a:pt x="1128" y="0"/>
                  </a:moveTo>
                  <a:lnTo>
                    <a:pt x="898" y="26"/>
                  </a:lnTo>
                  <a:lnTo>
                    <a:pt x="693" y="77"/>
                  </a:lnTo>
                  <a:lnTo>
                    <a:pt x="513" y="179"/>
                  </a:lnTo>
                  <a:lnTo>
                    <a:pt x="334" y="333"/>
                  </a:lnTo>
                  <a:lnTo>
                    <a:pt x="206" y="487"/>
                  </a:lnTo>
                  <a:lnTo>
                    <a:pt x="103" y="666"/>
                  </a:lnTo>
                  <a:lnTo>
                    <a:pt x="26" y="871"/>
                  </a:lnTo>
                  <a:lnTo>
                    <a:pt x="0" y="1102"/>
                  </a:lnTo>
                  <a:lnTo>
                    <a:pt x="26" y="1333"/>
                  </a:lnTo>
                  <a:lnTo>
                    <a:pt x="103" y="1538"/>
                  </a:lnTo>
                  <a:lnTo>
                    <a:pt x="206" y="1717"/>
                  </a:lnTo>
                  <a:lnTo>
                    <a:pt x="334" y="1871"/>
                  </a:lnTo>
                  <a:lnTo>
                    <a:pt x="513" y="2025"/>
                  </a:lnTo>
                  <a:lnTo>
                    <a:pt x="693" y="2127"/>
                  </a:lnTo>
                  <a:lnTo>
                    <a:pt x="898" y="2179"/>
                  </a:lnTo>
                  <a:lnTo>
                    <a:pt x="1128" y="2204"/>
                  </a:lnTo>
                  <a:lnTo>
                    <a:pt x="1359" y="2179"/>
                  </a:lnTo>
                  <a:lnTo>
                    <a:pt x="1590" y="2127"/>
                  </a:lnTo>
                  <a:lnTo>
                    <a:pt x="1769" y="2025"/>
                  </a:lnTo>
                  <a:lnTo>
                    <a:pt x="1949" y="1871"/>
                  </a:lnTo>
                  <a:lnTo>
                    <a:pt x="2077" y="1717"/>
                  </a:lnTo>
                  <a:lnTo>
                    <a:pt x="2179" y="1538"/>
                  </a:lnTo>
                  <a:lnTo>
                    <a:pt x="2256" y="1333"/>
                  </a:lnTo>
                  <a:lnTo>
                    <a:pt x="2282" y="1102"/>
                  </a:lnTo>
                  <a:lnTo>
                    <a:pt x="2256" y="871"/>
                  </a:lnTo>
                  <a:lnTo>
                    <a:pt x="2179" y="666"/>
                  </a:lnTo>
                  <a:lnTo>
                    <a:pt x="2077" y="487"/>
                  </a:lnTo>
                  <a:lnTo>
                    <a:pt x="1949" y="333"/>
                  </a:lnTo>
                  <a:lnTo>
                    <a:pt x="1769" y="179"/>
                  </a:lnTo>
                  <a:lnTo>
                    <a:pt x="1590" y="77"/>
                  </a:lnTo>
                  <a:lnTo>
                    <a:pt x="1359" y="26"/>
                  </a:lnTo>
                  <a:lnTo>
                    <a:pt x="11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a:off x="6001000" y="2386238"/>
              <a:ext cx="57050" cy="55125"/>
            </a:xfrm>
            <a:custGeom>
              <a:avLst/>
              <a:gdLst/>
              <a:ahLst/>
              <a:cxnLst/>
              <a:rect l="l" t="t" r="r" b="b"/>
              <a:pathLst>
                <a:path w="2282" h="2205" extrusionOk="0">
                  <a:moveTo>
                    <a:pt x="1128" y="0"/>
                  </a:moveTo>
                  <a:lnTo>
                    <a:pt x="897" y="26"/>
                  </a:lnTo>
                  <a:lnTo>
                    <a:pt x="692" y="77"/>
                  </a:lnTo>
                  <a:lnTo>
                    <a:pt x="513" y="179"/>
                  </a:lnTo>
                  <a:lnTo>
                    <a:pt x="333" y="333"/>
                  </a:lnTo>
                  <a:lnTo>
                    <a:pt x="205" y="487"/>
                  </a:lnTo>
                  <a:lnTo>
                    <a:pt x="103" y="666"/>
                  </a:lnTo>
                  <a:lnTo>
                    <a:pt x="26" y="871"/>
                  </a:lnTo>
                  <a:lnTo>
                    <a:pt x="0" y="1102"/>
                  </a:lnTo>
                  <a:lnTo>
                    <a:pt x="26" y="1333"/>
                  </a:lnTo>
                  <a:lnTo>
                    <a:pt x="103" y="1538"/>
                  </a:lnTo>
                  <a:lnTo>
                    <a:pt x="205" y="1717"/>
                  </a:lnTo>
                  <a:lnTo>
                    <a:pt x="333" y="1871"/>
                  </a:lnTo>
                  <a:lnTo>
                    <a:pt x="513" y="2025"/>
                  </a:lnTo>
                  <a:lnTo>
                    <a:pt x="692" y="2127"/>
                  </a:lnTo>
                  <a:lnTo>
                    <a:pt x="897" y="2179"/>
                  </a:lnTo>
                  <a:lnTo>
                    <a:pt x="1128" y="2204"/>
                  </a:lnTo>
                  <a:lnTo>
                    <a:pt x="1359" y="2179"/>
                  </a:lnTo>
                  <a:lnTo>
                    <a:pt x="1589" y="2127"/>
                  </a:lnTo>
                  <a:lnTo>
                    <a:pt x="1769" y="2025"/>
                  </a:lnTo>
                  <a:lnTo>
                    <a:pt x="1948" y="1871"/>
                  </a:lnTo>
                  <a:lnTo>
                    <a:pt x="2076" y="1717"/>
                  </a:lnTo>
                  <a:lnTo>
                    <a:pt x="2179" y="1538"/>
                  </a:lnTo>
                  <a:lnTo>
                    <a:pt x="2256" y="1333"/>
                  </a:lnTo>
                  <a:lnTo>
                    <a:pt x="2281" y="1102"/>
                  </a:lnTo>
                  <a:lnTo>
                    <a:pt x="2256" y="871"/>
                  </a:lnTo>
                  <a:lnTo>
                    <a:pt x="2179" y="666"/>
                  </a:lnTo>
                  <a:lnTo>
                    <a:pt x="2076" y="487"/>
                  </a:lnTo>
                  <a:lnTo>
                    <a:pt x="1948" y="333"/>
                  </a:lnTo>
                  <a:lnTo>
                    <a:pt x="1769" y="179"/>
                  </a:lnTo>
                  <a:lnTo>
                    <a:pt x="1589" y="77"/>
                  </a:lnTo>
                  <a:lnTo>
                    <a:pt x="1359" y="26"/>
                  </a:lnTo>
                  <a:lnTo>
                    <a:pt x="11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0" name="Google Shape;2600;p46"/>
          <p:cNvGrpSpPr/>
          <p:nvPr/>
        </p:nvGrpSpPr>
        <p:grpSpPr>
          <a:xfrm>
            <a:off x="639479" y="3026164"/>
            <a:ext cx="1188292" cy="1288776"/>
            <a:chOff x="1184675" y="1644188"/>
            <a:chExt cx="1575775" cy="1709025"/>
          </a:xfrm>
        </p:grpSpPr>
        <p:sp>
          <p:nvSpPr>
            <p:cNvPr id="2601" name="Google Shape;2601;p46"/>
            <p:cNvSpPr/>
            <p:nvPr/>
          </p:nvSpPr>
          <p:spPr>
            <a:xfrm>
              <a:off x="1999125" y="2873888"/>
              <a:ext cx="248025" cy="479325"/>
            </a:xfrm>
            <a:custGeom>
              <a:avLst/>
              <a:gdLst/>
              <a:ahLst/>
              <a:cxnLst/>
              <a:rect l="l" t="t" r="r" b="b"/>
              <a:pathLst>
                <a:path w="9921" h="19173" extrusionOk="0">
                  <a:moveTo>
                    <a:pt x="5230" y="0"/>
                  </a:moveTo>
                  <a:lnTo>
                    <a:pt x="4999" y="51"/>
                  </a:lnTo>
                  <a:lnTo>
                    <a:pt x="4768" y="128"/>
                  </a:lnTo>
                  <a:lnTo>
                    <a:pt x="4563" y="256"/>
                  </a:lnTo>
                  <a:lnTo>
                    <a:pt x="4461" y="333"/>
                  </a:lnTo>
                  <a:lnTo>
                    <a:pt x="4410" y="410"/>
                  </a:lnTo>
                  <a:lnTo>
                    <a:pt x="4358" y="487"/>
                  </a:lnTo>
                  <a:lnTo>
                    <a:pt x="4333" y="564"/>
                  </a:lnTo>
                  <a:lnTo>
                    <a:pt x="4230" y="1128"/>
                  </a:lnTo>
                  <a:lnTo>
                    <a:pt x="4179" y="1692"/>
                  </a:lnTo>
                  <a:lnTo>
                    <a:pt x="4076" y="2820"/>
                  </a:lnTo>
                  <a:lnTo>
                    <a:pt x="4051" y="3947"/>
                  </a:lnTo>
                  <a:lnTo>
                    <a:pt x="4025" y="5075"/>
                  </a:lnTo>
                  <a:lnTo>
                    <a:pt x="3999" y="7331"/>
                  </a:lnTo>
                  <a:lnTo>
                    <a:pt x="3974" y="8459"/>
                  </a:lnTo>
                  <a:lnTo>
                    <a:pt x="3897" y="9586"/>
                  </a:lnTo>
                  <a:lnTo>
                    <a:pt x="3871" y="10355"/>
                  </a:lnTo>
                  <a:lnTo>
                    <a:pt x="3871" y="11227"/>
                  </a:lnTo>
                  <a:lnTo>
                    <a:pt x="3923" y="12150"/>
                  </a:lnTo>
                  <a:lnTo>
                    <a:pt x="3974" y="12585"/>
                  </a:lnTo>
                  <a:lnTo>
                    <a:pt x="4025" y="13021"/>
                  </a:lnTo>
                  <a:lnTo>
                    <a:pt x="3538" y="13201"/>
                  </a:lnTo>
                  <a:lnTo>
                    <a:pt x="3051" y="13406"/>
                  </a:lnTo>
                  <a:lnTo>
                    <a:pt x="2590" y="13636"/>
                  </a:lnTo>
                  <a:lnTo>
                    <a:pt x="2128" y="13918"/>
                  </a:lnTo>
                  <a:lnTo>
                    <a:pt x="1693" y="14200"/>
                  </a:lnTo>
                  <a:lnTo>
                    <a:pt x="1257" y="14508"/>
                  </a:lnTo>
                  <a:lnTo>
                    <a:pt x="411" y="15149"/>
                  </a:lnTo>
                  <a:lnTo>
                    <a:pt x="308" y="15251"/>
                  </a:lnTo>
                  <a:lnTo>
                    <a:pt x="206" y="15354"/>
                  </a:lnTo>
                  <a:lnTo>
                    <a:pt x="129" y="15456"/>
                  </a:lnTo>
                  <a:lnTo>
                    <a:pt x="78" y="15584"/>
                  </a:lnTo>
                  <a:lnTo>
                    <a:pt x="26" y="15687"/>
                  </a:lnTo>
                  <a:lnTo>
                    <a:pt x="1" y="15815"/>
                  </a:lnTo>
                  <a:lnTo>
                    <a:pt x="1" y="16046"/>
                  </a:lnTo>
                  <a:lnTo>
                    <a:pt x="52" y="16276"/>
                  </a:lnTo>
                  <a:lnTo>
                    <a:pt x="129" y="16507"/>
                  </a:lnTo>
                  <a:lnTo>
                    <a:pt x="283" y="16712"/>
                  </a:lnTo>
                  <a:lnTo>
                    <a:pt x="437" y="16917"/>
                  </a:lnTo>
                  <a:lnTo>
                    <a:pt x="642" y="17097"/>
                  </a:lnTo>
                  <a:lnTo>
                    <a:pt x="847" y="17225"/>
                  </a:lnTo>
                  <a:lnTo>
                    <a:pt x="1077" y="17327"/>
                  </a:lnTo>
                  <a:lnTo>
                    <a:pt x="1308" y="17353"/>
                  </a:lnTo>
                  <a:lnTo>
                    <a:pt x="1564" y="17353"/>
                  </a:lnTo>
                  <a:lnTo>
                    <a:pt x="1667" y="17327"/>
                  </a:lnTo>
                  <a:lnTo>
                    <a:pt x="1795" y="17302"/>
                  </a:lnTo>
                  <a:lnTo>
                    <a:pt x="1898" y="17225"/>
                  </a:lnTo>
                  <a:lnTo>
                    <a:pt x="2000" y="17174"/>
                  </a:lnTo>
                  <a:lnTo>
                    <a:pt x="2128" y="17071"/>
                  </a:lnTo>
                  <a:lnTo>
                    <a:pt x="2231" y="16969"/>
                  </a:lnTo>
                  <a:lnTo>
                    <a:pt x="2667" y="16430"/>
                  </a:lnTo>
                  <a:lnTo>
                    <a:pt x="3154" y="15969"/>
                  </a:lnTo>
                  <a:lnTo>
                    <a:pt x="3666" y="15507"/>
                  </a:lnTo>
                  <a:lnTo>
                    <a:pt x="4204" y="15046"/>
                  </a:lnTo>
                  <a:lnTo>
                    <a:pt x="4102" y="15815"/>
                  </a:lnTo>
                  <a:lnTo>
                    <a:pt x="4051" y="16558"/>
                  </a:lnTo>
                  <a:lnTo>
                    <a:pt x="3923" y="18071"/>
                  </a:lnTo>
                  <a:lnTo>
                    <a:pt x="3948" y="18327"/>
                  </a:lnTo>
                  <a:lnTo>
                    <a:pt x="3999" y="18558"/>
                  </a:lnTo>
                  <a:lnTo>
                    <a:pt x="4102" y="18763"/>
                  </a:lnTo>
                  <a:lnTo>
                    <a:pt x="4230" y="18917"/>
                  </a:lnTo>
                  <a:lnTo>
                    <a:pt x="4384" y="19019"/>
                  </a:lnTo>
                  <a:lnTo>
                    <a:pt x="4563" y="19122"/>
                  </a:lnTo>
                  <a:lnTo>
                    <a:pt x="4768" y="19173"/>
                  </a:lnTo>
                  <a:lnTo>
                    <a:pt x="5204" y="19173"/>
                  </a:lnTo>
                  <a:lnTo>
                    <a:pt x="5409" y="19096"/>
                  </a:lnTo>
                  <a:lnTo>
                    <a:pt x="5614" y="19019"/>
                  </a:lnTo>
                  <a:lnTo>
                    <a:pt x="5794" y="18891"/>
                  </a:lnTo>
                  <a:lnTo>
                    <a:pt x="5947" y="18737"/>
                  </a:lnTo>
                  <a:lnTo>
                    <a:pt x="6076" y="18558"/>
                  </a:lnTo>
                  <a:lnTo>
                    <a:pt x="6153" y="18327"/>
                  </a:lnTo>
                  <a:lnTo>
                    <a:pt x="6204" y="18071"/>
                  </a:lnTo>
                  <a:lnTo>
                    <a:pt x="6229" y="18071"/>
                  </a:lnTo>
                  <a:lnTo>
                    <a:pt x="6127" y="17302"/>
                  </a:lnTo>
                  <a:lnTo>
                    <a:pt x="5999" y="16507"/>
                  </a:lnTo>
                  <a:lnTo>
                    <a:pt x="5871" y="15713"/>
                  </a:lnTo>
                  <a:lnTo>
                    <a:pt x="5794" y="14918"/>
                  </a:lnTo>
                  <a:lnTo>
                    <a:pt x="6358" y="15405"/>
                  </a:lnTo>
                  <a:lnTo>
                    <a:pt x="6614" y="15636"/>
                  </a:lnTo>
                  <a:lnTo>
                    <a:pt x="6870" y="15892"/>
                  </a:lnTo>
                  <a:lnTo>
                    <a:pt x="7127" y="16148"/>
                  </a:lnTo>
                  <a:lnTo>
                    <a:pt x="7357" y="16430"/>
                  </a:lnTo>
                  <a:lnTo>
                    <a:pt x="7537" y="16738"/>
                  </a:lnTo>
                  <a:lnTo>
                    <a:pt x="7691" y="17045"/>
                  </a:lnTo>
                  <a:lnTo>
                    <a:pt x="7742" y="17199"/>
                  </a:lnTo>
                  <a:lnTo>
                    <a:pt x="7819" y="17327"/>
                  </a:lnTo>
                  <a:lnTo>
                    <a:pt x="7998" y="17532"/>
                  </a:lnTo>
                  <a:lnTo>
                    <a:pt x="8178" y="17661"/>
                  </a:lnTo>
                  <a:lnTo>
                    <a:pt x="8408" y="17763"/>
                  </a:lnTo>
                  <a:lnTo>
                    <a:pt x="8613" y="17814"/>
                  </a:lnTo>
                  <a:lnTo>
                    <a:pt x="8844" y="17814"/>
                  </a:lnTo>
                  <a:lnTo>
                    <a:pt x="9075" y="17763"/>
                  </a:lnTo>
                  <a:lnTo>
                    <a:pt x="9280" y="17686"/>
                  </a:lnTo>
                  <a:lnTo>
                    <a:pt x="9485" y="17584"/>
                  </a:lnTo>
                  <a:lnTo>
                    <a:pt x="9639" y="17456"/>
                  </a:lnTo>
                  <a:lnTo>
                    <a:pt x="9792" y="17276"/>
                  </a:lnTo>
                  <a:lnTo>
                    <a:pt x="9869" y="17097"/>
                  </a:lnTo>
                  <a:lnTo>
                    <a:pt x="9921" y="16866"/>
                  </a:lnTo>
                  <a:lnTo>
                    <a:pt x="9921" y="16661"/>
                  </a:lnTo>
                  <a:lnTo>
                    <a:pt x="9869" y="16430"/>
                  </a:lnTo>
                  <a:lnTo>
                    <a:pt x="9818" y="16302"/>
                  </a:lnTo>
                  <a:lnTo>
                    <a:pt x="9741" y="16174"/>
                  </a:lnTo>
                  <a:lnTo>
                    <a:pt x="9434" y="15764"/>
                  </a:lnTo>
                  <a:lnTo>
                    <a:pt x="9075" y="15328"/>
                  </a:lnTo>
                  <a:lnTo>
                    <a:pt x="8716" y="14944"/>
                  </a:lnTo>
                  <a:lnTo>
                    <a:pt x="8306" y="14559"/>
                  </a:lnTo>
                  <a:lnTo>
                    <a:pt x="7870" y="14200"/>
                  </a:lnTo>
                  <a:lnTo>
                    <a:pt x="7409" y="13841"/>
                  </a:lnTo>
                  <a:lnTo>
                    <a:pt x="6947" y="13534"/>
                  </a:lnTo>
                  <a:lnTo>
                    <a:pt x="6486" y="13226"/>
                  </a:lnTo>
                  <a:lnTo>
                    <a:pt x="6511" y="12611"/>
                  </a:lnTo>
                  <a:lnTo>
                    <a:pt x="6486" y="11970"/>
                  </a:lnTo>
                  <a:lnTo>
                    <a:pt x="6460" y="11329"/>
                  </a:lnTo>
                  <a:lnTo>
                    <a:pt x="6409" y="10663"/>
                  </a:lnTo>
                  <a:lnTo>
                    <a:pt x="6306" y="9381"/>
                  </a:lnTo>
                  <a:lnTo>
                    <a:pt x="6204" y="8151"/>
                  </a:lnTo>
                  <a:lnTo>
                    <a:pt x="6153" y="7177"/>
                  </a:lnTo>
                  <a:lnTo>
                    <a:pt x="6101" y="6177"/>
                  </a:lnTo>
                  <a:lnTo>
                    <a:pt x="6024" y="4178"/>
                  </a:lnTo>
                  <a:lnTo>
                    <a:pt x="5999" y="3153"/>
                  </a:lnTo>
                  <a:lnTo>
                    <a:pt x="5922" y="2153"/>
                  </a:lnTo>
                  <a:lnTo>
                    <a:pt x="5819" y="1179"/>
                  </a:lnTo>
                  <a:lnTo>
                    <a:pt x="5666" y="231"/>
                  </a:lnTo>
                  <a:lnTo>
                    <a:pt x="5640" y="154"/>
                  </a:lnTo>
                  <a:lnTo>
                    <a:pt x="5589" y="77"/>
                  </a:lnTo>
                  <a:lnTo>
                    <a:pt x="5512" y="51"/>
                  </a:lnTo>
                  <a:lnTo>
                    <a:pt x="54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nvSpPr>
          <p:spPr>
            <a:xfrm>
              <a:off x="1687050" y="2868113"/>
              <a:ext cx="237125" cy="463975"/>
            </a:xfrm>
            <a:custGeom>
              <a:avLst/>
              <a:gdLst/>
              <a:ahLst/>
              <a:cxnLst/>
              <a:rect l="l" t="t" r="r" b="b"/>
              <a:pathLst>
                <a:path w="9485" h="18559" extrusionOk="0">
                  <a:moveTo>
                    <a:pt x="8844" y="0"/>
                  </a:moveTo>
                  <a:lnTo>
                    <a:pt x="8613" y="26"/>
                  </a:lnTo>
                  <a:lnTo>
                    <a:pt x="8383" y="103"/>
                  </a:lnTo>
                  <a:lnTo>
                    <a:pt x="8280" y="154"/>
                  </a:lnTo>
                  <a:lnTo>
                    <a:pt x="8178" y="205"/>
                  </a:lnTo>
                  <a:lnTo>
                    <a:pt x="8126" y="282"/>
                  </a:lnTo>
                  <a:lnTo>
                    <a:pt x="8075" y="359"/>
                  </a:lnTo>
                  <a:lnTo>
                    <a:pt x="7844" y="872"/>
                  </a:lnTo>
                  <a:lnTo>
                    <a:pt x="7639" y="1410"/>
                  </a:lnTo>
                  <a:lnTo>
                    <a:pt x="7280" y="2461"/>
                  </a:lnTo>
                  <a:lnTo>
                    <a:pt x="6947" y="3563"/>
                  </a:lnTo>
                  <a:lnTo>
                    <a:pt x="6665" y="4640"/>
                  </a:lnTo>
                  <a:lnTo>
                    <a:pt x="6076" y="6819"/>
                  </a:lnTo>
                  <a:lnTo>
                    <a:pt x="5742" y="7895"/>
                  </a:lnTo>
                  <a:lnTo>
                    <a:pt x="5409" y="8972"/>
                  </a:lnTo>
                  <a:lnTo>
                    <a:pt x="5179" y="9715"/>
                  </a:lnTo>
                  <a:lnTo>
                    <a:pt x="4973" y="10561"/>
                  </a:lnTo>
                  <a:lnTo>
                    <a:pt x="4794" y="11458"/>
                  </a:lnTo>
                  <a:lnTo>
                    <a:pt x="4717" y="11894"/>
                  </a:lnTo>
                  <a:lnTo>
                    <a:pt x="4692" y="12329"/>
                  </a:lnTo>
                  <a:lnTo>
                    <a:pt x="4153" y="12381"/>
                  </a:lnTo>
                  <a:lnTo>
                    <a:pt x="3641" y="12458"/>
                  </a:lnTo>
                  <a:lnTo>
                    <a:pt x="3128" y="12586"/>
                  </a:lnTo>
                  <a:lnTo>
                    <a:pt x="2615" y="12714"/>
                  </a:lnTo>
                  <a:lnTo>
                    <a:pt x="2103" y="12893"/>
                  </a:lnTo>
                  <a:lnTo>
                    <a:pt x="1616" y="13073"/>
                  </a:lnTo>
                  <a:lnTo>
                    <a:pt x="642" y="13483"/>
                  </a:lnTo>
                  <a:lnTo>
                    <a:pt x="513" y="13560"/>
                  </a:lnTo>
                  <a:lnTo>
                    <a:pt x="385" y="13637"/>
                  </a:lnTo>
                  <a:lnTo>
                    <a:pt x="283" y="13714"/>
                  </a:lnTo>
                  <a:lnTo>
                    <a:pt x="206" y="13816"/>
                  </a:lnTo>
                  <a:lnTo>
                    <a:pt x="155" y="13919"/>
                  </a:lnTo>
                  <a:lnTo>
                    <a:pt x="78" y="14021"/>
                  </a:lnTo>
                  <a:lnTo>
                    <a:pt x="26" y="14252"/>
                  </a:lnTo>
                  <a:lnTo>
                    <a:pt x="1" y="14483"/>
                  </a:lnTo>
                  <a:lnTo>
                    <a:pt x="26" y="14739"/>
                  </a:lnTo>
                  <a:lnTo>
                    <a:pt x="103" y="14970"/>
                  </a:lnTo>
                  <a:lnTo>
                    <a:pt x="231" y="15200"/>
                  </a:lnTo>
                  <a:lnTo>
                    <a:pt x="360" y="15405"/>
                  </a:lnTo>
                  <a:lnTo>
                    <a:pt x="539" y="15610"/>
                  </a:lnTo>
                  <a:lnTo>
                    <a:pt x="744" y="15738"/>
                  </a:lnTo>
                  <a:lnTo>
                    <a:pt x="949" y="15841"/>
                  </a:lnTo>
                  <a:lnTo>
                    <a:pt x="1206" y="15918"/>
                  </a:lnTo>
                  <a:lnTo>
                    <a:pt x="1308" y="15918"/>
                  </a:lnTo>
                  <a:lnTo>
                    <a:pt x="1436" y="15892"/>
                  </a:lnTo>
                  <a:lnTo>
                    <a:pt x="1564" y="15867"/>
                  </a:lnTo>
                  <a:lnTo>
                    <a:pt x="1693" y="15841"/>
                  </a:lnTo>
                  <a:lnTo>
                    <a:pt x="1821" y="15764"/>
                  </a:lnTo>
                  <a:lnTo>
                    <a:pt x="1949" y="15687"/>
                  </a:lnTo>
                  <a:lnTo>
                    <a:pt x="2513" y="15303"/>
                  </a:lnTo>
                  <a:lnTo>
                    <a:pt x="3102" y="14944"/>
                  </a:lnTo>
                  <a:lnTo>
                    <a:pt x="3718" y="14636"/>
                  </a:lnTo>
                  <a:lnTo>
                    <a:pt x="4333" y="14329"/>
                  </a:lnTo>
                  <a:lnTo>
                    <a:pt x="4051" y="15046"/>
                  </a:lnTo>
                  <a:lnTo>
                    <a:pt x="3794" y="15764"/>
                  </a:lnTo>
                  <a:lnTo>
                    <a:pt x="3307" y="17200"/>
                  </a:lnTo>
                  <a:lnTo>
                    <a:pt x="3256" y="17456"/>
                  </a:lnTo>
                  <a:lnTo>
                    <a:pt x="3256" y="17687"/>
                  </a:lnTo>
                  <a:lnTo>
                    <a:pt x="3307" y="17892"/>
                  </a:lnTo>
                  <a:lnTo>
                    <a:pt x="3384" y="18071"/>
                  </a:lnTo>
                  <a:lnTo>
                    <a:pt x="3512" y="18225"/>
                  </a:lnTo>
                  <a:lnTo>
                    <a:pt x="3692" y="18353"/>
                  </a:lnTo>
                  <a:lnTo>
                    <a:pt x="3871" y="18455"/>
                  </a:lnTo>
                  <a:lnTo>
                    <a:pt x="4076" y="18532"/>
                  </a:lnTo>
                  <a:lnTo>
                    <a:pt x="4281" y="18558"/>
                  </a:lnTo>
                  <a:lnTo>
                    <a:pt x="4486" y="18558"/>
                  </a:lnTo>
                  <a:lnTo>
                    <a:pt x="4717" y="18532"/>
                  </a:lnTo>
                  <a:lnTo>
                    <a:pt x="4922" y="18455"/>
                  </a:lnTo>
                  <a:lnTo>
                    <a:pt x="5102" y="18353"/>
                  </a:lnTo>
                  <a:lnTo>
                    <a:pt x="5281" y="18199"/>
                  </a:lnTo>
                  <a:lnTo>
                    <a:pt x="5409" y="18020"/>
                  </a:lnTo>
                  <a:lnTo>
                    <a:pt x="5512" y="17763"/>
                  </a:lnTo>
                  <a:lnTo>
                    <a:pt x="5537" y="17789"/>
                  </a:lnTo>
                  <a:lnTo>
                    <a:pt x="5640" y="16994"/>
                  </a:lnTo>
                  <a:lnTo>
                    <a:pt x="5717" y="16200"/>
                  </a:lnTo>
                  <a:lnTo>
                    <a:pt x="5794" y="15405"/>
                  </a:lnTo>
                  <a:lnTo>
                    <a:pt x="5896" y="14611"/>
                  </a:lnTo>
                  <a:lnTo>
                    <a:pt x="6332" y="15200"/>
                  </a:lnTo>
                  <a:lnTo>
                    <a:pt x="6537" y="15508"/>
                  </a:lnTo>
                  <a:lnTo>
                    <a:pt x="6716" y="15815"/>
                  </a:lnTo>
                  <a:lnTo>
                    <a:pt x="6896" y="16123"/>
                  </a:lnTo>
                  <a:lnTo>
                    <a:pt x="7024" y="16456"/>
                  </a:lnTo>
                  <a:lnTo>
                    <a:pt x="7152" y="16789"/>
                  </a:lnTo>
                  <a:lnTo>
                    <a:pt x="7204" y="17148"/>
                  </a:lnTo>
                  <a:lnTo>
                    <a:pt x="7229" y="17302"/>
                  </a:lnTo>
                  <a:lnTo>
                    <a:pt x="7280" y="17430"/>
                  </a:lnTo>
                  <a:lnTo>
                    <a:pt x="7383" y="17687"/>
                  </a:lnTo>
                  <a:lnTo>
                    <a:pt x="7537" y="17866"/>
                  </a:lnTo>
                  <a:lnTo>
                    <a:pt x="7716" y="18020"/>
                  </a:lnTo>
                  <a:lnTo>
                    <a:pt x="7921" y="18122"/>
                  </a:lnTo>
                  <a:lnTo>
                    <a:pt x="8126" y="18174"/>
                  </a:lnTo>
                  <a:lnTo>
                    <a:pt x="8357" y="18199"/>
                  </a:lnTo>
                  <a:lnTo>
                    <a:pt x="8588" y="18174"/>
                  </a:lnTo>
                  <a:lnTo>
                    <a:pt x="8793" y="18097"/>
                  </a:lnTo>
                  <a:lnTo>
                    <a:pt x="8998" y="18020"/>
                  </a:lnTo>
                  <a:lnTo>
                    <a:pt x="9177" y="17892"/>
                  </a:lnTo>
                  <a:lnTo>
                    <a:pt x="9331" y="17738"/>
                  </a:lnTo>
                  <a:lnTo>
                    <a:pt x="9434" y="17533"/>
                  </a:lnTo>
                  <a:lnTo>
                    <a:pt x="9485" y="17328"/>
                  </a:lnTo>
                  <a:lnTo>
                    <a:pt x="9485" y="17071"/>
                  </a:lnTo>
                  <a:lnTo>
                    <a:pt x="9459" y="16943"/>
                  </a:lnTo>
                  <a:lnTo>
                    <a:pt x="9408" y="16815"/>
                  </a:lnTo>
                  <a:lnTo>
                    <a:pt x="9228" y="16328"/>
                  </a:lnTo>
                  <a:lnTo>
                    <a:pt x="8998" y="15841"/>
                  </a:lnTo>
                  <a:lnTo>
                    <a:pt x="8716" y="15354"/>
                  </a:lnTo>
                  <a:lnTo>
                    <a:pt x="8434" y="14893"/>
                  </a:lnTo>
                  <a:lnTo>
                    <a:pt x="8101" y="14431"/>
                  </a:lnTo>
                  <a:lnTo>
                    <a:pt x="7742" y="13970"/>
                  </a:lnTo>
                  <a:lnTo>
                    <a:pt x="7383" y="13560"/>
                  </a:lnTo>
                  <a:lnTo>
                    <a:pt x="6998" y="13150"/>
                  </a:lnTo>
                  <a:lnTo>
                    <a:pt x="7178" y="12560"/>
                  </a:lnTo>
                  <a:lnTo>
                    <a:pt x="7332" y="11919"/>
                  </a:lnTo>
                  <a:lnTo>
                    <a:pt x="7460" y="11279"/>
                  </a:lnTo>
                  <a:lnTo>
                    <a:pt x="7562" y="10638"/>
                  </a:lnTo>
                  <a:lnTo>
                    <a:pt x="7793" y="9356"/>
                  </a:lnTo>
                  <a:lnTo>
                    <a:pt x="7998" y="8151"/>
                  </a:lnTo>
                  <a:lnTo>
                    <a:pt x="8178" y="7203"/>
                  </a:lnTo>
                  <a:lnTo>
                    <a:pt x="8383" y="6229"/>
                  </a:lnTo>
                  <a:lnTo>
                    <a:pt x="8844" y="4255"/>
                  </a:lnTo>
                  <a:lnTo>
                    <a:pt x="9049" y="3281"/>
                  </a:lnTo>
                  <a:lnTo>
                    <a:pt x="9228" y="2282"/>
                  </a:lnTo>
                  <a:lnTo>
                    <a:pt x="9357" y="1308"/>
                  </a:lnTo>
                  <a:lnTo>
                    <a:pt x="9459" y="334"/>
                  </a:lnTo>
                  <a:lnTo>
                    <a:pt x="9459" y="257"/>
                  </a:lnTo>
                  <a:lnTo>
                    <a:pt x="9408" y="180"/>
                  </a:lnTo>
                  <a:lnTo>
                    <a:pt x="9357" y="129"/>
                  </a:lnTo>
                  <a:lnTo>
                    <a:pt x="9280" y="77"/>
                  </a:lnTo>
                  <a:lnTo>
                    <a:pt x="9075" y="26"/>
                  </a:lnTo>
                  <a:lnTo>
                    <a:pt x="88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nvSpPr>
          <p:spPr>
            <a:xfrm>
              <a:off x="1351275" y="1644188"/>
              <a:ext cx="1409175" cy="1302125"/>
            </a:xfrm>
            <a:custGeom>
              <a:avLst/>
              <a:gdLst/>
              <a:ahLst/>
              <a:cxnLst/>
              <a:rect l="l" t="t" r="r" b="b"/>
              <a:pathLst>
                <a:path w="56367" h="52085" extrusionOk="0">
                  <a:moveTo>
                    <a:pt x="19712" y="0"/>
                  </a:moveTo>
                  <a:lnTo>
                    <a:pt x="19584" y="26"/>
                  </a:lnTo>
                  <a:lnTo>
                    <a:pt x="19481" y="77"/>
                  </a:lnTo>
                  <a:lnTo>
                    <a:pt x="19404" y="154"/>
                  </a:lnTo>
                  <a:lnTo>
                    <a:pt x="19353" y="282"/>
                  </a:lnTo>
                  <a:lnTo>
                    <a:pt x="19353" y="410"/>
                  </a:lnTo>
                  <a:lnTo>
                    <a:pt x="19379" y="538"/>
                  </a:lnTo>
                  <a:lnTo>
                    <a:pt x="19686" y="1179"/>
                  </a:lnTo>
                  <a:lnTo>
                    <a:pt x="19968" y="1794"/>
                  </a:lnTo>
                  <a:lnTo>
                    <a:pt x="20224" y="2409"/>
                  </a:lnTo>
                  <a:lnTo>
                    <a:pt x="20455" y="3025"/>
                  </a:lnTo>
                  <a:lnTo>
                    <a:pt x="20635" y="3665"/>
                  </a:lnTo>
                  <a:lnTo>
                    <a:pt x="20814" y="4306"/>
                  </a:lnTo>
                  <a:lnTo>
                    <a:pt x="20942" y="4973"/>
                  </a:lnTo>
                  <a:lnTo>
                    <a:pt x="21070" y="5665"/>
                  </a:lnTo>
                  <a:lnTo>
                    <a:pt x="21096" y="5818"/>
                  </a:lnTo>
                  <a:lnTo>
                    <a:pt x="20840" y="5485"/>
                  </a:lnTo>
                  <a:lnTo>
                    <a:pt x="20583" y="5152"/>
                  </a:lnTo>
                  <a:lnTo>
                    <a:pt x="20301" y="4819"/>
                  </a:lnTo>
                  <a:lnTo>
                    <a:pt x="19994" y="4511"/>
                  </a:lnTo>
                  <a:lnTo>
                    <a:pt x="19712" y="4229"/>
                  </a:lnTo>
                  <a:lnTo>
                    <a:pt x="19379" y="3973"/>
                  </a:lnTo>
                  <a:lnTo>
                    <a:pt x="19071" y="3742"/>
                  </a:lnTo>
                  <a:lnTo>
                    <a:pt x="18738" y="3537"/>
                  </a:lnTo>
                  <a:lnTo>
                    <a:pt x="18379" y="3358"/>
                  </a:lnTo>
                  <a:lnTo>
                    <a:pt x="18020" y="3204"/>
                  </a:lnTo>
                  <a:lnTo>
                    <a:pt x="17661" y="3076"/>
                  </a:lnTo>
                  <a:lnTo>
                    <a:pt x="17302" y="2999"/>
                  </a:lnTo>
                  <a:lnTo>
                    <a:pt x="16943" y="2948"/>
                  </a:lnTo>
                  <a:lnTo>
                    <a:pt x="16559" y="2948"/>
                  </a:lnTo>
                  <a:lnTo>
                    <a:pt x="16174" y="2999"/>
                  </a:lnTo>
                  <a:lnTo>
                    <a:pt x="15816" y="3076"/>
                  </a:lnTo>
                  <a:lnTo>
                    <a:pt x="15713" y="3127"/>
                  </a:lnTo>
                  <a:lnTo>
                    <a:pt x="15611" y="3178"/>
                  </a:lnTo>
                  <a:lnTo>
                    <a:pt x="15559" y="3230"/>
                  </a:lnTo>
                  <a:lnTo>
                    <a:pt x="15508" y="3307"/>
                  </a:lnTo>
                  <a:lnTo>
                    <a:pt x="15482" y="3383"/>
                  </a:lnTo>
                  <a:lnTo>
                    <a:pt x="15457" y="3486"/>
                  </a:lnTo>
                  <a:lnTo>
                    <a:pt x="15482" y="3640"/>
                  </a:lnTo>
                  <a:lnTo>
                    <a:pt x="15559" y="3819"/>
                  </a:lnTo>
                  <a:lnTo>
                    <a:pt x="15611" y="3870"/>
                  </a:lnTo>
                  <a:lnTo>
                    <a:pt x="15687" y="3947"/>
                  </a:lnTo>
                  <a:lnTo>
                    <a:pt x="15764" y="3973"/>
                  </a:lnTo>
                  <a:lnTo>
                    <a:pt x="15841" y="3999"/>
                  </a:lnTo>
                  <a:lnTo>
                    <a:pt x="15944" y="4024"/>
                  </a:lnTo>
                  <a:lnTo>
                    <a:pt x="16072" y="3999"/>
                  </a:lnTo>
                  <a:lnTo>
                    <a:pt x="16482" y="3947"/>
                  </a:lnTo>
                  <a:lnTo>
                    <a:pt x="16892" y="3947"/>
                  </a:lnTo>
                  <a:lnTo>
                    <a:pt x="17302" y="3999"/>
                  </a:lnTo>
                  <a:lnTo>
                    <a:pt x="17687" y="4101"/>
                  </a:lnTo>
                  <a:lnTo>
                    <a:pt x="18046" y="4255"/>
                  </a:lnTo>
                  <a:lnTo>
                    <a:pt x="18404" y="4434"/>
                  </a:lnTo>
                  <a:lnTo>
                    <a:pt x="18763" y="4665"/>
                  </a:lnTo>
                  <a:lnTo>
                    <a:pt x="19097" y="4921"/>
                  </a:lnTo>
                  <a:lnTo>
                    <a:pt x="19404" y="5203"/>
                  </a:lnTo>
                  <a:lnTo>
                    <a:pt x="19712" y="5511"/>
                  </a:lnTo>
                  <a:lnTo>
                    <a:pt x="19994" y="5844"/>
                  </a:lnTo>
                  <a:lnTo>
                    <a:pt x="20276" y="6177"/>
                  </a:lnTo>
                  <a:lnTo>
                    <a:pt x="20532" y="6536"/>
                  </a:lnTo>
                  <a:lnTo>
                    <a:pt x="20788" y="6921"/>
                  </a:lnTo>
                  <a:lnTo>
                    <a:pt x="21224" y="7690"/>
                  </a:lnTo>
                  <a:lnTo>
                    <a:pt x="20635" y="7638"/>
                  </a:lnTo>
                  <a:lnTo>
                    <a:pt x="20019" y="7613"/>
                  </a:lnTo>
                  <a:lnTo>
                    <a:pt x="19379" y="7587"/>
                  </a:lnTo>
                  <a:lnTo>
                    <a:pt x="18738" y="7613"/>
                  </a:lnTo>
                  <a:lnTo>
                    <a:pt x="18123" y="7638"/>
                  </a:lnTo>
                  <a:lnTo>
                    <a:pt x="17482" y="7690"/>
                  </a:lnTo>
                  <a:lnTo>
                    <a:pt x="16841" y="7767"/>
                  </a:lnTo>
                  <a:lnTo>
                    <a:pt x="16174" y="7869"/>
                  </a:lnTo>
                  <a:lnTo>
                    <a:pt x="15534" y="7997"/>
                  </a:lnTo>
                  <a:lnTo>
                    <a:pt x="14893" y="8125"/>
                  </a:lnTo>
                  <a:lnTo>
                    <a:pt x="14252" y="8305"/>
                  </a:lnTo>
                  <a:lnTo>
                    <a:pt x="13611" y="8484"/>
                  </a:lnTo>
                  <a:lnTo>
                    <a:pt x="12945" y="8689"/>
                  </a:lnTo>
                  <a:lnTo>
                    <a:pt x="12330" y="8920"/>
                  </a:lnTo>
                  <a:lnTo>
                    <a:pt x="11689" y="9202"/>
                  </a:lnTo>
                  <a:lnTo>
                    <a:pt x="11048" y="9484"/>
                  </a:lnTo>
                  <a:lnTo>
                    <a:pt x="10433" y="9791"/>
                  </a:lnTo>
                  <a:lnTo>
                    <a:pt x="9818" y="10125"/>
                  </a:lnTo>
                  <a:lnTo>
                    <a:pt x="9202" y="10484"/>
                  </a:lnTo>
                  <a:lnTo>
                    <a:pt x="8613" y="10868"/>
                  </a:lnTo>
                  <a:lnTo>
                    <a:pt x="8023" y="11304"/>
                  </a:lnTo>
                  <a:lnTo>
                    <a:pt x="7434" y="11740"/>
                  </a:lnTo>
                  <a:lnTo>
                    <a:pt x="6870" y="12201"/>
                  </a:lnTo>
                  <a:lnTo>
                    <a:pt x="6332" y="12714"/>
                  </a:lnTo>
                  <a:lnTo>
                    <a:pt x="5793" y="13226"/>
                  </a:lnTo>
                  <a:lnTo>
                    <a:pt x="5255" y="13790"/>
                  </a:lnTo>
                  <a:lnTo>
                    <a:pt x="4742" y="14380"/>
                  </a:lnTo>
                  <a:lnTo>
                    <a:pt x="4255" y="14969"/>
                  </a:lnTo>
                  <a:lnTo>
                    <a:pt x="3794" y="15636"/>
                  </a:lnTo>
                  <a:lnTo>
                    <a:pt x="3333" y="16302"/>
                  </a:lnTo>
                  <a:lnTo>
                    <a:pt x="2897" y="16994"/>
                  </a:lnTo>
                  <a:lnTo>
                    <a:pt x="2487" y="17737"/>
                  </a:lnTo>
                  <a:lnTo>
                    <a:pt x="2205" y="18250"/>
                  </a:lnTo>
                  <a:lnTo>
                    <a:pt x="1974" y="18763"/>
                  </a:lnTo>
                  <a:lnTo>
                    <a:pt x="1743" y="19275"/>
                  </a:lnTo>
                  <a:lnTo>
                    <a:pt x="1513" y="19788"/>
                  </a:lnTo>
                  <a:lnTo>
                    <a:pt x="1128" y="20839"/>
                  </a:lnTo>
                  <a:lnTo>
                    <a:pt x="795" y="21890"/>
                  </a:lnTo>
                  <a:lnTo>
                    <a:pt x="513" y="22966"/>
                  </a:lnTo>
                  <a:lnTo>
                    <a:pt x="308" y="24069"/>
                  </a:lnTo>
                  <a:lnTo>
                    <a:pt x="129" y="25171"/>
                  </a:lnTo>
                  <a:lnTo>
                    <a:pt x="26" y="26273"/>
                  </a:lnTo>
                  <a:lnTo>
                    <a:pt x="0" y="27375"/>
                  </a:lnTo>
                  <a:lnTo>
                    <a:pt x="0" y="28477"/>
                  </a:lnTo>
                  <a:lnTo>
                    <a:pt x="52" y="29579"/>
                  </a:lnTo>
                  <a:lnTo>
                    <a:pt x="180" y="30707"/>
                  </a:lnTo>
                  <a:lnTo>
                    <a:pt x="359" y="31809"/>
                  </a:lnTo>
                  <a:lnTo>
                    <a:pt x="564" y="32886"/>
                  </a:lnTo>
                  <a:lnTo>
                    <a:pt x="846" y="33988"/>
                  </a:lnTo>
                  <a:lnTo>
                    <a:pt x="1180" y="35065"/>
                  </a:lnTo>
                  <a:lnTo>
                    <a:pt x="1564" y="36116"/>
                  </a:lnTo>
                  <a:lnTo>
                    <a:pt x="1974" y="37192"/>
                  </a:lnTo>
                  <a:lnTo>
                    <a:pt x="2461" y="38218"/>
                  </a:lnTo>
                  <a:lnTo>
                    <a:pt x="2999" y="39217"/>
                  </a:lnTo>
                  <a:lnTo>
                    <a:pt x="3563" y="40217"/>
                  </a:lnTo>
                  <a:lnTo>
                    <a:pt x="4179" y="41191"/>
                  </a:lnTo>
                  <a:lnTo>
                    <a:pt x="4871" y="42139"/>
                  </a:lnTo>
                  <a:lnTo>
                    <a:pt x="5563" y="43062"/>
                  </a:lnTo>
                  <a:lnTo>
                    <a:pt x="6332" y="43959"/>
                  </a:lnTo>
                  <a:lnTo>
                    <a:pt x="7152" y="44805"/>
                  </a:lnTo>
                  <a:lnTo>
                    <a:pt x="7998" y="45651"/>
                  </a:lnTo>
                  <a:lnTo>
                    <a:pt x="8895" y="46445"/>
                  </a:lnTo>
                  <a:lnTo>
                    <a:pt x="9843" y="47189"/>
                  </a:lnTo>
                  <a:lnTo>
                    <a:pt x="10817" y="47906"/>
                  </a:lnTo>
                  <a:lnTo>
                    <a:pt x="11843" y="48573"/>
                  </a:lnTo>
                  <a:lnTo>
                    <a:pt x="12919" y="49214"/>
                  </a:lnTo>
                  <a:lnTo>
                    <a:pt x="13457" y="49496"/>
                  </a:lnTo>
                  <a:lnTo>
                    <a:pt x="14047" y="49778"/>
                  </a:lnTo>
                  <a:lnTo>
                    <a:pt x="14637" y="50060"/>
                  </a:lnTo>
                  <a:lnTo>
                    <a:pt x="15252" y="50290"/>
                  </a:lnTo>
                  <a:lnTo>
                    <a:pt x="15867" y="50521"/>
                  </a:lnTo>
                  <a:lnTo>
                    <a:pt x="16508" y="50752"/>
                  </a:lnTo>
                  <a:lnTo>
                    <a:pt x="17174" y="50957"/>
                  </a:lnTo>
                  <a:lnTo>
                    <a:pt x="17866" y="51136"/>
                  </a:lnTo>
                  <a:lnTo>
                    <a:pt x="18558" y="51316"/>
                  </a:lnTo>
                  <a:lnTo>
                    <a:pt x="19276" y="51469"/>
                  </a:lnTo>
                  <a:lnTo>
                    <a:pt x="19994" y="51597"/>
                  </a:lnTo>
                  <a:lnTo>
                    <a:pt x="20711" y="51726"/>
                  </a:lnTo>
                  <a:lnTo>
                    <a:pt x="21480" y="51828"/>
                  </a:lnTo>
                  <a:lnTo>
                    <a:pt x="22224" y="51905"/>
                  </a:lnTo>
                  <a:lnTo>
                    <a:pt x="22993" y="51982"/>
                  </a:lnTo>
                  <a:lnTo>
                    <a:pt x="23762" y="52033"/>
                  </a:lnTo>
                  <a:lnTo>
                    <a:pt x="24556" y="52059"/>
                  </a:lnTo>
                  <a:lnTo>
                    <a:pt x="25351" y="52084"/>
                  </a:lnTo>
                  <a:lnTo>
                    <a:pt x="26940" y="52084"/>
                  </a:lnTo>
                  <a:lnTo>
                    <a:pt x="27760" y="52033"/>
                  </a:lnTo>
                  <a:lnTo>
                    <a:pt x="28581" y="51982"/>
                  </a:lnTo>
                  <a:lnTo>
                    <a:pt x="29401" y="51931"/>
                  </a:lnTo>
                  <a:lnTo>
                    <a:pt x="30221" y="51828"/>
                  </a:lnTo>
                  <a:lnTo>
                    <a:pt x="31041" y="51726"/>
                  </a:lnTo>
                  <a:lnTo>
                    <a:pt x="31861" y="51597"/>
                  </a:lnTo>
                  <a:lnTo>
                    <a:pt x="32707" y="51469"/>
                  </a:lnTo>
                  <a:lnTo>
                    <a:pt x="33528" y="51290"/>
                  </a:lnTo>
                  <a:lnTo>
                    <a:pt x="34348" y="51110"/>
                  </a:lnTo>
                  <a:lnTo>
                    <a:pt x="35168" y="50931"/>
                  </a:lnTo>
                  <a:lnTo>
                    <a:pt x="35988" y="50700"/>
                  </a:lnTo>
                  <a:lnTo>
                    <a:pt x="36809" y="50470"/>
                  </a:lnTo>
                  <a:lnTo>
                    <a:pt x="37629" y="50213"/>
                  </a:lnTo>
                  <a:lnTo>
                    <a:pt x="38423" y="49931"/>
                  </a:lnTo>
                  <a:lnTo>
                    <a:pt x="39218" y="49649"/>
                  </a:lnTo>
                  <a:lnTo>
                    <a:pt x="40013" y="49342"/>
                  </a:lnTo>
                  <a:lnTo>
                    <a:pt x="40807" y="49009"/>
                  </a:lnTo>
                  <a:lnTo>
                    <a:pt x="41576" y="48650"/>
                  </a:lnTo>
                  <a:lnTo>
                    <a:pt x="42371" y="48265"/>
                  </a:lnTo>
                  <a:lnTo>
                    <a:pt x="43114" y="47881"/>
                  </a:lnTo>
                  <a:lnTo>
                    <a:pt x="43857" y="47471"/>
                  </a:lnTo>
                  <a:lnTo>
                    <a:pt x="44601" y="47035"/>
                  </a:lnTo>
                  <a:lnTo>
                    <a:pt x="45344" y="46574"/>
                  </a:lnTo>
                  <a:lnTo>
                    <a:pt x="46036" y="46112"/>
                  </a:lnTo>
                  <a:lnTo>
                    <a:pt x="46754" y="45600"/>
                  </a:lnTo>
                  <a:lnTo>
                    <a:pt x="47420" y="45087"/>
                  </a:lnTo>
                  <a:lnTo>
                    <a:pt x="48112" y="44549"/>
                  </a:lnTo>
                  <a:lnTo>
                    <a:pt x="48753" y="44010"/>
                  </a:lnTo>
                  <a:lnTo>
                    <a:pt x="49394" y="43421"/>
                  </a:lnTo>
                  <a:lnTo>
                    <a:pt x="50009" y="42831"/>
                  </a:lnTo>
                  <a:lnTo>
                    <a:pt x="50599" y="42216"/>
                  </a:lnTo>
                  <a:lnTo>
                    <a:pt x="51188" y="41575"/>
                  </a:lnTo>
                  <a:lnTo>
                    <a:pt x="51752" y="40909"/>
                  </a:lnTo>
                  <a:lnTo>
                    <a:pt x="52291" y="40217"/>
                  </a:lnTo>
                  <a:lnTo>
                    <a:pt x="52803" y="39499"/>
                  </a:lnTo>
                  <a:lnTo>
                    <a:pt x="53316" y="38781"/>
                  </a:lnTo>
                  <a:lnTo>
                    <a:pt x="53777" y="38038"/>
                  </a:lnTo>
                  <a:lnTo>
                    <a:pt x="54213" y="37269"/>
                  </a:lnTo>
                  <a:lnTo>
                    <a:pt x="54649" y="36475"/>
                  </a:lnTo>
                  <a:lnTo>
                    <a:pt x="55033" y="35654"/>
                  </a:lnTo>
                  <a:lnTo>
                    <a:pt x="55418" y="34808"/>
                  </a:lnTo>
                  <a:lnTo>
                    <a:pt x="55751" y="33937"/>
                  </a:lnTo>
                  <a:lnTo>
                    <a:pt x="56084" y="33065"/>
                  </a:lnTo>
                  <a:lnTo>
                    <a:pt x="56366" y="32143"/>
                  </a:lnTo>
                  <a:lnTo>
                    <a:pt x="37654" y="34450"/>
                  </a:lnTo>
                  <a:lnTo>
                    <a:pt x="37680" y="34270"/>
                  </a:lnTo>
                  <a:lnTo>
                    <a:pt x="37808" y="33706"/>
                  </a:lnTo>
                  <a:lnTo>
                    <a:pt x="37988" y="32835"/>
                  </a:lnTo>
                  <a:lnTo>
                    <a:pt x="38141" y="31681"/>
                  </a:lnTo>
                  <a:lnTo>
                    <a:pt x="38218" y="30989"/>
                  </a:lnTo>
                  <a:lnTo>
                    <a:pt x="38295" y="30272"/>
                  </a:lnTo>
                  <a:lnTo>
                    <a:pt x="38321" y="29477"/>
                  </a:lnTo>
                  <a:lnTo>
                    <a:pt x="38346" y="28657"/>
                  </a:lnTo>
                  <a:lnTo>
                    <a:pt x="38346" y="27760"/>
                  </a:lnTo>
                  <a:lnTo>
                    <a:pt x="38321" y="26862"/>
                  </a:lnTo>
                  <a:lnTo>
                    <a:pt x="38244" y="25914"/>
                  </a:lnTo>
                  <a:lnTo>
                    <a:pt x="38141" y="24940"/>
                  </a:lnTo>
                  <a:lnTo>
                    <a:pt x="37962" y="23940"/>
                  </a:lnTo>
                  <a:lnTo>
                    <a:pt x="37757" y="22915"/>
                  </a:lnTo>
                  <a:lnTo>
                    <a:pt x="37501" y="21890"/>
                  </a:lnTo>
                  <a:lnTo>
                    <a:pt x="37193" y="20839"/>
                  </a:lnTo>
                  <a:lnTo>
                    <a:pt x="36988" y="20326"/>
                  </a:lnTo>
                  <a:lnTo>
                    <a:pt x="36809" y="19814"/>
                  </a:lnTo>
                  <a:lnTo>
                    <a:pt x="36578" y="19275"/>
                  </a:lnTo>
                  <a:lnTo>
                    <a:pt x="36347" y="18763"/>
                  </a:lnTo>
                  <a:lnTo>
                    <a:pt x="36091" y="18224"/>
                  </a:lnTo>
                  <a:lnTo>
                    <a:pt x="35835" y="17712"/>
                  </a:lnTo>
                  <a:lnTo>
                    <a:pt x="35527" y="17199"/>
                  </a:lnTo>
                  <a:lnTo>
                    <a:pt x="35219" y="16687"/>
                  </a:lnTo>
                  <a:lnTo>
                    <a:pt x="34886" y="16174"/>
                  </a:lnTo>
                  <a:lnTo>
                    <a:pt x="34553" y="15661"/>
                  </a:lnTo>
                  <a:lnTo>
                    <a:pt x="34168" y="15174"/>
                  </a:lnTo>
                  <a:lnTo>
                    <a:pt x="33784" y="14662"/>
                  </a:lnTo>
                  <a:lnTo>
                    <a:pt x="33348" y="14175"/>
                  </a:lnTo>
                  <a:lnTo>
                    <a:pt x="32912" y="13688"/>
                  </a:lnTo>
                  <a:lnTo>
                    <a:pt x="32451" y="13201"/>
                  </a:lnTo>
                  <a:lnTo>
                    <a:pt x="31964" y="12739"/>
                  </a:lnTo>
                  <a:lnTo>
                    <a:pt x="31451" y="12278"/>
                  </a:lnTo>
                  <a:lnTo>
                    <a:pt x="30913" y="11842"/>
                  </a:lnTo>
                  <a:lnTo>
                    <a:pt x="30349" y="11381"/>
                  </a:lnTo>
                  <a:lnTo>
                    <a:pt x="29760" y="10945"/>
                  </a:lnTo>
                  <a:lnTo>
                    <a:pt x="29119" y="10535"/>
                  </a:lnTo>
                  <a:lnTo>
                    <a:pt x="28478" y="10125"/>
                  </a:lnTo>
                  <a:lnTo>
                    <a:pt x="27812" y="9715"/>
                  </a:lnTo>
                  <a:lnTo>
                    <a:pt x="27094" y="9330"/>
                  </a:lnTo>
                  <a:lnTo>
                    <a:pt x="26658" y="9099"/>
                  </a:lnTo>
                  <a:lnTo>
                    <a:pt x="26171" y="8894"/>
                  </a:lnTo>
                  <a:lnTo>
                    <a:pt x="25684" y="8689"/>
                  </a:lnTo>
                  <a:lnTo>
                    <a:pt x="25197" y="8510"/>
                  </a:lnTo>
                  <a:lnTo>
                    <a:pt x="24684" y="8356"/>
                  </a:lnTo>
                  <a:lnTo>
                    <a:pt x="24146" y="8202"/>
                  </a:lnTo>
                  <a:lnTo>
                    <a:pt x="23608" y="8074"/>
                  </a:lnTo>
                  <a:lnTo>
                    <a:pt x="23070" y="7946"/>
                  </a:lnTo>
                  <a:lnTo>
                    <a:pt x="23223" y="7587"/>
                  </a:lnTo>
                  <a:lnTo>
                    <a:pt x="23377" y="7254"/>
                  </a:lnTo>
                  <a:lnTo>
                    <a:pt x="23582" y="6946"/>
                  </a:lnTo>
                  <a:lnTo>
                    <a:pt x="23813" y="6664"/>
                  </a:lnTo>
                  <a:lnTo>
                    <a:pt x="24044" y="6382"/>
                  </a:lnTo>
                  <a:lnTo>
                    <a:pt x="24300" y="6100"/>
                  </a:lnTo>
                  <a:lnTo>
                    <a:pt x="24582" y="5870"/>
                  </a:lnTo>
                  <a:lnTo>
                    <a:pt x="24864" y="5639"/>
                  </a:lnTo>
                  <a:lnTo>
                    <a:pt x="25171" y="5434"/>
                  </a:lnTo>
                  <a:lnTo>
                    <a:pt x="25505" y="5229"/>
                  </a:lnTo>
                  <a:lnTo>
                    <a:pt x="25838" y="5050"/>
                  </a:lnTo>
                  <a:lnTo>
                    <a:pt x="26171" y="4896"/>
                  </a:lnTo>
                  <a:lnTo>
                    <a:pt x="26556" y="4768"/>
                  </a:lnTo>
                  <a:lnTo>
                    <a:pt x="26914" y="4665"/>
                  </a:lnTo>
                  <a:lnTo>
                    <a:pt x="27299" y="4563"/>
                  </a:lnTo>
                  <a:lnTo>
                    <a:pt x="27709" y="4486"/>
                  </a:lnTo>
                  <a:lnTo>
                    <a:pt x="27837" y="4460"/>
                  </a:lnTo>
                  <a:lnTo>
                    <a:pt x="27940" y="4383"/>
                  </a:lnTo>
                  <a:lnTo>
                    <a:pt x="28042" y="4306"/>
                  </a:lnTo>
                  <a:lnTo>
                    <a:pt x="28094" y="4204"/>
                  </a:lnTo>
                  <a:lnTo>
                    <a:pt x="28145" y="4101"/>
                  </a:lnTo>
                  <a:lnTo>
                    <a:pt x="28170" y="3999"/>
                  </a:lnTo>
                  <a:lnTo>
                    <a:pt x="28196" y="3870"/>
                  </a:lnTo>
                  <a:lnTo>
                    <a:pt x="28170" y="3742"/>
                  </a:lnTo>
                  <a:lnTo>
                    <a:pt x="28145" y="3614"/>
                  </a:lnTo>
                  <a:lnTo>
                    <a:pt x="28119" y="3512"/>
                  </a:lnTo>
                  <a:lnTo>
                    <a:pt x="28042" y="3409"/>
                  </a:lnTo>
                  <a:lnTo>
                    <a:pt x="27965" y="3307"/>
                  </a:lnTo>
                  <a:lnTo>
                    <a:pt x="27888" y="3230"/>
                  </a:lnTo>
                  <a:lnTo>
                    <a:pt x="27786" y="3178"/>
                  </a:lnTo>
                  <a:lnTo>
                    <a:pt x="27658" y="3153"/>
                  </a:lnTo>
                  <a:lnTo>
                    <a:pt x="27530" y="3153"/>
                  </a:lnTo>
                  <a:lnTo>
                    <a:pt x="27145" y="3204"/>
                  </a:lnTo>
                  <a:lnTo>
                    <a:pt x="26761" y="3281"/>
                  </a:lnTo>
                  <a:lnTo>
                    <a:pt x="26376" y="3409"/>
                  </a:lnTo>
                  <a:lnTo>
                    <a:pt x="25992" y="3537"/>
                  </a:lnTo>
                  <a:lnTo>
                    <a:pt x="25607" y="3691"/>
                  </a:lnTo>
                  <a:lnTo>
                    <a:pt x="25223" y="3845"/>
                  </a:lnTo>
                  <a:lnTo>
                    <a:pt x="24864" y="4050"/>
                  </a:lnTo>
                  <a:lnTo>
                    <a:pt x="24505" y="4255"/>
                  </a:lnTo>
                  <a:lnTo>
                    <a:pt x="24146" y="4486"/>
                  </a:lnTo>
                  <a:lnTo>
                    <a:pt x="23813" y="4742"/>
                  </a:lnTo>
                  <a:lnTo>
                    <a:pt x="23505" y="5024"/>
                  </a:lnTo>
                  <a:lnTo>
                    <a:pt x="23198" y="5306"/>
                  </a:lnTo>
                  <a:lnTo>
                    <a:pt x="22916" y="5613"/>
                  </a:lnTo>
                  <a:lnTo>
                    <a:pt x="22685" y="5921"/>
                  </a:lnTo>
                  <a:lnTo>
                    <a:pt x="22454" y="6254"/>
                  </a:lnTo>
                  <a:lnTo>
                    <a:pt x="22249" y="6613"/>
                  </a:lnTo>
                  <a:lnTo>
                    <a:pt x="22147" y="5716"/>
                  </a:lnTo>
                  <a:lnTo>
                    <a:pt x="22019" y="4819"/>
                  </a:lnTo>
                  <a:lnTo>
                    <a:pt x="21865" y="3947"/>
                  </a:lnTo>
                  <a:lnTo>
                    <a:pt x="21762" y="3512"/>
                  </a:lnTo>
                  <a:lnTo>
                    <a:pt x="21660" y="3076"/>
                  </a:lnTo>
                  <a:lnTo>
                    <a:pt x="21506" y="2666"/>
                  </a:lnTo>
                  <a:lnTo>
                    <a:pt x="21378" y="2256"/>
                  </a:lnTo>
                  <a:lnTo>
                    <a:pt x="21198" y="1871"/>
                  </a:lnTo>
                  <a:lnTo>
                    <a:pt x="20993" y="1487"/>
                  </a:lnTo>
                  <a:lnTo>
                    <a:pt x="20788" y="1102"/>
                  </a:lnTo>
                  <a:lnTo>
                    <a:pt x="20532" y="769"/>
                  </a:lnTo>
                  <a:lnTo>
                    <a:pt x="20250" y="410"/>
                  </a:lnTo>
                  <a:lnTo>
                    <a:pt x="19968" y="103"/>
                  </a:lnTo>
                  <a:lnTo>
                    <a:pt x="19840" y="26"/>
                  </a:lnTo>
                  <a:lnTo>
                    <a:pt x="197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nvSpPr>
          <p:spPr>
            <a:xfrm>
              <a:off x="1547350" y="2350338"/>
              <a:ext cx="297375" cy="290300"/>
            </a:xfrm>
            <a:custGeom>
              <a:avLst/>
              <a:gdLst/>
              <a:ahLst/>
              <a:cxnLst/>
              <a:rect l="l" t="t" r="r" b="b"/>
              <a:pathLst>
                <a:path w="11895" h="11612" extrusionOk="0">
                  <a:moveTo>
                    <a:pt x="5153" y="1"/>
                  </a:moveTo>
                  <a:lnTo>
                    <a:pt x="4794" y="26"/>
                  </a:lnTo>
                  <a:lnTo>
                    <a:pt x="4435" y="103"/>
                  </a:lnTo>
                  <a:lnTo>
                    <a:pt x="4076" y="180"/>
                  </a:lnTo>
                  <a:lnTo>
                    <a:pt x="3743" y="283"/>
                  </a:lnTo>
                  <a:lnTo>
                    <a:pt x="3410" y="411"/>
                  </a:lnTo>
                  <a:lnTo>
                    <a:pt x="3077" y="565"/>
                  </a:lnTo>
                  <a:lnTo>
                    <a:pt x="2769" y="744"/>
                  </a:lnTo>
                  <a:lnTo>
                    <a:pt x="2462" y="923"/>
                  </a:lnTo>
                  <a:lnTo>
                    <a:pt x="2154" y="1128"/>
                  </a:lnTo>
                  <a:lnTo>
                    <a:pt x="1872" y="1359"/>
                  </a:lnTo>
                  <a:lnTo>
                    <a:pt x="1616" y="1615"/>
                  </a:lnTo>
                  <a:lnTo>
                    <a:pt x="1359" y="1872"/>
                  </a:lnTo>
                  <a:lnTo>
                    <a:pt x="1154" y="2154"/>
                  </a:lnTo>
                  <a:lnTo>
                    <a:pt x="924" y="2436"/>
                  </a:lnTo>
                  <a:lnTo>
                    <a:pt x="744" y="2743"/>
                  </a:lnTo>
                  <a:lnTo>
                    <a:pt x="565" y="3051"/>
                  </a:lnTo>
                  <a:lnTo>
                    <a:pt x="411" y="3384"/>
                  </a:lnTo>
                  <a:lnTo>
                    <a:pt x="283" y="3743"/>
                  </a:lnTo>
                  <a:lnTo>
                    <a:pt x="180" y="4076"/>
                  </a:lnTo>
                  <a:lnTo>
                    <a:pt x="103" y="4435"/>
                  </a:lnTo>
                  <a:lnTo>
                    <a:pt x="52" y="4794"/>
                  </a:lnTo>
                  <a:lnTo>
                    <a:pt x="1" y="5153"/>
                  </a:lnTo>
                  <a:lnTo>
                    <a:pt x="1" y="5512"/>
                  </a:lnTo>
                  <a:lnTo>
                    <a:pt x="180" y="6973"/>
                  </a:lnTo>
                  <a:lnTo>
                    <a:pt x="283" y="7383"/>
                  </a:lnTo>
                  <a:lnTo>
                    <a:pt x="385" y="7742"/>
                  </a:lnTo>
                  <a:lnTo>
                    <a:pt x="565" y="8126"/>
                  </a:lnTo>
                  <a:lnTo>
                    <a:pt x="796" y="8510"/>
                  </a:lnTo>
                  <a:lnTo>
                    <a:pt x="1052" y="8895"/>
                  </a:lnTo>
                  <a:lnTo>
                    <a:pt x="1283" y="9203"/>
                  </a:lnTo>
                  <a:lnTo>
                    <a:pt x="1513" y="9484"/>
                  </a:lnTo>
                  <a:lnTo>
                    <a:pt x="1718" y="9690"/>
                  </a:lnTo>
                  <a:lnTo>
                    <a:pt x="1949" y="9920"/>
                  </a:lnTo>
                  <a:lnTo>
                    <a:pt x="2205" y="10125"/>
                  </a:lnTo>
                  <a:lnTo>
                    <a:pt x="2897" y="10638"/>
                  </a:lnTo>
                  <a:lnTo>
                    <a:pt x="3282" y="10894"/>
                  </a:lnTo>
                  <a:lnTo>
                    <a:pt x="3743" y="11125"/>
                  </a:lnTo>
                  <a:lnTo>
                    <a:pt x="4205" y="11304"/>
                  </a:lnTo>
                  <a:lnTo>
                    <a:pt x="4435" y="11356"/>
                  </a:lnTo>
                  <a:lnTo>
                    <a:pt x="4666" y="11407"/>
                  </a:lnTo>
                  <a:lnTo>
                    <a:pt x="5051" y="11484"/>
                  </a:lnTo>
                  <a:lnTo>
                    <a:pt x="5435" y="11561"/>
                  </a:lnTo>
                  <a:lnTo>
                    <a:pt x="5794" y="11586"/>
                  </a:lnTo>
                  <a:lnTo>
                    <a:pt x="6178" y="11612"/>
                  </a:lnTo>
                  <a:lnTo>
                    <a:pt x="6563" y="11586"/>
                  </a:lnTo>
                  <a:lnTo>
                    <a:pt x="6947" y="11561"/>
                  </a:lnTo>
                  <a:lnTo>
                    <a:pt x="7332" y="11484"/>
                  </a:lnTo>
                  <a:lnTo>
                    <a:pt x="7716" y="11407"/>
                  </a:lnTo>
                  <a:lnTo>
                    <a:pt x="8075" y="11304"/>
                  </a:lnTo>
                  <a:lnTo>
                    <a:pt x="8408" y="11151"/>
                  </a:lnTo>
                  <a:lnTo>
                    <a:pt x="8742" y="10997"/>
                  </a:lnTo>
                  <a:lnTo>
                    <a:pt x="9075" y="10843"/>
                  </a:lnTo>
                  <a:lnTo>
                    <a:pt x="9382" y="10638"/>
                  </a:lnTo>
                  <a:lnTo>
                    <a:pt x="9664" y="10433"/>
                  </a:lnTo>
                  <a:lnTo>
                    <a:pt x="9946" y="10202"/>
                  </a:lnTo>
                  <a:lnTo>
                    <a:pt x="10228" y="9946"/>
                  </a:lnTo>
                  <a:lnTo>
                    <a:pt x="10613" y="9510"/>
                  </a:lnTo>
                  <a:lnTo>
                    <a:pt x="10946" y="9074"/>
                  </a:lnTo>
                  <a:lnTo>
                    <a:pt x="11228" y="8587"/>
                  </a:lnTo>
                  <a:lnTo>
                    <a:pt x="11459" y="8075"/>
                  </a:lnTo>
                  <a:lnTo>
                    <a:pt x="11664" y="7562"/>
                  </a:lnTo>
                  <a:lnTo>
                    <a:pt x="11792" y="7024"/>
                  </a:lnTo>
                  <a:lnTo>
                    <a:pt x="11869" y="6460"/>
                  </a:lnTo>
                  <a:lnTo>
                    <a:pt x="11894" y="5896"/>
                  </a:lnTo>
                  <a:lnTo>
                    <a:pt x="11869" y="5332"/>
                  </a:lnTo>
                  <a:lnTo>
                    <a:pt x="11792" y="4768"/>
                  </a:lnTo>
                  <a:lnTo>
                    <a:pt x="11664" y="4230"/>
                  </a:lnTo>
                  <a:lnTo>
                    <a:pt x="11459" y="3717"/>
                  </a:lnTo>
                  <a:lnTo>
                    <a:pt x="11228" y="3205"/>
                  </a:lnTo>
                  <a:lnTo>
                    <a:pt x="10946" y="2718"/>
                  </a:lnTo>
                  <a:lnTo>
                    <a:pt x="10613" y="2256"/>
                  </a:lnTo>
                  <a:lnTo>
                    <a:pt x="10228" y="1846"/>
                  </a:lnTo>
                  <a:lnTo>
                    <a:pt x="9946" y="1590"/>
                  </a:lnTo>
                  <a:lnTo>
                    <a:pt x="9639" y="1359"/>
                  </a:lnTo>
                  <a:lnTo>
                    <a:pt x="9331" y="1128"/>
                  </a:lnTo>
                  <a:lnTo>
                    <a:pt x="9024" y="923"/>
                  </a:lnTo>
                  <a:lnTo>
                    <a:pt x="8690" y="770"/>
                  </a:lnTo>
                  <a:lnTo>
                    <a:pt x="8357" y="616"/>
                  </a:lnTo>
                  <a:lnTo>
                    <a:pt x="7998" y="488"/>
                  </a:lnTo>
                  <a:lnTo>
                    <a:pt x="7639" y="385"/>
                  </a:lnTo>
                  <a:lnTo>
                    <a:pt x="7178" y="206"/>
                  </a:lnTo>
                  <a:lnTo>
                    <a:pt x="6665" y="78"/>
                  </a:lnTo>
                  <a:lnTo>
                    <a:pt x="6281" y="26"/>
                  </a:lnTo>
                  <a:lnTo>
                    <a:pt x="5896" y="26"/>
                  </a:lnTo>
                  <a:lnTo>
                    <a:pt x="548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a:off x="1578750" y="2104263"/>
              <a:ext cx="214075" cy="178175"/>
            </a:xfrm>
            <a:custGeom>
              <a:avLst/>
              <a:gdLst/>
              <a:ahLst/>
              <a:cxnLst/>
              <a:rect l="l" t="t" r="r" b="b"/>
              <a:pathLst>
                <a:path w="8563" h="7127" extrusionOk="0">
                  <a:moveTo>
                    <a:pt x="4256" y="1"/>
                  </a:moveTo>
                  <a:lnTo>
                    <a:pt x="3948" y="52"/>
                  </a:lnTo>
                  <a:lnTo>
                    <a:pt x="3641" y="103"/>
                  </a:lnTo>
                  <a:lnTo>
                    <a:pt x="3333" y="155"/>
                  </a:lnTo>
                  <a:lnTo>
                    <a:pt x="3051" y="257"/>
                  </a:lnTo>
                  <a:lnTo>
                    <a:pt x="2744" y="360"/>
                  </a:lnTo>
                  <a:lnTo>
                    <a:pt x="2462" y="514"/>
                  </a:lnTo>
                  <a:lnTo>
                    <a:pt x="2180" y="667"/>
                  </a:lnTo>
                  <a:lnTo>
                    <a:pt x="1923" y="821"/>
                  </a:lnTo>
                  <a:lnTo>
                    <a:pt x="1641" y="1001"/>
                  </a:lnTo>
                  <a:lnTo>
                    <a:pt x="1411" y="1206"/>
                  </a:lnTo>
                  <a:lnTo>
                    <a:pt x="1180" y="1436"/>
                  </a:lnTo>
                  <a:lnTo>
                    <a:pt x="975" y="1667"/>
                  </a:lnTo>
                  <a:lnTo>
                    <a:pt x="770" y="1898"/>
                  </a:lnTo>
                  <a:lnTo>
                    <a:pt x="590" y="2154"/>
                  </a:lnTo>
                  <a:lnTo>
                    <a:pt x="437" y="2436"/>
                  </a:lnTo>
                  <a:lnTo>
                    <a:pt x="283" y="2718"/>
                  </a:lnTo>
                  <a:lnTo>
                    <a:pt x="180" y="3000"/>
                  </a:lnTo>
                  <a:lnTo>
                    <a:pt x="78" y="3307"/>
                  </a:lnTo>
                  <a:lnTo>
                    <a:pt x="1" y="3615"/>
                  </a:lnTo>
                  <a:lnTo>
                    <a:pt x="1" y="3615"/>
                  </a:lnTo>
                  <a:lnTo>
                    <a:pt x="411" y="3410"/>
                  </a:lnTo>
                  <a:lnTo>
                    <a:pt x="821" y="3231"/>
                  </a:lnTo>
                  <a:lnTo>
                    <a:pt x="1257" y="3077"/>
                  </a:lnTo>
                  <a:lnTo>
                    <a:pt x="1693" y="2974"/>
                  </a:lnTo>
                  <a:lnTo>
                    <a:pt x="2128" y="2923"/>
                  </a:lnTo>
                  <a:lnTo>
                    <a:pt x="2564" y="2897"/>
                  </a:lnTo>
                  <a:lnTo>
                    <a:pt x="3026" y="2923"/>
                  </a:lnTo>
                  <a:lnTo>
                    <a:pt x="3461" y="2974"/>
                  </a:lnTo>
                  <a:lnTo>
                    <a:pt x="3897" y="3077"/>
                  </a:lnTo>
                  <a:lnTo>
                    <a:pt x="4333" y="3231"/>
                  </a:lnTo>
                  <a:lnTo>
                    <a:pt x="4743" y="3436"/>
                  </a:lnTo>
                  <a:lnTo>
                    <a:pt x="5127" y="3666"/>
                  </a:lnTo>
                  <a:lnTo>
                    <a:pt x="5512" y="3974"/>
                  </a:lnTo>
                  <a:lnTo>
                    <a:pt x="5896" y="4333"/>
                  </a:lnTo>
                  <a:lnTo>
                    <a:pt x="6230" y="4743"/>
                  </a:lnTo>
                  <a:lnTo>
                    <a:pt x="6537" y="5230"/>
                  </a:lnTo>
                  <a:lnTo>
                    <a:pt x="6794" y="5691"/>
                  </a:lnTo>
                  <a:lnTo>
                    <a:pt x="6999" y="6178"/>
                  </a:lnTo>
                  <a:lnTo>
                    <a:pt x="7152" y="6665"/>
                  </a:lnTo>
                  <a:lnTo>
                    <a:pt x="7229" y="7127"/>
                  </a:lnTo>
                  <a:lnTo>
                    <a:pt x="7486" y="6896"/>
                  </a:lnTo>
                  <a:lnTo>
                    <a:pt x="7691" y="6640"/>
                  </a:lnTo>
                  <a:lnTo>
                    <a:pt x="7870" y="6358"/>
                  </a:lnTo>
                  <a:lnTo>
                    <a:pt x="8050" y="6076"/>
                  </a:lnTo>
                  <a:lnTo>
                    <a:pt x="8203" y="5794"/>
                  </a:lnTo>
                  <a:lnTo>
                    <a:pt x="8331" y="5486"/>
                  </a:lnTo>
                  <a:lnTo>
                    <a:pt x="8434" y="5179"/>
                  </a:lnTo>
                  <a:lnTo>
                    <a:pt x="8511" y="4845"/>
                  </a:lnTo>
                  <a:lnTo>
                    <a:pt x="8537" y="4512"/>
                  </a:lnTo>
                  <a:lnTo>
                    <a:pt x="8562" y="4179"/>
                  </a:lnTo>
                  <a:lnTo>
                    <a:pt x="8537" y="3820"/>
                  </a:lnTo>
                  <a:lnTo>
                    <a:pt x="8485" y="3487"/>
                  </a:lnTo>
                  <a:lnTo>
                    <a:pt x="8408" y="3128"/>
                  </a:lnTo>
                  <a:lnTo>
                    <a:pt x="8280" y="2744"/>
                  </a:lnTo>
                  <a:lnTo>
                    <a:pt x="8126" y="2385"/>
                  </a:lnTo>
                  <a:lnTo>
                    <a:pt x="7921" y="2026"/>
                  </a:lnTo>
                  <a:lnTo>
                    <a:pt x="7691" y="1693"/>
                  </a:lnTo>
                  <a:lnTo>
                    <a:pt x="7460" y="1385"/>
                  </a:lnTo>
                  <a:lnTo>
                    <a:pt x="7204" y="1129"/>
                  </a:lnTo>
                  <a:lnTo>
                    <a:pt x="6947" y="872"/>
                  </a:lnTo>
                  <a:lnTo>
                    <a:pt x="6691" y="667"/>
                  </a:lnTo>
                  <a:lnTo>
                    <a:pt x="6409" y="488"/>
                  </a:lnTo>
                  <a:lnTo>
                    <a:pt x="6101" y="360"/>
                  </a:lnTo>
                  <a:lnTo>
                    <a:pt x="5819" y="232"/>
                  </a:lnTo>
                  <a:lnTo>
                    <a:pt x="5512" y="129"/>
                  </a:lnTo>
                  <a:lnTo>
                    <a:pt x="5204" y="52"/>
                  </a:lnTo>
                  <a:lnTo>
                    <a:pt x="4897" y="27"/>
                  </a:lnTo>
                  <a:lnTo>
                    <a:pt x="45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6"/>
            <p:cNvSpPr/>
            <p:nvPr/>
          </p:nvSpPr>
          <p:spPr>
            <a:xfrm>
              <a:off x="1184675" y="2280488"/>
              <a:ext cx="240325" cy="203800"/>
            </a:xfrm>
            <a:custGeom>
              <a:avLst/>
              <a:gdLst/>
              <a:ahLst/>
              <a:cxnLst/>
              <a:rect l="l" t="t" r="r" b="b"/>
              <a:pathLst>
                <a:path w="9613" h="8152" extrusionOk="0">
                  <a:moveTo>
                    <a:pt x="8407" y="1"/>
                  </a:moveTo>
                  <a:lnTo>
                    <a:pt x="0" y="2795"/>
                  </a:lnTo>
                  <a:lnTo>
                    <a:pt x="8125" y="8152"/>
                  </a:lnTo>
                  <a:lnTo>
                    <a:pt x="8407" y="7819"/>
                  </a:lnTo>
                  <a:lnTo>
                    <a:pt x="8638" y="7485"/>
                  </a:lnTo>
                  <a:lnTo>
                    <a:pt x="8869" y="7126"/>
                  </a:lnTo>
                  <a:lnTo>
                    <a:pt x="9048" y="6793"/>
                  </a:lnTo>
                  <a:lnTo>
                    <a:pt x="9202" y="6434"/>
                  </a:lnTo>
                  <a:lnTo>
                    <a:pt x="9330" y="6076"/>
                  </a:lnTo>
                  <a:lnTo>
                    <a:pt x="9433" y="5742"/>
                  </a:lnTo>
                  <a:lnTo>
                    <a:pt x="9510" y="5383"/>
                  </a:lnTo>
                  <a:lnTo>
                    <a:pt x="9561" y="5050"/>
                  </a:lnTo>
                  <a:lnTo>
                    <a:pt x="9587" y="4691"/>
                  </a:lnTo>
                  <a:lnTo>
                    <a:pt x="9612" y="4358"/>
                  </a:lnTo>
                  <a:lnTo>
                    <a:pt x="9612" y="4025"/>
                  </a:lnTo>
                  <a:lnTo>
                    <a:pt x="9561" y="3359"/>
                  </a:lnTo>
                  <a:lnTo>
                    <a:pt x="9458" y="2743"/>
                  </a:lnTo>
                  <a:lnTo>
                    <a:pt x="9305" y="2179"/>
                  </a:lnTo>
                  <a:lnTo>
                    <a:pt x="9151" y="1641"/>
                  </a:lnTo>
                  <a:lnTo>
                    <a:pt x="8971" y="1180"/>
                  </a:lnTo>
                  <a:lnTo>
                    <a:pt x="8818" y="795"/>
                  </a:lnTo>
                  <a:lnTo>
                    <a:pt x="8510" y="206"/>
                  </a:lnTo>
                  <a:lnTo>
                    <a:pt x="84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6"/>
            <p:cNvSpPr/>
            <p:nvPr/>
          </p:nvSpPr>
          <p:spPr>
            <a:xfrm>
              <a:off x="2481650" y="2572063"/>
              <a:ext cx="43600" cy="44875"/>
            </a:xfrm>
            <a:custGeom>
              <a:avLst/>
              <a:gdLst/>
              <a:ahLst/>
              <a:cxnLst/>
              <a:rect l="l" t="t" r="r" b="b"/>
              <a:pathLst>
                <a:path w="1744" h="1795" extrusionOk="0">
                  <a:moveTo>
                    <a:pt x="1180" y="0"/>
                  </a:moveTo>
                  <a:lnTo>
                    <a:pt x="898" y="26"/>
                  </a:lnTo>
                  <a:lnTo>
                    <a:pt x="667" y="77"/>
                  </a:lnTo>
                  <a:lnTo>
                    <a:pt x="462" y="180"/>
                  </a:lnTo>
                  <a:lnTo>
                    <a:pt x="309" y="282"/>
                  </a:lnTo>
                  <a:lnTo>
                    <a:pt x="180" y="410"/>
                  </a:lnTo>
                  <a:lnTo>
                    <a:pt x="78" y="564"/>
                  </a:lnTo>
                  <a:lnTo>
                    <a:pt x="27" y="718"/>
                  </a:lnTo>
                  <a:lnTo>
                    <a:pt x="1" y="897"/>
                  </a:lnTo>
                  <a:lnTo>
                    <a:pt x="27" y="1077"/>
                  </a:lnTo>
                  <a:lnTo>
                    <a:pt x="78" y="1231"/>
                  </a:lnTo>
                  <a:lnTo>
                    <a:pt x="180" y="1384"/>
                  </a:lnTo>
                  <a:lnTo>
                    <a:pt x="309" y="1513"/>
                  </a:lnTo>
                  <a:lnTo>
                    <a:pt x="462" y="1641"/>
                  </a:lnTo>
                  <a:lnTo>
                    <a:pt x="667" y="1718"/>
                  </a:lnTo>
                  <a:lnTo>
                    <a:pt x="898" y="1769"/>
                  </a:lnTo>
                  <a:lnTo>
                    <a:pt x="1180" y="1795"/>
                  </a:lnTo>
                  <a:lnTo>
                    <a:pt x="1308" y="1769"/>
                  </a:lnTo>
                  <a:lnTo>
                    <a:pt x="1436" y="1718"/>
                  </a:lnTo>
                  <a:lnTo>
                    <a:pt x="1539" y="1641"/>
                  </a:lnTo>
                  <a:lnTo>
                    <a:pt x="1616" y="1513"/>
                  </a:lnTo>
                  <a:lnTo>
                    <a:pt x="1667" y="1384"/>
                  </a:lnTo>
                  <a:lnTo>
                    <a:pt x="1718" y="1231"/>
                  </a:lnTo>
                  <a:lnTo>
                    <a:pt x="1744" y="1077"/>
                  </a:lnTo>
                  <a:lnTo>
                    <a:pt x="1744" y="897"/>
                  </a:lnTo>
                  <a:lnTo>
                    <a:pt x="1744" y="718"/>
                  </a:lnTo>
                  <a:lnTo>
                    <a:pt x="1718" y="564"/>
                  </a:lnTo>
                  <a:lnTo>
                    <a:pt x="1667" y="410"/>
                  </a:lnTo>
                  <a:lnTo>
                    <a:pt x="1616" y="282"/>
                  </a:lnTo>
                  <a:lnTo>
                    <a:pt x="1539" y="180"/>
                  </a:lnTo>
                  <a:lnTo>
                    <a:pt x="1436" y="77"/>
                  </a:lnTo>
                  <a:lnTo>
                    <a:pt x="1308" y="26"/>
                  </a:lnTo>
                  <a:lnTo>
                    <a:pt x="11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2404125" y="2694463"/>
              <a:ext cx="58350" cy="46150"/>
            </a:xfrm>
            <a:custGeom>
              <a:avLst/>
              <a:gdLst/>
              <a:ahLst/>
              <a:cxnLst/>
              <a:rect l="l" t="t" r="r" b="b"/>
              <a:pathLst>
                <a:path w="2334" h="1846" extrusionOk="0">
                  <a:moveTo>
                    <a:pt x="1154" y="0"/>
                  </a:moveTo>
                  <a:lnTo>
                    <a:pt x="898" y="26"/>
                  </a:lnTo>
                  <a:lnTo>
                    <a:pt x="641" y="77"/>
                  </a:lnTo>
                  <a:lnTo>
                    <a:pt x="462" y="179"/>
                  </a:lnTo>
                  <a:lnTo>
                    <a:pt x="282" y="308"/>
                  </a:lnTo>
                  <a:lnTo>
                    <a:pt x="154" y="436"/>
                  </a:lnTo>
                  <a:lnTo>
                    <a:pt x="77" y="590"/>
                  </a:lnTo>
                  <a:lnTo>
                    <a:pt x="26" y="743"/>
                  </a:lnTo>
                  <a:lnTo>
                    <a:pt x="0" y="923"/>
                  </a:lnTo>
                  <a:lnTo>
                    <a:pt x="26" y="1102"/>
                  </a:lnTo>
                  <a:lnTo>
                    <a:pt x="77" y="1256"/>
                  </a:lnTo>
                  <a:lnTo>
                    <a:pt x="154" y="1410"/>
                  </a:lnTo>
                  <a:lnTo>
                    <a:pt x="282" y="1564"/>
                  </a:lnTo>
                  <a:lnTo>
                    <a:pt x="462" y="1666"/>
                  </a:lnTo>
                  <a:lnTo>
                    <a:pt x="641" y="1769"/>
                  </a:lnTo>
                  <a:lnTo>
                    <a:pt x="898" y="1820"/>
                  </a:lnTo>
                  <a:lnTo>
                    <a:pt x="1154" y="1846"/>
                  </a:lnTo>
                  <a:lnTo>
                    <a:pt x="1436" y="1820"/>
                  </a:lnTo>
                  <a:lnTo>
                    <a:pt x="1667" y="1769"/>
                  </a:lnTo>
                  <a:lnTo>
                    <a:pt x="1872" y="1666"/>
                  </a:lnTo>
                  <a:lnTo>
                    <a:pt x="2025" y="1564"/>
                  </a:lnTo>
                  <a:lnTo>
                    <a:pt x="2154" y="1410"/>
                  </a:lnTo>
                  <a:lnTo>
                    <a:pt x="2256" y="1256"/>
                  </a:lnTo>
                  <a:lnTo>
                    <a:pt x="2307" y="1102"/>
                  </a:lnTo>
                  <a:lnTo>
                    <a:pt x="2333" y="923"/>
                  </a:lnTo>
                  <a:lnTo>
                    <a:pt x="2307" y="743"/>
                  </a:lnTo>
                  <a:lnTo>
                    <a:pt x="2256" y="590"/>
                  </a:lnTo>
                  <a:lnTo>
                    <a:pt x="2154" y="436"/>
                  </a:lnTo>
                  <a:lnTo>
                    <a:pt x="2025" y="308"/>
                  </a:lnTo>
                  <a:lnTo>
                    <a:pt x="1872" y="179"/>
                  </a:lnTo>
                  <a:lnTo>
                    <a:pt x="1667" y="77"/>
                  </a:lnTo>
                  <a:lnTo>
                    <a:pt x="1436" y="26"/>
                  </a:lnTo>
                  <a:lnTo>
                    <a:pt x="1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2365025" y="2609213"/>
              <a:ext cx="29500" cy="42975"/>
            </a:xfrm>
            <a:custGeom>
              <a:avLst/>
              <a:gdLst/>
              <a:ahLst/>
              <a:cxnLst/>
              <a:rect l="l" t="t" r="r" b="b"/>
              <a:pathLst>
                <a:path w="1180" h="1719" extrusionOk="0">
                  <a:moveTo>
                    <a:pt x="898" y="1"/>
                  </a:moveTo>
                  <a:lnTo>
                    <a:pt x="667" y="78"/>
                  </a:lnTo>
                  <a:lnTo>
                    <a:pt x="462" y="155"/>
                  </a:lnTo>
                  <a:lnTo>
                    <a:pt x="308" y="257"/>
                  </a:lnTo>
                  <a:lnTo>
                    <a:pt x="180" y="385"/>
                  </a:lnTo>
                  <a:lnTo>
                    <a:pt x="78" y="539"/>
                  </a:lnTo>
                  <a:lnTo>
                    <a:pt x="27" y="693"/>
                  </a:lnTo>
                  <a:lnTo>
                    <a:pt x="1" y="872"/>
                  </a:lnTo>
                  <a:lnTo>
                    <a:pt x="27" y="1026"/>
                  </a:lnTo>
                  <a:lnTo>
                    <a:pt x="78" y="1180"/>
                  </a:lnTo>
                  <a:lnTo>
                    <a:pt x="180" y="1334"/>
                  </a:lnTo>
                  <a:lnTo>
                    <a:pt x="308" y="1462"/>
                  </a:lnTo>
                  <a:lnTo>
                    <a:pt x="462" y="1565"/>
                  </a:lnTo>
                  <a:lnTo>
                    <a:pt x="667" y="1667"/>
                  </a:lnTo>
                  <a:lnTo>
                    <a:pt x="898" y="1718"/>
                  </a:lnTo>
                  <a:lnTo>
                    <a:pt x="1180" y="1718"/>
                  </a:lnTo>
                  <a:lnTo>
                    <a:pt x="11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2287500" y="2700863"/>
              <a:ext cx="43600" cy="48075"/>
            </a:xfrm>
            <a:custGeom>
              <a:avLst/>
              <a:gdLst/>
              <a:ahLst/>
              <a:cxnLst/>
              <a:rect l="l" t="t" r="r" b="b"/>
              <a:pathLst>
                <a:path w="1744" h="1923" extrusionOk="0">
                  <a:moveTo>
                    <a:pt x="1154" y="0"/>
                  </a:moveTo>
                  <a:lnTo>
                    <a:pt x="897" y="26"/>
                  </a:lnTo>
                  <a:lnTo>
                    <a:pt x="641" y="103"/>
                  </a:lnTo>
                  <a:lnTo>
                    <a:pt x="462" y="180"/>
                  </a:lnTo>
                  <a:lnTo>
                    <a:pt x="282" y="308"/>
                  </a:lnTo>
                  <a:lnTo>
                    <a:pt x="154" y="462"/>
                  </a:lnTo>
                  <a:lnTo>
                    <a:pt x="77" y="616"/>
                  </a:lnTo>
                  <a:lnTo>
                    <a:pt x="26" y="795"/>
                  </a:lnTo>
                  <a:lnTo>
                    <a:pt x="0" y="949"/>
                  </a:lnTo>
                  <a:lnTo>
                    <a:pt x="26" y="1128"/>
                  </a:lnTo>
                  <a:lnTo>
                    <a:pt x="77" y="1308"/>
                  </a:lnTo>
                  <a:lnTo>
                    <a:pt x="154" y="1461"/>
                  </a:lnTo>
                  <a:lnTo>
                    <a:pt x="282" y="1615"/>
                  </a:lnTo>
                  <a:lnTo>
                    <a:pt x="462" y="1743"/>
                  </a:lnTo>
                  <a:lnTo>
                    <a:pt x="641" y="1820"/>
                  </a:lnTo>
                  <a:lnTo>
                    <a:pt x="897" y="1897"/>
                  </a:lnTo>
                  <a:lnTo>
                    <a:pt x="1154" y="1923"/>
                  </a:lnTo>
                  <a:lnTo>
                    <a:pt x="1308" y="1897"/>
                  </a:lnTo>
                  <a:lnTo>
                    <a:pt x="1410" y="1820"/>
                  </a:lnTo>
                  <a:lnTo>
                    <a:pt x="1513" y="1743"/>
                  </a:lnTo>
                  <a:lnTo>
                    <a:pt x="1590" y="1615"/>
                  </a:lnTo>
                  <a:lnTo>
                    <a:pt x="1666" y="1461"/>
                  </a:lnTo>
                  <a:lnTo>
                    <a:pt x="1718" y="1308"/>
                  </a:lnTo>
                  <a:lnTo>
                    <a:pt x="1743" y="1128"/>
                  </a:lnTo>
                  <a:lnTo>
                    <a:pt x="1743" y="949"/>
                  </a:lnTo>
                  <a:lnTo>
                    <a:pt x="1743" y="795"/>
                  </a:lnTo>
                  <a:lnTo>
                    <a:pt x="1718" y="616"/>
                  </a:lnTo>
                  <a:lnTo>
                    <a:pt x="1666" y="462"/>
                  </a:lnTo>
                  <a:lnTo>
                    <a:pt x="1590" y="308"/>
                  </a:lnTo>
                  <a:lnTo>
                    <a:pt x="1513" y="180"/>
                  </a:lnTo>
                  <a:lnTo>
                    <a:pt x="1410" y="103"/>
                  </a:lnTo>
                  <a:lnTo>
                    <a:pt x="1308" y="26"/>
                  </a:lnTo>
                  <a:lnTo>
                    <a:pt x="1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2248400" y="2595138"/>
              <a:ext cx="43600" cy="42300"/>
            </a:xfrm>
            <a:custGeom>
              <a:avLst/>
              <a:gdLst/>
              <a:ahLst/>
              <a:cxnLst/>
              <a:rect l="l" t="t" r="r" b="b"/>
              <a:pathLst>
                <a:path w="1744" h="1692" extrusionOk="0">
                  <a:moveTo>
                    <a:pt x="1180" y="0"/>
                  </a:moveTo>
                  <a:lnTo>
                    <a:pt x="898" y="26"/>
                  </a:lnTo>
                  <a:lnTo>
                    <a:pt x="667" y="77"/>
                  </a:lnTo>
                  <a:lnTo>
                    <a:pt x="462" y="154"/>
                  </a:lnTo>
                  <a:lnTo>
                    <a:pt x="308" y="256"/>
                  </a:lnTo>
                  <a:lnTo>
                    <a:pt x="180" y="385"/>
                  </a:lnTo>
                  <a:lnTo>
                    <a:pt x="78" y="538"/>
                  </a:lnTo>
                  <a:lnTo>
                    <a:pt x="26" y="692"/>
                  </a:lnTo>
                  <a:lnTo>
                    <a:pt x="1" y="846"/>
                  </a:lnTo>
                  <a:lnTo>
                    <a:pt x="26" y="1000"/>
                  </a:lnTo>
                  <a:lnTo>
                    <a:pt x="78" y="1154"/>
                  </a:lnTo>
                  <a:lnTo>
                    <a:pt x="180" y="1307"/>
                  </a:lnTo>
                  <a:lnTo>
                    <a:pt x="308" y="1435"/>
                  </a:lnTo>
                  <a:lnTo>
                    <a:pt x="462" y="1538"/>
                  </a:lnTo>
                  <a:lnTo>
                    <a:pt x="667" y="1615"/>
                  </a:lnTo>
                  <a:lnTo>
                    <a:pt x="898" y="1666"/>
                  </a:lnTo>
                  <a:lnTo>
                    <a:pt x="1180" y="1692"/>
                  </a:lnTo>
                  <a:lnTo>
                    <a:pt x="1308" y="1666"/>
                  </a:lnTo>
                  <a:lnTo>
                    <a:pt x="1436" y="1615"/>
                  </a:lnTo>
                  <a:lnTo>
                    <a:pt x="1539" y="1538"/>
                  </a:lnTo>
                  <a:lnTo>
                    <a:pt x="1616" y="1435"/>
                  </a:lnTo>
                  <a:lnTo>
                    <a:pt x="1667" y="1307"/>
                  </a:lnTo>
                  <a:lnTo>
                    <a:pt x="1718" y="1154"/>
                  </a:lnTo>
                  <a:lnTo>
                    <a:pt x="1744" y="1000"/>
                  </a:lnTo>
                  <a:lnTo>
                    <a:pt x="1744" y="846"/>
                  </a:lnTo>
                  <a:lnTo>
                    <a:pt x="1744" y="692"/>
                  </a:lnTo>
                  <a:lnTo>
                    <a:pt x="1718" y="538"/>
                  </a:lnTo>
                  <a:lnTo>
                    <a:pt x="1667" y="385"/>
                  </a:lnTo>
                  <a:lnTo>
                    <a:pt x="1616" y="256"/>
                  </a:lnTo>
                  <a:lnTo>
                    <a:pt x="1539" y="154"/>
                  </a:lnTo>
                  <a:lnTo>
                    <a:pt x="1436" y="77"/>
                  </a:lnTo>
                  <a:lnTo>
                    <a:pt x="1308" y="26"/>
                  </a:lnTo>
                  <a:lnTo>
                    <a:pt x="11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2185600" y="2725213"/>
              <a:ext cx="28875" cy="42950"/>
            </a:xfrm>
            <a:custGeom>
              <a:avLst/>
              <a:gdLst/>
              <a:ahLst/>
              <a:cxnLst/>
              <a:rect l="l" t="t" r="r" b="b"/>
              <a:pathLst>
                <a:path w="1155" h="1718" extrusionOk="0">
                  <a:moveTo>
                    <a:pt x="437" y="0"/>
                  </a:moveTo>
                  <a:lnTo>
                    <a:pt x="308" y="77"/>
                  </a:lnTo>
                  <a:lnTo>
                    <a:pt x="232" y="154"/>
                  </a:lnTo>
                  <a:lnTo>
                    <a:pt x="129" y="257"/>
                  </a:lnTo>
                  <a:lnTo>
                    <a:pt x="78" y="385"/>
                  </a:lnTo>
                  <a:lnTo>
                    <a:pt x="26" y="539"/>
                  </a:lnTo>
                  <a:lnTo>
                    <a:pt x="1" y="692"/>
                  </a:lnTo>
                  <a:lnTo>
                    <a:pt x="1" y="846"/>
                  </a:lnTo>
                  <a:lnTo>
                    <a:pt x="1" y="1026"/>
                  </a:lnTo>
                  <a:lnTo>
                    <a:pt x="26" y="1179"/>
                  </a:lnTo>
                  <a:lnTo>
                    <a:pt x="78" y="1308"/>
                  </a:lnTo>
                  <a:lnTo>
                    <a:pt x="129" y="1436"/>
                  </a:lnTo>
                  <a:lnTo>
                    <a:pt x="232" y="1564"/>
                  </a:lnTo>
                  <a:lnTo>
                    <a:pt x="308" y="1641"/>
                  </a:lnTo>
                  <a:lnTo>
                    <a:pt x="437" y="1692"/>
                  </a:lnTo>
                  <a:lnTo>
                    <a:pt x="565" y="1718"/>
                  </a:lnTo>
                  <a:lnTo>
                    <a:pt x="719" y="1692"/>
                  </a:lnTo>
                  <a:lnTo>
                    <a:pt x="821" y="1641"/>
                  </a:lnTo>
                  <a:lnTo>
                    <a:pt x="924" y="1564"/>
                  </a:lnTo>
                  <a:lnTo>
                    <a:pt x="1000" y="1436"/>
                  </a:lnTo>
                  <a:lnTo>
                    <a:pt x="1077" y="1308"/>
                  </a:lnTo>
                  <a:lnTo>
                    <a:pt x="1129" y="1179"/>
                  </a:lnTo>
                  <a:lnTo>
                    <a:pt x="1154" y="1026"/>
                  </a:lnTo>
                  <a:lnTo>
                    <a:pt x="1154" y="846"/>
                  </a:lnTo>
                  <a:lnTo>
                    <a:pt x="1154" y="692"/>
                  </a:lnTo>
                  <a:lnTo>
                    <a:pt x="1129" y="539"/>
                  </a:lnTo>
                  <a:lnTo>
                    <a:pt x="1077" y="385"/>
                  </a:lnTo>
                  <a:lnTo>
                    <a:pt x="1000" y="257"/>
                  </a:lnTo>
                  <a:lnTo>
                    <a:pt x="924" y="154"/>
                  </a:lnTo>
                  <a:lnTo>
                    <a:pt x="821" y="77"/>
                  </a:lnTo>
                  <a:lnTo>
                    <a:pt x="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3" name="Google Shape;2613;p46"/>
          <p:cNvSpPr/>
          <p:nvPr/>
        </p:nvSpPr>
        <p:spPr>
          <a:xfrm>
            <a:off x="673866" y="4108524"/>
            <a:ext cx="1119328" cy="61454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7240524" y="3907428"/>
            <a:ext cx="1472452" cy="80842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5" name="Google Shape;2615;p46"/>
          <p:cNvGrpSpPr/>
          <p:nvPr/>
        </p:nvGrpSpPr>
        <p:grpSpPr>
          <a:xfrm rot="-545914" flipH="1">
            <a:off x="1693444" y="1113666"/>
            <a:ext cx="667044" cy="667382"/>
            <a:chOff x="3856975" y="1542575"/>
            <a:chExt cx="940125" cy="940600"/>
          </a:xfrm>
        </p:grpSpPr>
        <p:sp>
          <p:nvSpPr>
            <p:cNvPr id="2616" name="Google Shape;2616;p46"/>
            <p:cNvSpPr/>
            <p:nvPr/>
          </p:nvSpPr>
          <p:spPr>
            <a:xfrm>
              <a:off x="3856975" y="1543550"/>
              <a:ext cx="870475" cy="865600"/>
            </a:xfrm>
            <a:custGeom>
              <a:avLst/>
              <a:gdLst/>
              <a:ahLst/>
              <a:cxnLst/>
              <a:rect l="l" t="t" r="r" b="b"/>
              <a:pathLst>
                <a:path w="34819" h="34624" extrusionOk="0">
                  <a:moveTo>
                    <a:pt x="98" y="20634"/>
                  </a:moveTo>
                  <a:lnTo>
                    <a:pt x="196" y="21452"/>
                  </a:lnTo>
                  <a:lnTo>
                    <a:pt x="332" y="22270"/>
                  </a:lnTo>
                  <a:lnTo>
                    <a:pt x="390" y="22536"/>
                  </a:lnTo>
                  <a:lnTo>
                    <a:pt x="293" y="22017"/>
                  </a:lnTo>
                  <a:lnTo>
                    <a:pt x="196" y="21374"/>
                  </a:lnTo>
                  <a:lnTo>
                    <a:pt x="118" y="20731"/>
                  </a:lnTo>
                  <a:lnTo>
                    <a:pt x="115" y="20704"/>
                  </a:lnTo>
                  <a:lnTo>
                    <a:pt x="115" y="20704"/>
                  </a:lnTo>
                  <a:lnTo>
                    <a:pt x="98" y="20634"/>
                  </a:lnTo>
                  <a:close/>
                  <a:moveTo>
                    <a:pt x="390" y="22536"/>
                  </a:moveTo>
                  <a:lnTo>
                    <a:pt x="410" y="22640"/>
                  </a:lnTo>
                  <a:lnTo>
                    <a:pt x="546" y="23264"/>
                  </a:lnTo>
                  <a:lnTo>
                    <a:pt x="702" y="23868"/>
                  </a:lnTo>
                  <a:lnTo>
                    <a:pt x="507" y="23069"/>
                  </a:lnTo>
                  <a:lnTo>
                    <a:pt x="390" y="22536"/>
                  </a:lnTo>
                  <a:close/>
                  <a:moveTo>
                    <a:pt x="18316" y="0"/>
                  </a:moveTo>
                  <a:lnTo>
                    <a:pt x="17829" y="20"/>
                  </a:lnTo>
                  <a:lnTo>
                    <a:pt x="17361" y="39"/>
                  </a:lnTo>
                  <a:lnTo>
                    <a:pt x="16874" y="78"/>
                  </a:lnTo>
                  <a:lnTo>
                    <a:pt x="16406" y="136"/>
                  </a:lnTo>
                  <a:lnTo>
                    <a:pt x="15939" y="214"/>
                  </a:lnTo>
                  <a:lnTo>
                    <a:pt x="15471" y="292"/>
                  </a:lnTo>
                  <a:lnTo>
                    <a:pt x="15003" y="370"/>
                  </a:lnTo>
                  <a:lnTo>
                    <a:pt x="14555" y="468"/>
                  </a:lnTo>
                  <a:lnTo>
                    <a:pt x="14107" y="585"/>
                  </a:lnTo>
                  <a:lnTo>
                    <a:pt x="13211" y="838"/>
                  </a:lnTo>
                  <a:lnTo>
                    <a:pt x="12334" y="1130"/>
                  </a:lnTo>
                  <a:lnTo>
                    <a:pt x="11477" y="1461"/>
                  </a:lnTo>
                  <a:lnTo>
                    <a:pt x="10658" y="1851"/>
                  </a:lnTo>
                  <a:lnTo>
                    <a:pt x="9840" y="2260"/>
                  </a:lnTo>
                  <a:lnTo>
                    <a:pt x="9061" y="2708"/>
                  </a:lnTo>
                  <a:lnTo>
                    <a:pt x="8301" y="3195"/>
                  </a:lnTo>
                  <a:lnTo>
                    <a:pt x="7560" y="3721"/>
                  </a:lnTo>
                  <a:lnTo>
                    <a:pt x="6840" y="4286"/>
                  </a:lnTo>
                  <a:lnTo>
                    <a:pt x="6158" y="4871"/>
                  </a:lnTo>
                  <a:lnTo>
                    <a:pt x="5515" y="5494"/>
                  </a:lnTo>
                  <a:lnTo>
                    <a:pt x="4891" y="6157"/>
                  </a:lnTo>
                  <a:lnTo>
                    <a:pt x="4307" y="6839"/>
                  </a:lnTo>
                  <a:lnTo>
                    <a:pt x="3742" y="7540"/>
                  </a:lnTo>
                  <a:lnTo>
                    <a:pt x="3216" y="8281"/>
                  </a:lnTo>
                  <a:lnTo>
                    <a:pt x="2728" y="9041"/>
                  </a:lnTo>
                  <a:lnTo>
                    <a:pt x="2280" y="9820"/>
                  </a:lnTo>
                  <a:lnTo>
                    <a:pt x="1871" y="10638"/>
                  </a:lnTo>
                  <a:lnTo>
                    <a:pt x="1481" y="11476"/>
                  </a:lnTo>
                  <a:lnTo>
                    <a:pt x="1150" y="12314"/>
                  </a:lnTo>
                  <a:lnTo>
                    <a:pt x="858" y="13191"/>
                  </a:lnTo>
                  <a:lnTo>
                    <a:pt x="605" y="14087"/>
                  </a:lnTo>
                  <a:lnTo>
                    <a:pt x="488" y="14535"/>
                  </a:lnTo>
                  <a:lnTo>
                    <a:pt x="390" y="15003"/>
                  </a:lnTo>
                  <a:lnTo>
                    <a:pt x="293" y="15451"/>
                  </a:lnTo>
                  <a:lnTo>
                    <a:pt x="215" y="15918"/>
                  </a:lnTo>
                  <a:lnTo>
                    <a:pt x="157" y="16386"/>
                  </a:lnTo>
                  <a:lnTo>
                    <a:pt x="98" y="16854"/>
                  </a:lnTo>
                  <a:lnTo>
                    <a:pt x="59" y="17341"/>
                  </a:lnTo>
                  <a:lnTo>
                    <a:pt x="40" y="17808"/>
                  </a:lnTo>
                  <a:lnTo>
                    <a:pt x="20" y="18295"/>
                  </a:lnTo>
                  <a:lnTo>
                    <a:pt x="1" y="18783"/>
                  </a:lnTo>
                  <a:lnTo>
                    <a:pt x="20" y="19445"/>
                  </a:lnTo>
                  <a:lnTo>
                    <a:pt x="59" y="20088"/>
                  </a:lnTo>
                  <a:lnTo>
                    <a:pt x="115" y="20704"/>
                  </a:lnTo>
                  <a:lnTo>
                    <a:pt x="115" y="20704"/>
                  </a:lnTo>
                  <a:lnTo>
                    <a:pt x="235" y="21199"/>
                  </a:lnTo>
                  <a:lnTo>
                    <a:pt x="371" y="21744"/>
                  </a:lnTo>
                  <a:lnTo>
                    <a:pt x="546" y="22329"/>
                  </a:lnTo>
                  <a:lnTo>
                    <a:pt x="722" y="22874"/>
                  </a:lnTo>
                  <a:lnTo>
                    <a:pt x="916" y="23400"/>
                  </a:lnTo>
                  <a:lnTo>
                    <a:pt x="1111" y="23887"/>
                  </a:lnTo>
                  <a:lnTo>
                    <a:pt x="1345" y="24433"/>
                  </a:lnTo>
                  <a:lnTo>
                    <a:pt x="1618" y="24978"/>
                  </a:lnTo>
                  <a:lnTo>
                    <a:pt x="1871" y="25485"/>
                  </a:lnTo>
                  <a:lnTo>
                    <a:pt x="2163" y="25972"/>
                  </a:lnTo>
                  <a:lnTo>
                    <a:pt x="2456" y="26459"/>
                  </a:lnTo>
                  <a:lnTo>
                    <a:pt x="2748" y="26927"/>
                  </a:lnTo>
                  <a:lnTo>
                    <a:pt x="3079" y="27375"/>
                  </a:lnTo>
                  <a:lnTo>
                    <a:pt x="3410" y="27804"/>
                  </a:lnTo>
                  <a:lnTo>
                    <a:pt x="3761" y="28252"/>
                  </a:lnTo>
                  <a:lnTo>
                    <a:pt x="4131" y="28700"/>
                  </a:lnTo>
                  <a:lnTo>
                    <a:pt x="4501" y="29109"/>
                  </a:lnTo>
                  <a:lnTo>
                    <a:pt x="4891" y="29499"/>
                  </a:lnTo>
                  <a:lnTo>
                    <a:pt x="5320" y="29908"/>
                  </a:lnTo>
                  <a:lnTo>
                    <a:pt x="5729" y="30278"/>
                  </a:lnTo>
                  <a:lnTo>
                    <a:pt x="6138" y="30629"/>
                  </a:lnTo>
                  <a:lnTo>
                    <a:pt x="6567" y="30980"/>
                  </a:lnTo>
                  <a:lnTo>
                    <a:pt x="7034" y="31330"/>
                  </a:lnTo>
                  <a:lnTo>
                    <a:pt x="7502" y="31642"/>
                  </a:lnTo>
                  <a:lnTo>
                    <a:pt x="7970" y="31954"/>
                  </a:lnTo>
                  <a:lnTo>
                    <a:pt x="8437" y="32246"/>
                  </a:lnTo>
                  <a:lnTo>
                    <a:pt x="8963" y="32538"/>
                  </a:lnTo>
                  <a:lnTo>
                    <a:pt x="9470" y="32792"/>
                  </a:lnTo>
                  <a:lnTo>
                    <a:pt x="9976" y="33025"/>
                  </a:lnTo>
                  <a:lnTo>
                    <a:pt x="10444" y="33259"/>
                  </a:lnTo>
                  <a:lnTo>
                    <a:pt x="11009" y="33473"/>
                  </a:lnTo>
                  <a:lnTo>
                    <a:pt x="11555" y="33668"/>
                  </a:lnTo>
                  <a:lnTo>
                    <a:pt x="12120" y="33863"/>
                  </a:lnTo>
                  <a:lnTo>
                    <a:pt x="12665" y="34019"/>
                  </a:lnTo>
                  <a:lnTo>
                    <a:pt x="13269" y="34175"/>
                  </a:lnTo>
                  <a:lnTo>
                    <a:pt x="13815" y="34292"/>
                  </a:lnTo>
                  <a:lnTo>
                    <a:pt x="14360" y="34389"/>
                  </a:lnTo>
                  <a:lnTo>
                    <a:pt x="14906" y="34467"/>
                  </a:lnTo>
                  <a:lnTo>
                    <a:pt x="15510" y="34545"/>
                  </a:lnTo>
                  <a:lnTo>
                    <a:pt x="16094" y="34584"/>
                  </a:lnTo>
                  <a:lnTo>
                    <a:pt x="16679" y="34623"/>
                  </a:lnTo>
                  <a:lnTo>
                    <a:pt x="17906" y="34623"/>
                  </a:lnTo>
                  <a:lnTo>
                    <a:pt x="18491" y="34584"/>
                  </a:lnTo>
                  <a:lnTo>
                    <a:pt x="19095" y="34545"/>
                  </a:lnTo>
                  <a:lnTo>
                    <a:pt x="19660" y="34467"/>
                  </a:lnTo>
                  <a:lnTo>
                    <a:pt x="20245" y="34370"/>
                  </a:lnTo>
                  <a:lnTo>
                    <a:pt x="20829" y="34272"/>
                  </a:lnTo>
                  <a:lnTo>
                    <a:pt x="21394" y="34136"/>
                  </a:lnTo>
                  <a:lnTo>
                    <a:pt x="21940" y="34000"/>
                  </a:lnTo>
                  <a:lnTo>
                    <a:pt x="22505" y="33844"/>
                  </a:lnTo>
                  <a:lnTo>
                    <a:pt x="23031" y="33668"/>
                  </a:lnTo>
                  <a:lnTo>
                    <a:pt x="23557" y="33473"/>
                  </a:lnTo>
                  <a:lnTo>
                    <a:pt x="24063" y="33259"/>
                  </a:lnTo>
                  <a:lnTo>
                    <a:pt x="24609" y="33025"/>
                  </a:lnTo>
                  <a:lnTo>
                    <a:pt x="25135" y="32772"/>
                  </a:lnTo>
                  <a:lnTo>
                    <a:pt x="25642" y="32499"/>
                  </a:lnTo>
                  <a:lnTo>
                    <a:pt x="26148" y="32226"/>
                  </a:lnTo>
                  <a:lnTo>
                    <a:pt x="26616" y="31934"/>
                  </a:lnTo>
                  <a:lnTo>
                    <a:pt x="27083" y="31622"/>
                  </a:lnTo>
                  <a:lnTo>
                    <a:pt x="27551" y="31311"/>
                  </a:lnTo>
                  <a:lnTo>
                    <a:pt x="27999" y="30960"/>
                  </a:lnTo>
                  <a:lnTo>
                    <a:pt x="28428" y="30609"/>
                  </a:lnTo>
                  <a:lnTo>
                    <a:pt x="28856" y="30259"/>
                  </a:lnTo>
                  <a:lnTo>
                    <a:pt x="29285" y="29869"/>
                  </a:lnTo>
                  <a:lnTo>
                    <a:pt x="29675" y="29499"/>
                  </a:lnTo>
                  <a:lnTo>
                    <a:pt x="30064" y="29090"/>
                  </a:lnTo>
                  <a:lnTo>
                    <a:pt x="30435" y="28680"/>
                  </a:lnTo>
                  <a:lnTo>
                    <a:pt x="30805" y="28252"/>
                  </a:lnTo>
                  <a:lnTo>
                    <a:pt x="31156" y="27804"/>
                  </a:lnTo>
                  <a:lnTo>
                    <a:pt x="31506" y="27336"/>
                  </a:lnTo>
                  <a:lnTo>
                    <a:pt x="31837" y="26868"/>
                  </a:lnTo>
                  <a:lnTo>
                    <a:pt x="32149" y="26381"/>
                  </a:lnTo>
                  <a:lnTo>
                    <a:pt x="32441" y="25914"/>
                  </a:lnTo>
                  <a:lnTo>
                    <a:pt x="32714" y="25388"/>
                  </a:lnTo>
                  <a:lnTo>
                    <a:pt x="32968" y="24920"/>
                  </a:lnTo>
                  <a:lnTo>
                    <a:pt x="33221" y="24413"/>
                  </a:lnTo>
                  <a:lnTo>
                    <a:pt x="33435" y="23907"/>
                  </a:lnTo>
                  <a:lnTo>
                    <a:pt x="33649" y="23361"/>
                  </a:lnTo>
                  <a:lnTo>
                    <a:pt x="33864" y="22816"/>
                  </a:lnTo>
                  <a:lnTo>
                    <a:pt x="34039" y="22270"/>
                  </a:lnTo>
                  <a:lnTo>
                    <a:pt x="34195" y="21725"/>
                  </a:lnTo>
                  <a:lnTo>
                    <a:pt x="34351" y="21140"/>
                  </a:lnTo>
                  <a:lnTo>
                    <a:pt x="34468" y="20575"/>
                  </a:lnTo>
                  <a:lnTo>
                    <a:pt x="34565" y="20030"/>
                  </a:lnTo>
                  <a:lnTo>
                    <a:pt x="34643" y="19484"/>
                  </a:lnTo>
                  <a:lnTo>
                    <a:pt x="34721" y="18880"/>
                  </a:lnTo>
                  <a:lnTo>
                    <a:pt x="34780" y="18276"/>
                  </a:lnTo>
                  <a:lnTo>
                    <a:pt x="34799" y="17691"/>
                  </a:lnTo>
                  <a:lnTo>
                    <a:pt x="34819" y="17087"/>
                  </a:lnTo>
                  <a:lnTo>
                    <a:pt x="34799" y="16444"/>
                  </a:lnTo>
                  <a:lnTo>
                    <a:pt x="34760" y="15860"/>
                  </a:lnTo>
                  <a:lnTo>
                    <a:pt x="34721" y="15295"/>
                  </a:lnTo>
                  <a:lnTo>
                    <a:pt x="34643" y="14730"/>
                  </a:lnTo>
                  <a:lnTo>
                    <a:pt x="34565" y="14145"/>
                  </a:lnTo>
                  <a:lnTo>
                    <a:pt x="34448" y="13561"/>
                  </a:lnTo>
                  <a:lnTo>
                    <a:pt x="34331" y="12996"/>
                  </a:lnTo>
                  <a:lnTo>
                    <a:pt x="34176" y="12431"/>
                  </a:lnTo>
                  <a:lnTo>
                    <a:pt x="34020" y="11846"/>
                  </a:lnTo>
                  <a:lnTo>
                    <a:pt x="33844" y="11340"/>
                  </a:lnTo>
                  <a:lnTo>
                    <a:pt x="33649" y="10814"/>
                  </a:lnTo>
                  <a:lnTo>
                    <a:pt x="33435" y="10288"/>
                  </a:lnTo>
                  <a:lnTo>
                    <a:pt x="33201" y="9742"/>
                  </a:lnTo>
                  <a:lnTo>
                    <a:pt x="32948" y="9216"/>
                  </a:lnTo>
                  <a:lnTo>
                    <a:pt x="32675" y="8709"/>
                  </a:lnTo>
                  <a:lnTo>
                    <a:pt x="32403" y="8222"/>
                  </a:lnTo>
                  <a:lnTo>
                    <a:pt x="32091" y="7735"/>
                  </a:lnTo>
                  <a:lnTo>
                    <a:pt x="31799" y="7268"/>
                  </a:lnTo>
                  <a:lnTo>
                    <a:pt x="31487" y="6839"/>
                  </a:lnTo>
                  <a:lnTo>
                    <a:pt x="31156" y="6391"/>
                  </a:lnTo>
                  <a:lnTo>
                    <a:pt x="30805" y="5943"/>
                  </a:lnTo>
                  <a:lnTo>
                    <a:pt x="30435" y="5514"/>
                  </a:lnTo>
                  <a:lnTo>
                    <a:pt x="30064" y="5105"/>
                  </a:lnTo>
                  <a:lnTo>
                    <a:pt x="29675" y="4715"/>
                  </a:lnTo>
                  <a:lnTo>
                    <a:pt x="29266" y="4306"/>
                  </a:lnTo>
                  <a:lnTo>
                    <a:pt x="28856" y="3936"/>
                  </a:lnTo>
                  <a:lnTo>
                    <a:pt x="28428" y="3585"/>
                  </a:lnTo>
                  <a:lnTo>
                    <a:pt x="27999" y="3234"/>
                  </a:lnTo>
                  <a:lnTo>
                    <a:pt x="27532" y="2884"/>
                  </a:lnTo>
                  <a:lnTo>
                    <a:pt x="27064" y="2552"/>
                  </a:lnTo>
                  <a:lnTo>
                    <a:pt x="26596" y="2241"/>
                  </a:lnTo>
                  <a:lnTo>
                    <a:pt x="26129" y="1948"/>
                  </a:lnTo>
                  <a:lnTo>
                    <a:pt x="25583" y="1656"/>
                  </a:lnTo>
                  <a:lnTo>
                    <a:pt x="25077" y="1383"/>
                  </a:lnTo>
                  <a:lnTo>
                    <a:pt x="24570" y="1150"/>
                  </a:lnTo>
                  <a:lnTo>
                    <a:pt x="24083" y="935"/>
                  </a:lnTo>
                  <a:lnTo>
                    <a:pt x="23342" y="643"/>
                  </a:lnTo>
                  <a:lnTo>
                    <a:pt x="22602" y="370"/>
                  </a:lnTo>
                  <a:lnTo>
                    <a:pt x="22134" y="292"/>
                  </a:lnTo>
                  <a:lnTo>
                    <a:pt x="21667" y="214"/>
                  </a:lnTo>
                  <a:lnTo>
                    <a:pt x="21199" y="136"/>
                  </a:lnTo>
                  <a:lnTo>
                    <a:pt x="20732" y="97"/>
                  </a:lnTo>
                  <a:lnTo>
                    <a:pt x="20245" y="39"/>
                  </a:lnTo>
                  <a:lnTo>
                    <a:pt x="19777" y="20"/>
                  </a:lnTo>
                  <a:lnTo>
                    <a:pt x="19290" y="0"/>
                  </a:lnTo>
                  <a:close/>
                </a:path>
              </a:pathLst>
            </a:custGeom>
            <a:solidFill>
              <a:srgbClr val="FFE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3856975" y="1543550"/>
              <a:ext cx="870475" cy="865600"/>
            </a:xfrm>
            <a:custGeom>
              <a:avLst/>
              <a:gdLst/>
              <a:ahLst/>
              <a:cxnLst/>
              <a:rect l="l" t="t" r="r" b="b"/>
              <a:pathLst>
                <a:path w="34819" h="34624" fill="none" extrusionOk="0">
                  <a:moveTo>
                    <a:pt x="1" y="18783"/>
                  </a:moveTo>
                  <a:lnTo>
                    <a:pt x="1" y="18783"/>
                  </a:lnTo>
                  <a:lnTo>
                    <a:pt x="20" y="19445"/>
                  </a:lnTo>
                  <a:lnTo>
                    <a:pt x="59" y="20088"/>
                  </a:lnTo>
                  <a:lnTo>
                    <a:pt x="118" y="20731"/>
                  </a:lnTo>
                  <a:lnTo>
                    <a:pt x="196" y="21374"/>
                  </a:lnTo>
                  <a:lnTo>
                    <a:pt x="293" y="22017"/>
                  </a:lnTo>
                  <a:lnTo>
                    <a:pt x="410" y="22640"/>
                  </a:lnTo>
                  <a:lnTo>
                    <a:pt x="546" y="23264"/>
                  </a:lnTo>
                  <a:lnTo>
                    <a:pt x="702" y="23868"/>
                  </a:lnTo>
                  <a:lnTo>
                    <a:pt x="702" y="23868"/>
                  </a:lnTo>
                  <a:lnTo>
                    <a:pt x="507" y="23069"/>
                  </a:lnTo>
                  <a:lnTo>
                    <a:pt x="332" y="22270"/>
                  </a:lnTo>
                  <a:lnTo>
                    <a:pt x="196" y="21452"/>
                  </a:lnTo>
                  <a:lnTo>
                    <a:pt x="98" y="20634"/>
                  </a:lnTo>
                  <a:lnTo>
                    <a:pt x="98" y="20634"/>
                  </a:lnTo>
                  <a:lnTo>
                    <a:pt x="235" y="21199"/>
                  </a:lnTo>
                  <a:lnTo>
                    <a:pt x="371" y="21744"/>
                  </a:lnTo>
                  <a:lnTo>
                    <a:pt x="371" y="21744"/>
                  </a:lnTo>
                  <a:lnTo>
                    <a:pt x="546" y="22329"/>
                  </a:lnTo>
                  <a:lnTo>
                    <a:pt x="722" y="22874"/>
                  </a:lnTo>
                  <a:lnTo>
                    <a:pt x="722" y="22874"/>
                  </a:lnTo>
                  <a:lnTo>
                    <a:pt x="916" y="23400"/>
                  </a:lnTo>
                  <a:lnTo>
                    <a:pt x="1111" y="23887"/>
                  </a:lnTo>
                  <a:lnTo>
                    <a:pt x="1111" y="23887"/>
                  </a:lnTo>
                  <a:lnTo>
                    <a:pt x="1345" y="24433"/>
                  </a:lnTo>
                  <a:lnTo>
                    <a:pt x="1618" y="24978"/>
                  </a:lnTo>
                  <a:lnTo>
                    <a:pt x="1871" y="25485"/>
                  </a:lnTo>
                  <a:lnTo>
                    <a:pt x="2163" y="25972"/>
                  </a:lnTo>
                  <a:lnTo>
                    <a:pt x="2163" y="25972"/>
                  </a:lnTo>
                  <a:lnTo>
                    <a:pt x="2456" y="26459"/>
                  </a:lnTo>
                  <a:lnTo>
                    <a:pt x="2748" y="26927"/>
                  </a:lnTo>
                  <a:lnTo>
                    <a:pt x="2748" y="26927"/>
                  </a:lnTo>
                  <a:lnTo>
                    <a:pt x="3079" y="27375"/>
                  </a:lnTo>
                  <a:lnTo>
                    <a:pt x="3410" y="27804"/>
                  </a:lnTo>
                  <a:lnTo>
                    <a:pt x="3410" y="27804"/>
                  </a:lnTo>
                  <a:lnTo>
                    <a:pt x="3761" y="28252"/>
                  </a:lnTo>
                  <a:lnTo>
                    <a:pt x="4131" y="28700"/>
                  </a:lnTo>
                  <a:lnTo>
                    <a:pt x="4501" y="29109"/>
                  </a:lnTo>
                  <a:lnTo>
                    <a:pt x="4891" y="29499"/>
                  </a:lnTo>
                  <a:lnTo>
                    <a:pt x="4891" y="29499"/>
                  </a:lnTo>
                  <a:lnTo>
                    <a:pt x="5320" y="29908"/>
                  </a:lnTo>
                  <a:lnTo>
                    <a:pt x="5729" y="30278"/>
                  </a:lnTo>
                  <a:lnTo>
                    <a:pt x="5729" y="30278"/>
                  </a:lnTo>
                  <a:lnTo>
                    <a:pt x="6138" y="30629"/>
                  </a:lnTo>
                  <a:lnTo>
                    <a:pt x="6567" y="30980"/>
                  </a:lnTo>
                  <a:lnTo>
                    <a:pt x="6567" y="30980"/>
                  </a:lnTo>
                  <a:lnTo>
                    <a:pt x="7034" y="31330"/>
                  </a:lnTo>
                  <a:lnTo>
                    <a:pt x="7502" y="31642"/>
                  </a:lnTo>
                  <a:lnTo>
                    <a:pt x="7970" y="31954"/>
                  </a:lnTo>
                  <a:lnTo>
                    <a:pt x="8437" y="32246"/>
                  </a:lnTo>
                  <a:lnTo>
                    <a:pt x="8437" y="32246"/>
                  </a:lnTo>
                  <a:lnTo>
                    <a:pt x="8963" y="32538"/>
                  </a:lnTo>
                  <a:lnTo>
                    <a:pt x="9470" y="32792"/>
                  </a:lnTo>
                  <a:lnTo>
                    <a:pt x="9470" y="32792"/>
                  </a:lnTo>
                  <a:lnTo>
                    <a:pt x="9976" y="33025"/>
                  </a:lnTo>
                  <a:lnTo>
                    <a:pt x="10444" y="33259"/>
                  </a:lnTo>
                  <a:lnTo>
                    <a:pt x="10444" y="33259"/>
                  </a:lnTo>
                  <a:lnTo>
                    <a:pt x="11009" y="33473"/>
                  </a:lnTo>
                  <a:lnTo>
                    <a:pt x="11555" y="33668"/>
                  </a:lnTo>
                  <a:lnTo>
                    <a:pt x="12120" y="33863"/>
                  </a:lnTo>
                  <a:lnTo>
                    <a:pt x="12665" y="34019"/>
                  </a:lnTo>
                  <a:lnTo>
                    <a:pt x="12665" y="34019"/>
                  </a:lnTo>
                  <a:lnTo>
                    <a:pt x="13269" y="34175"/>
                  </a:lnTo>
                  <a:lnTo>
                    <a:pt x="13815" y="34292"/>
                  </a:lnTo>
                  <a:lnTo>
                    <a:pt x="13815" y="34292"/>
                  </a:lnTo>
                  <a:lnTo>
                    <a:pt x="14360" y="34389"/>
                  </a:lnTo>
                  <a:lnTo>
                    <a:pt x="14906" y="34467"/>
                  </a:lnTo>
                  <a:lnTo>
                    <a:pt x="14906" y="34467"/>
                  </a:lnTo>
                  <a:lnTo>
                    <a:pt x="15510" y="34545"/>
                  </a:lnTo>
                  <a:lnTo>
                    <a:pt x="16094" y="34584"/>
                  </a:lnTo>
                  <a:lnTo>
                    <a:pt x="16679" y="34623"/>
                  </a:lnTo>
                  <a:lnTo>
                    <a:pt x="17283" y="34623"/>
                  </a:lnTo>
                  <a:lnTo>
                    <a:pt x="17283" y="34623"/>
                  </a:lnTo>
                  <a:lnTo>
                    <a:pt x="17906" y="34623"/>
                  </a:lnTo>
                  <a:lnTo>
                    <a:pt x="18491" y="34584"/>
                  </a:lnTo>
                  <a:lnTo>
                    <a:pt x="18491" y="34584"/>
                  </a:lnTo>
                  <a:lnTo>
                    <a:pt x="19095" y="34545"/>
                  </a:lnTo>
                  <a:lnTo>
                    <a:pt x="19660" y="34467"/>
                  </a:lnTo>
                  <a:lnTo>
                    <a:pt x="19660" y="34467"/>
                  </a:lnTo>
                  <a:lnTo>
                    <a:pt x="20245" y="34370"/>
                  </a:lnTo>
                  <a:lnTo>
                    <a:pt x="20829" y="34272"/>
                  </a:lnTo>
                  <a:lnTo>
                    <a:pt x="21394" y="34136"/>
                  </a:lnTo>
                  <a:lnTo>
                    <a:pt x="21940" y="34000"/>
                  </a:lnTo>
                  <a:lnTo>
                    <a:pt x="21940" y="34000"/>
                  </a:lnTo>
                  <a:lnTo>
                    <a:pt x="22505" y="33844"/>
                  </a:lnTo>
                  <a:lnTo>
                    <a:pt x="23031" y="33668"/>
                  </a:lnTo>
                  <a:lnTo>
                    <a:pt x="23031" y="33668"/>
                  </a:lnTo>
                  <a:lnTo>
                    <a:pt x="23557" y="33473"/>
                  </a:lnTo>
                  <a:lnTo>
                    <a:pt x="24063" y="33259"/>
                  </a:lnTo>
                  <a:lnTo>
                    <a:pt x="24063" y="33259"/>
                  </a:lnTo>
                  <a:lnTo>
                    <a:pt x="24609" y="33025"/>
                  </a:lnTo>
                  <a:lnTo>
                    <a:pt x="25135" y="32772"/>
                  </a:lnTo>
                  <a:lnTo>
                    <a:pt x="25642" y="32499"/>
                  </a:lnTo>
                  <a:lnTo>
                    <a:pt x="26148" y="32226"/>
                  </a:lnTo>
                  <a:lnTo>
                    <a:pt x="26148" y="32226"/>
                  </a:lnTo>
                  <a:lnTo>
                    <a:pt x="26616" y="31934"/>
                  </a:lnTo>
                  <a:lnTo>
                    <a:pt x="27083" y="31622"/>
                  </a:lnTo>
                  <a:lnTo>
                    <a:pt x="27551" y="31311"/>
                  </a:lnTo>
                  <a:lnTo>
                    <a:pt x="27999" y="30960"/>
                  </a:lnTo>
                  <a:lnTo>
                    <a:pt x="27999" y="30960"/>
                  </a:lnTo>
                  <a:lnTo>
                    <a:pt x="28428" y="30609"/>
                  </a:lnTo>
                  <a:lnTo>
                    <a:pt x="28856" y="30259"/>
                  </a:lnTo>
                  <a:lnTo>
                    <a:pt x="29285" y="29869"/>
                  </a:lnTo>
                  <a:lnTo>
                    <a:pt x="29675" y="29499"/>
                  </a:lnTo>
                  <a:lnTo>
                    <a:pt x="29675" y="29499"/>
                  </a:lnTo>
                  <a:lnTo>
                    <a:pt x="30064" y="29090"/>
                  </a:lnTo>
                  <a:lnTo>
                    <a:pt x="30435" y="28680"/>
                  </a:lnTo>
                  <a:lnTo>
                    <a:pt x="30805" y="28252"/>
                  </a:lnTo>
                  <a:lnTo>
                    <a:pt x="31156" y="27804"/>
                  </a:lnTo>
                  <a:lnTo>
                    <a:pt x="31156" y="27804"/>
                  </a:lnTo>
                  <a:lnTo>
                    <a:pt x="31506" y="27336"/>
                  </a:lnTo>
                  <a:lnTo>
                    <a:pt x="31837" y="26868"/>
                  </a:lnTo>
                  <a:lnTo>
                    <a:pt x="32149" y="26381"/>
                  </a:lnTo>
                  <a:lnTo>
                    <a:pt x="32441" y="25914"/>
                  </a:lnTo>
                  <a:lnTo>
                    <a:pt x="32441" y="25914"/>
                  </a:lnTo>
                  <a:lnTo>
                    <a:pt x="32714" y="25388"/>
                  </a:lnTo>
                  <a:lnTo>
                    <a:pt x="32968" y="24920"/>
                  </a:lnTo>
                  <a:lnTo>
                    <a:pt x="32968" y="24920"/>
                  </a:lnTo>
                  <a:lnTo>
                    <a:pt x="33221" y="24413"/>
                  </a:lnTo>
                  <a:lnTo>
                    <a:pt x="33435" y="23907"/>
                  </a:lnTo>
                  <a:lnTo>
                    <a:pt x="33435" y="23907"/>
                  </a:lnTo>
                  <a:lnTo>
                    <a:pt x="33649" y="23361"/>
                  </a:lnTo>
                  <a:lnTo>
                    <a:pt x="33864" y="22816"/>
                  </a:lnTo>
                  <a:lnTo>
                    <a:pt x="34039" y="22270"/>
                  </a:lnTo>
                  <a:lnTo>
                    <a:pt x="34195" y="21725"/>
                  </a:lnTo>
                  <a:lnTo>
                    <a:pt x="34195" y="21725"/>
                  </a:lnTo>
                  <a:lnTo>
                    <a:pt x="34351" y="21140"/>
                  </a:lnTo>
                  <a:lnTo>
                    <a:pt x="34468" y="20575"/>
                  </a:lnTo>
                  <a:lnTo>
                    <a:pt x="34468" y="20575"/>
                  </a:lnTo>
                  <a:lnTo>
                    <a:pt x="34565" y="20030"/>
                  </a:lnTo>
                  <a:lnTo>
                    <a:pt x="34643" y="19484"/>
                  </a:lnTo>
                  <a:lnTo>
                    <a:pt x="34643" y="19484"/>
                  </a:lnTo>
                  <a:lnTo>
                    <a:pt x="34721" y="18880"/>
                  </a:lnTo>
                  <a:lnTo>
                    <a:pt x="34780" y="18276"/>
                  </a:lnTo>
                  <a:lnTo>
                    <a:pt x="34799" y="17691"/>
                  </a:lnTo>
                  <a:lnTo>
                    <a:pt x="34819" y="17087"/>
                  </a:lnTo>
                  <a:lnTo>
                    <a:pt x="34819" y="17087"/>
                  </a:lnTo>
                  <a:lnTo>
                    <a:pt x="34799" y="16444"/>
                  </a:lnTo>
                  <a:lnTo>
                    <a:pt x="34760" y="15860"/>
                  </a:lnTo>
                  <a:lnTo>
                    <a:pt x="34760" y="15860"/>
                  </a:lnTo>
                  <a:lnTo>
                    <a:pt x="34721" y="15295"/>
                  </a:lnTo>
                  <a:lnTo>
                    <a:pt x="34643" y="14730"/>
                  </a:lnTo>
                  <a:lnTo>
                    <a:pt x="34643" y="14730"/>
                  </a:lnTo>
                  <a:lnTo>
                    <a:pt x="34565" y="14145"/>
                  </a:lnTo>
                  <a:lnTo>
                    <a:pt x="34448" y="13561"/>
                  </a:lnTo>
                  <a:lnTo>
                    <a:pt x="34331" y="12996"/>
                  </a:lnTo>
                  <a:lnTo>
                    <a:pt x="34176" y="12431"/>
                  </a:lnTo>
                  <a:lnTo>
                    <a:pt x="34176" y="12431"/>
                  </a:lnTo>
                  <a:lnTo>
                    <a:pt x="34020" y="11846"/>
                  </a:lnTo>
                  <a:lnTo>
                    <a:pt x="33844" y="11340"/>
                  </a:lnTo>
                  <a:lnTo>
                    <a:pt x="33844" y="11340"/>
                  </a:lnTo>
                  <a:lnTo>
                    <a:pt x="33649" y="10814"/>
                  </a:lnTo>
                  <a:lnTo>
                    <a:pt x="33435" y="10288"/>
                  </a:lnTo>
                  <a:lnTo>
                    <a:pt x="33435" y="10288"/>
                  </a:lnTo>
                  <a:lnTo>
                    <a:pt x="33201" y="9742"/>
                  </a:lnTo>
                  <a:lnTo>
                    <a:pt x="32948" y="9216"/>
                  </a:lnTo>
                  <a:lnTo>
                    <a:pt x="32675" y="8709"/>
                  </a:lnTo>
                  <a:lnTo>
                    <a:pt x="32403" y="8222"/>
                  </a:lnTo>
                  <a:lnTo>
                    <a:pt x="32403" y="8222"/>
                  </a:lnTo>
                  <a:lnTo>
                    <a:pt x="32091" y="7735"/>
                  </a:lnTo>
                  <a:lnTo>
                    <a:pt x="31799" y="7268"/>
                  </a:lnTo>
                  <a:lnTo>
                    <a:pt x="31799" y="7268"/>
                  </a:lnTo>
                  <a:lnTo>
                    <a:pt x="31487" y="6839"/>
                  </a:lnTo>
                  <a:lnTo>
                    <a:pt x="31156" y="6391"/>
                  </a:lnTo>
                  <a:lnTo>
                    <a:pt x="31156" y="6391"/>
                  </a:lnTo>
                  <a:lnTo>
                    <a:pt x="30805" y="5943"/>
                  </a:lnTo>
                  <a:lnTo>
                    <a:pt x="30435" y="5514"/>
                  </a:lnTo>
                  <a:lnTo>
                    <a:pt x="30064" y="5105"/>
                  </a:lnTo>
                  <a:lnTo>
                    <a:pt x="29675" y="4715"/>
                  </a:lnTo>
                  <a:lnTo>
                    <a:pt x="29675" y="4715"/>
                  </a:lnTo>
                  <a:lnTo>
                    <a:pt x="29266" y="4306"/>
                  </a:lnTo>
                  <a:lnTo>
                    <a:pt x="28856" y="3936"/>
                  </a:lnTo>
                  <a:lnTo>
                    <a:pt x="28856" y="3936"/>
                  </a:lnTo>
                  <a:lnTo>
                    <a:pt x="28428" y="3585"/>
                  </a:lnTo>
                  <a:lnTo>
                    <a:pt x="27999" y="3234"/>
                  </a:lnTo>
                  <a:lnTo>
                    <a:pt x="27999" y="3234"/>
                  </a:lnTo>
                  <a:lnTo>
                    <a:pt x="27532" y="2884"/>
                  </a:lnTo>
                  <a:lnTo>
                    <a:pt x="27064" y="2552"/>
                  </a:lnTo>
                  <a:lnTo>
                    <a:pt x="26596" y="2241"/>
                  </a:lnTo>
                  <a:lnTo>
                    <a:pt x="26129" y="1948"/>
                  </a:lnTo>
                  <a:lnTo>
                    <a:pt x="26129" y="1948"/>
                  </a:lnTo>
                  <a:lnTo>
                    <a:pt x="25583" y="1656"/>
                  </a:lnTo>
                  <a:lnTo>
                    <a:pt x="25077" y="1383"/>
                  </a:lnTo>
                  <a:lnTo>
                    <a:pt x="25077" y="1383"/>
                  </a:lnTo>
                  <a:lnTo>
                    <a:pt x="24570" y="1150"/>
                  </a:lnTo>
                  <a:lnTo>
                    <a:pt x="24083" y="935"/>
                  </a:lnTo>
                  <a:lnTo>
                    <a:pt x="24083" y="935"/>
                  </a:lnTo>
                  <a:lnTo>
                    <a:pt x="23342" y="643"/>
                  </a:lnTo>
                  <a:lnTo>
                    <a:pt x="22602" y="370"/>
                  </a:lnTo>
                  <a:lnTo>
                    <a:pt x="22602" y="370"/>
                  </a:lnTo>
                  <a:lnTo>
                    <a:pt x="22134" y="292"/>
                  </a:lnTo>
                  <a:lnTo>
                    <a:pt x="21667" y="214"/>
                  </a:lnTo>
                  <a:lnTo>
                    <a:pt x="21199" y="136"/>
                  </a:lnTo>
                  <a:lnTo>
                    <a:pt x="20732" y="97"/>
                  </a:lnTo>
                  <a:lnTo>
                    <a:pt x="20245" y="39"/>
                  </a:lnTo>
                  <a:lnTo>
                    <a:pt x="19777" y="20"/>
                  </a:lnTo>
                  <a:lnTo>
                    <a:pt x="19290" y="0"/>
                  </a:lnTo>
                  <a:lnTo>
                    <a:pt x="18803" y="0"/>
                  </a:lnTo>
                  <a:lnTo>
                    <a:pt x="18803" y="0"/>
                  </a:lnTo>
                  <a:lnTo>
                    <a:pt x="18316" y="0"/>
                  </a:lnTo>
                  <a:lnTo>
                    <a:pt x="17829" y="20"/>
                  </a:lnTo>
                  <a:lnTo>
                    <a:pt x="17361" y="39"/>
                  </a:lnTo>
                  <a:lnTo>
                    <a:pt x="16874" y="78"/>
                  </a:lnTo>
                  <a:lnTo>
                    <a:pt x="16406" y="136"/>
                  </a:lnTo>
                  <a:lnTo>
                    <a:pt x="15939" y="214"/>
                  </a:lnTo>
                  <a:lnTo>
                    <a:pt x="15471" y="292"/>
                  </a:lnTo>
                  <a:lnTo>
                    <a:pt x="15003" y="370"/>
                  </a:lnTo>
                  <a:lnTo>
                    <a:pt x="14555" y="468"/>
                  </a:lnTo>
                  <a:lnTo>
                    <a:pt x="14107" y="585"/>
                  </a:lnTo>
                  <a:lnTo>
                    <a:pt x="13211" y="838"/>
                  </a:lnTo>
                  <a:lnTo>
                    <a:pt x="12334" y="1130"/>
                  </a:lnTo>
                  <a:lnTo>
                    <a:pt x="11477" y="1461"/>
                  </a:lnTo>
                  <a:lnTo>
                    <a:pt x="10658" y="1851"/>
                  </a:lnTo>
                  <a:lnTo>
                    <a:pt x="9840" y="2260"/>
                  </a:lnTo>
                  <a:lnTo>
                    <a:pt x="9061" y="2708"/>
                  </a:lnTo>
                  <a:lnTo>
                    <a:pt x="8301" y="3195"/>
                  </a:lnTo>
                  <a:lnTo>
                    <a:pt x="7560" y="3721"/>
                  </a:lnTo>
                  <a:lnTo>
                    <a:pt x="6840" y="4286"/>
                  </a:lnTo>
                  <a:lnTo>
                    <a:pt x="6158" y="4871"/>
                  </a:lnTo>
                  <a:lnTo>
                    <a:pt x="5515" y="5494"/>
                  </a:lnTo>
                  <a:lnTo>
                    <a:pt x="4891" y="6157"/>
                  </a:lnTo>
                  <a:lnTo>
                    <a:pt x="4307" y="6839"/>
                  </a:lnTo>
                  <a:lnTo>
                    <a:pt x="3742" y="7540"/>
                  </a:lnTo>
                  <a:lnTo>
                    <a:pt x="3216" y="8281"/>
                  </a:lnTo>
                  <a:lnTo>
                    <a:pt x="2728" y="9041"/>
                  </a:lnTo>
                  <a:lnTo>
                    <a:pt x="2280" y="9820"/>
                  </a:lnTo>
                  <a:lnTo>
                    <a:pt x="1871" y="10638"/>
                  </a:lnTo>
                  <a:lnTo>
                    <a:pt x="1481" y="11476"/>
                  </a:lnTo>
                  <a:lnTo>
                    <a:pt x="1150" y="12314"/>
                  </a:lnTo>
                  <a:lnTo>
                    <a:pt x="858" y="13191"/>
                  </a:lnTo>
                  <a:lnTo>
                    <a:pt x="605" y="14087"/>
                  </a:lnTo>
                  <a:lnTo>
                    <a:pt x="488" y="14535"/>
                  </a:lnTo>
                  <a:lnTo>
                    <a:pt x="390" y="15003"/>
                  </a:lnTo>
                  <a:lnTo>
                    <a:pt x="293" y="15451"/>
                  </a:lnTo>
                  <a:lnTo>
                    <a:pt x="215" y="15918"/>
                  </a:lnTo>
                  <a:lnTo>
                    <a:pt x="157" y="16386"/>
                  </a:lnTo>
                  <a:lnTo>
                    <a:pt x="98" y="16854"/>
                  </a:lnTo>
                  <a:lnTo>
                    <a:pt x="59" y="17341"/>
                  </a:lnTo>
                  <a:lnTo>
                    <a:pt x="40" y="17808"/>
                  </a:lnTo>
                  <a:lnTo>
                    <a:pt x="20" y="18295"/>
                  </a:lnTo>
                  <a:lnTo>
                    <a:pt x="1" y="187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3856975" y="1543050"/>
              <a:ext cx="870475" cy="866100"/>
            </a:xfrm>
            <a:custGeom>
              <a:avLst/>
              <a:gdLst/>
              <a:ahLst/>
              <a:cxnLst/>
              <a:rect l="l" t="t" r="r" b="b"/>
              <a:pathLst>
                <a:path w="34819" h="34644" extrusionOk="0">
                  <a:moveTo>
                    <a:pt x="18803" y="1"/>
                  </a:moveTo>
                  <a:lnTo>
                    <a:pt x="18316" y="20"/>
                  </a:lnTo>
                  <a:lnTo>
                    <a:pt x="17829" y="20"/>
                  </a:lnTo>
                  <a:lnTo>
                    <a:pt x="17361" y="59"/>
                  </a:lnTo>
                  <a:lnTo>
                    <a:pt x="16874" y="98"/>
                  </a:lnTo>
                  <a:lnTo>
                    <a:pt x="16406" y="156"/>
                  </a:lnTo>
                  <a:lnTo>
                    <a:pt x="15939" y="215"/>
                  </a:lnTo>
                  <a:lnTo>
                    <a:pt x="15471" y="293"/>
                  </a:lnTo>
                  <a:lnTo>
                    <a:pt x="15023" y="390"/>
                  </a:lnTo>
                  <a:lnTo>
                    <a:pt x="14555" y="488"/>
                  </a:lnTo>
                  <a:lnTo>
                    <a:pt x="14107" y="605"/>
                  </a:lnTo>
                  <a:lnTo>
                    <a:pt x="13211" y="858"/>
                  </a:lnTo>
                  <a:lnTo>
                    <a:pt x="12334" y="1150"/>
                  </a:lnTo>
                  <a:lnTo>
                    <a:pt x="11496" y="1481"/>
                  </a:lnTo>
                  <a:lnTo>
                    <a:pt x="10658" y="1852"/>
                  </a:lnTo>
                  <a:lnTo>
                    <a:pt x="9840" y="2280"/>
                  </a:lnTo>
                  <a:lnTo>
                    <a:pt x="9061" y="2728"/>
                  </a:lnTo>
                  <a:lnTo>
                    <a:pt x="8301" y="3215"/>
                  </a:lnTo>
                  <a:lnTo>
                    <a:pt x="7560" y="3741"/>
                  </a:lnTo>
                  <a:lnTo>
                    <a:pt x="6840" y="4306"/>
                  </a:lnTo>
                  <a:lnTo>
                    <a:pt x="6158" y="4891"/>
                  </a:lnTo>
                  <a:lnTo>
                    <a:pt x="5515" y="5514"/>
                  </a:lnTo>
                  <a:lnTo>
                    <a:pt x="4891" y="6177"/>
                  </a:lnTo>
                  <a:lnTo>
                    <a:pt x="4307" y="6859"/>
                  </a:lnTo>
                  <a:lnTo>
                    <a:pt x="3742" y="7560"/>
                  </a:lnTo>
                  <a:lnTo>
                    <a:pt x="3216" y="8301"/>
                  </a:lnTo>
                  <a:lnTo>
                    <a:pt x="2728" y="9061"/>
                  </a:lnTo>
                  <a:lnTo>
                    <a:pt x="2280" y="9840"/>
                  </a:lnTo>
                  <a:lnTo>
                    <a:pt x="1852" y="10658"/>
                  </a:lnTo>
                  <a:lnTo>
                    <a:pt x="1481" y="11496"/>
                  </a:lnTo>
                  <a:lnTo>
                    <a:pt x="1150" y="12353"/>
                  </a:lnTo>
                  <a:lnTo>
                    <a:pt x="839" y="13211"/>
                  </a:lnTo>
                  <a:lnTo>
                    <a:pt x="585" y="14107"/>
                  </a:lnTo>
                  <a:lnTo>
                    <a:pt x="488" y="14555"/>
                  </a:lnTo>
                  <a:lnTo>
                    <a:pt x="390" y="15023"/>
                  </a:lnTo>
                  <a:lnTo>
                    <a:pt x="293" y="15471"/>
                  </a:lnTo>
                  <a:lnTo>
                    <a:pt x="215" y="15938"/>
                  </a:lnTo>
                  <a:lnTo>
                    <a:pt x="157" y="16406"/>
                  </a:lnTo>
                  <a:lnTo>
                    <a:pt x="98" y="16874"/>
                  </a:lnTo>
                  <a:lnTo>
                    <a:pt x="59" y="17361"/>
                  </a:lnTo>
                  <a:lnTo>
                    <a:pt x="20" y="17828"/>
                  </a:lnTo>
                  <a:lnTo>
                    <a:pt x="1" y="18315"/>
                  </a:lnTo>
                  <a:lnTo>
                    <a:pt x="1" y="18803"/>
                  </a:lnTo>
                  <a:lnTo>
                    <a:pt x="20" y="19699"/>
                  </a:lnTo>
                  <a:lnTo>
                    <a:pt x="79" y="20595"/>
                  </a:lnTo>
                  <a:lnTo>
                    <a:pt x="98" y="20654"/>
                  </a:lnTo>
                  <a:lnTo>
                    <a:pt x="235" y="21219"/>
                  </a:lnTo>
                  <a:lnTo>
                    <a:pt x="371" y="21764"/>
                  </a:lnTo>
                  <a:lnTo>
                    <a:pt x="546" y="22349"/>
                  </a:lnTo>
                  <a:lnTo>
                    <a:pt x="722" y="22894"/>
                  </a:lnTo>
                  <a:lnTo>
                    <a:pt x="916" y="23420"/>
                  </a:lnTo>
                  <a:lnTo>
                    <a:pt x="1111" y="23907"/>
                  </a:lnTo>
                  <a:lnTo>
                    <a:pt x="1345" y="24453"/>
                  </a:lnTo>
                  <a:lnTo>
                    <a:pt x="1618" y="24998"/>
                  </a:lnTo>
                  <a:lnTo>
                    <a:pt x="1871" y="25505"/>
                  </a:lnTo>
                  <a:lnTo>
                    <a:pt x="2163" y="25992"/>
                  </a:lnTo>
                  <a:lnTo>
                    <a:pt x="2456" y="26479"/>
                  </a:lnTo>
                  <a:lnTo>
                    <a:pt x="2748" y="26947"/>
                  </a:lnTo>
                  <a:lnTo>
                    <a:pt x="3079" y="27395"/>
                  </a:lnTo>
                  <a:lnTo>
                    <a:pt x="3410" y="27824"/>
                  </a:lnTo>
                  <a:lnTo>
                    <a:pt x="3761" y="28272"/>
                  </a:lnTo>
                  <a:lnTo>
                    <a:pt x="4131" y="28720"/>
                  </a:lnTo>
                  <a:lnTo>
                    <a:pt x="4501" y="29129"/>
                  </a:lnTo>
                  <a:lnTo>
                    <a:pt x="4891" y="29519"/>
                  </a:lnTo>
                  <a:lnTo>
                    <a:pt x="5320" y="29928"/>
                  </a:lnTo>
                  <a:lnTo>
                    <a:pt x="5729" y="30298"/>
                  </a:lnTo>
                  <a:lnTo>
                    <a:pt x="6138" y="30649"/>
                  </a:lnTo>
                  <a:lnTo>
                    <a:pt x="6567" y="31000"/>
                  </a:lnTo>
                  <a:lnTo>
                    <a:pt x="7034" y="31350"/>
                  </a:lnTo>
                  <a:lnTo>
                    <a:pt x="7502" y="31662"/>
                  </a:lnTo>
                  <a:lnTo>
                    <a:pt x="7970" y="31974"/>
                  </a:lnTo>
                  <a:lnTo>
                    <a:pt x="8437" y="32266"/>
                  </a:lnTo>
                  <a:lnTo>
                    <a:pt x="8963" y="32558"/>
                  </a:lnTo>
                  <a:lnTo>
                    <a:pt x="9470" y="32812"/>
                  </a:lnTo>
                  <a:lnTo>
                    <a:pt x="9976" y="33045"/>
                  </a:lnTo>
                  <a:lnTo>
                    <a:pt x="10444" y="33279"/>
                  </a:lnTo>
                  <a:lnTo>
                    <a:pt x="11009" y="33493"/>
                  </a:lnTo>
                  <a:lnTo>
                    <a:pt x="11555" y="33688"/>
                  </a:lnTo>
                  <a:lnTo>
                    <a:pt x="12120" y="33883"/>
                  </a:lnTo>
                  <a:lnTo>
                    <a:pt x="12665" y="34039"/>
                  </a:lnTo>
                  <a:lnTo>
                    <a:pt x="13269" y="34195"/>
                  </a:lnTo>
                  <a:lnTo>
                    <a:pt x="13815" y="34312"/>
                  </a:lnTo>
                  <a:lnTo>
                    <a:pt x="14360" y="34409"/>
                  </a:lnTo>
                  <a:lnTo>
                    <a:pt x="14906" y="34487"/>
                  </a:lnTo>
                  <a:lnTo>
                    <a:pt x="15510" y="34565"/>
                  </a:lnTo>
                  <a:lnTo>
                    <a:pt x="16094" y="34604"/>
                  </a:lnTo>
                  <a:lnTo>
                    <a:pt x="16698" y="34643"/>
                  </a:lnTo>
                  <a:lnTo>
                    <a:pt x="17906" y="34643"/>
                  </a:lnTo>
                  <a:lnTo>
                    <a:pt x="18491" y="34604"/>
                  </a:lnTo>
                  <a:lnTo>
                    <a:pt x="19095" y="34565"/>
                  </a:lnTo>
                  <a:lnTo>
                    <a:pt x="19660" y="34487"/>
                  </a:lnTo>
                  <a:lnTo>
                    <a:pt x="20245" y="34390"/>
                  </a:lnTo>
                  <a:lnTo>
                    <a:pt x="20829" y="34292"/>
                  </a:lnTo>
                  <a:lnTo>
                    <a:pt x="21394" y="34156"/>
                  </a:lnTo>
                  <a:lnTo>
                    <a:pt x="21940" y="34020"/>
                  </a:lnTo>
                  <a:lnTo>
                    <a:pt x="22505" y="33864"/>
                  </a:lnTo>
                  <a:lnTo>
                    <a:pt x="23031" y="33688"/>
                  </a:lnTo>
                  <a:lnTo>
                    <a:pt x="23557" y="33493"/>
                  </a:lnTo>
                  <a:lnTo>
                    <a:pt x="24063" y="33279"/>
                  </a:lnTo>
                  <a:lnTo>
                    <a:pt x="24609" y="33045"/>
                  </a:lnTo>
                  <a:lnTo>
                    <a:pt x="25135" y="32792"/>
                  </a:lnTo>
                  <a:lnTo>
                    <a:pt x="25642" y="32519"/>
                  </a:lnTo>
                  <a:lnTo>
                    <a:pt x="26148" y="32246"/>
                  </a:lnTo>
                  <a:lnTo>
                    <a:pt x="26616" y="31954"/>
                  </a:lnTo>
                  <a:lnTo>
                    <a:pt x="27083" y="31642"/>
                  </a:lnTo>
                  <a:lnTo>
                    <a:pt x="27551" y="31331"/>
                  </a:lnTo>
                  <a:lnTo>
                    <a:pt x="27999" y="30980"/>
                  </a:lnTo>
                  <a:lnTo>
                    <a:pt x="28428" y="30629"/>
                  </a:lnTo>
                  <a:lnTo>
                    <a:pt x="28856" y="30279"/>
                  </a:lnTo>
                  <a:lnTo>
                    <a:pt x="29285" y="29889"/>
                  </a:lnTo>
                  <a:lnTo>
                    <a:pt x="29675" y="29519"/>
                  </a:lnTo>
                  <a:lnTo>
                    <a:pt x="30064" y="29110"/>
                  </a:lnTo>
                  <a:lnTo>
                    <a:pt x="30435" y="28700"/>
                  </a:lnTo>
                  <a:lnTo>
                    <a:pt x="30805" y="28272"/>
                  </a:lnTo>
                  <a:lnTo>
                    <a:pt x="31156" y="27824"/>
                  </a:lnTo>
                  <a:lnTo>
                    <a:pt x="31506" y="27356"/>
                  </a:lnTo>
                  <a:lnTo>
                    <a:pt x="31837" y="26888"/>
                  </a:lnTo>
                  <a:lnTo>
                    <a:pt x="32149" y="26401"/>
                  </a:lnTo>
                  <a:lnTo>
                    <a:pt x="32441" y="25934"/>
                  </a:lnTo>
                  <a:lnTo>
                    <a:pt x="32714" y="25408"/>
                  </a:lnTo>
                  <a:lnTo>
                    <a:pt x="32968" y="24940"/>
                  </a:lnTo>
                  <a:lnTo>
                    <a:pt x="33221" y="24433"/>
                  </a:lnTo>
                  <a:lnTo>
                    <a:pt x="33435" y="23927"/>
                  </a:lnTo>
                  <a:lnTo>
                    <a:pt x="33649" y="23381"/>
                  </a:lnTo>
                  <a:lnTo>
                    <a:pt x="33864" y="22836"/>
                  </a:lnTo>
                  <a:lnTo>
                    <a:pt x="34039" y="22290"/>
                  </a:lnTo>
                  <a:lnTo>
                    <a:pt x="34195" y="21745"/>
                  </a:lnTo>
                  <a:lnTo>
                    <a:pt x="34351" y="21160"/>
                  </a:lnTo>
                  <a:lnTo>
                    <a:pt x="34468" y="20595"/>
                  </a:lnTo>
                  <a:lnTo>
                    <a:pt x="34565" y="20050"/>
                  </a:lnTo>
                  <a:lnTo>
                    <a:pt x="34643" y="19504"/>
                  </a:lnTo>
                  <a:lnTo>
                    <a:pt x="34721" y="18900"/>
                  </a:lnTo>
                  <a:lnTo>
                    <a:pt x="34780" y="18296"/>
                  </a:lnTo>
                  <a:lnTo>
                    <a:pt x="34799" y="17711"/>
                  </a:lnTo>
                  <a:lnTo>
                    <a:pt x="34819" y="17107"/>
                  </a:lnTo>
                  <a:lnTo>
                    <a:pt x="34799" y="16464"/>
                  </a:lnTo>
                  <a:lnTo>
                    <a:pt x="34760" y="15880"/>
                  </a:lnTo>
                  <a:lnTo>
                    <a:pt x="34721" y="15315"/>
                  </a:lnTo>
                  <a:lnTo>
                    <a:pt x="34643" y="14750"/>
                  </a:lnTo>
                  <a:lnTo>
                    <a:pt x="34565" y="14165"/>
                  </a:lnTo>
                  <a:lnTo>
                    <a:pt x="34448" y="13581"/>
                  </a:lnTo>
                  <a:lnTo>
                    <a:pt x="34331" y="13016"/>
                  </a:lnTo>
                  <a:lnTo>
                    <a:pt x="34176" y="12451"/>
                  </a:lnTo>
                  <a:lnTo>
                    <a:pt x="34020" y="11866"/>
                  </a:lnTo>
                  <a:lnTo>
                    <a:pt x="33844" y="11360"/>
                  </a:lnTo>
                  <a:lnTo>
                    <a:pt x="33649" y="10834"/>
                  </a:lnTo>
                  <a:lnTo>
                    <a:pt x="33435" y="10308"/>
                  </a:lnTo>
                  <a:lnTo>
                    <a:pt x="33201" y="9762"/>
                  </a:lnTo>
                  <a:lnTo>
                    <a:pt x="32948" y="9236"/>
                  </a:lnTo>
                  <a:lnTo>
                    <a:pt x="32675" y="8729"/>
                  </a:lnTo>
                  <a:lnTo>
                    <a:pt x="32403" y="8242"/>
                  </a:lnTo>
                  <a:lnTo>
                    <a:pt x="32091" y="7755"/>
                  </a:lnTo>
                  <a:lnTo>
                    <a:pt x="31799" y="7288"/>
                  </a:lnTo>
                  <a:lnTo>
                    <a:pt x="31487" y="6859"/>
                  </a:lnTo>
                  <a:lnTo>
                    <a:pt x="31156" y="6411"/>
                  </a:lnTo>
                  <a:lnTo>
                    <a:pt x="30805" y="5963"/>
                  </a:lnTo>
                  <a:lnTo>
                    <a:pt x="30435" y="5534"/>
                  </a:lnTo>
                  <a:lnTo>
                    <a:pt x="30064" y="5125"/>
                  </a:lnTo>
                  <a:lnTo>
                    <a:pt x="29675" y="4735"/>
                  </a:lnTo>
                  <a:lnTo>
                    <a:pt x="29266" y="4326"/>
                  </a:lnTo>
                  <a:lnTo>
                    <a:pt x="28856" y="3956"/>
                  </a:lnTo>
                  <a:lnTo>
                    <a:pt x="28428" y="3605"/>
                  </a:lnTo>
                  <a:lnTo>
                    <a:pt x="27999" y="3254"/>
                  </a:lnTo>
                  <a:lnTo>
                    <a:pt x="27532" y="2904"/>
                  </a:lnTo>
                  <a:lnTo>
                    <a:pt x="27064" y="2572"/>
                  </a:lnTo>
                  <a:lnTo>
                    <a:pt x="26596" y="2261"/>
                  </a:lnTo>
                  <a:lnTo>
                    <a:pt x="26129" y="1968"/>
                  </a:lnTo>
                  <a:lnTo>
                    <a:pt x="25583" y="1676"/>
                  </a:lnTo>
                  <a:lnTo>
                    <a:pt x="25077" y="1403"/>
                  </a:lnTo>
                  <a:lnTo>
                    <a:pt x="24570" y="1170"/>
                  </a:lnTo>
                  <a:lnTo>
                    <a:pt x="24083" y="955"/>
                  </a:lnTo>
                  <a:lnTo>
                    <a:pt x="23459" y="702"/>
                  </a:lnTo>
                  <a:lnTo>
                    <a:pt x="22855" y="488"/>
                  </a:lnTo>
                  <a:lnTo>
                    <a:pt x="22524" y="371"/>
                  </a:lnTo>
                  <a:lnTo>
                    <a:pt x="21608" y="215"/>
                  </a:lnTo>
                  <a:lnTo>
                    <a:pt x="20693" y="98"/>
                  </a:lnTo>
                  <a:lnTo>
                    <a:pt x="20225" y="59"/>
                  </a:lnTo>
                  <a:lnTo>
                    <a:pt x="19738" y="20"/>
                  </a:lnTo>
                  <a:lnTo>
                    <a:pt x="19270" y="20"/>
                  </a:lnTo>
                  <a:lnTo>
                    <a:pt x="188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3856975" y="1543050"/>
              <a:ext cx="870475" cy="866100"/>
            </a:xfrm>
            <a:custGeom>
              <a:avLst/>
              <a:gdLst/>
              <a:ahLst/>
              <a:cxnLst/>
              <a:rect l="l" t="t" r="r" b="b"/>
              <a:pathLst>
                <a:path w="34819" h="34644" fill="none" extrusionOk="0">
                  <a:moveTo>
                    <a:pt x="1" y="18803"/>
                  </a:moveTo>
                  <a:lnTo>
                    <a:pt x="1" y="18803"/>
                  </a:lnTo>
                  <a:lnTo>
                    <a:pt x="20" y="19699"/>
                  </a:lnTo>
                  <a:lnTo>
                    <a:pt x="79" y="20595"/>
                  </a:lnTo>
                  <a:lnTo>
                    <a:pt x="79" y="20595"/>
                  </a:lnTo>
                  <a:lnTo>
                    <a:pt x="118" y="20712"/>
                  </a:lnTo>
                  <a:lnTo>
                    <a:pt x="118" y="20712"/>
                  </a:lnTo>
                  <a:lnTo>
                    <a:pt x="98" y="20654"/>
                  </a:lnTo>
                  <a:lnTo>
                    <a:pt x="98" y="20654"/>
                  </a:lnTo>
                  <a:lnTo>
                    <a:pt x="235" y="21219"/>
                  </a:lnTo>
                  <a:lnTo>
                    <a:pt x="371" y="21764"/>
                  </a:lnTo>
                  <a:lnTo>
                    <a:pt x="371" y="21764"/>
                  </a:lnTo>
                  <a:lnTo>
                    <a:pt x="546" y="22349"/>
                  </a:lnTo>
                  <a:lnTo>
                    <a:pt x="722" y="22894"/>
                  </a:lnTo>
                  <a:lnTo>
                    <a:pt x="722" y="22894"/>
                  </a:lnTo>
                  <a:lnTo>
                    <a:pt x="916" y="23420"/>
                  </a:lnTo>
                  <a:lnTo>
                    <a:pt x="1111" y="23907"/>
                  </a:lnTo>
                  <a:lnTo>
                    <a:pt x="1111" y="23907"/>
                  </a:lnTo>
                  <a:lnTo>
                    <a:pt x="1345" y="24453"/>
                  </a:lnTo>
                  <a:lnTo>
                    <a:pt x="1618" y="24998"/>
                  </a:lnTo>
                  <a:lnTo>
                    <a:pt x="1871" y="25505"/>
                  </a:lnTo>
                  <a:lnTo>
                    <a:pt x="2163" y="25992"/>
                  </a:lnTo>
                  <a:lnTo>
                    <a:pt x="2163" y="25992"/>
                  </a:lnTo>
                  <a:lnTo>
                    <a:pt x="2456" y="26479"/>
                  </a:lnTo>
                  <a:lnTo>
                    <a:pt x="2748" y="26947"/>
                  </a:lnTo>
                  <a:lnTo>
                    <a:pt x="2748" y="26947"/>
                  </a:lnTo>
                  <a:lnTo>
                    <a:pt x="3079" y="27395"/>
                  </a:lnTo>
                  <a:lnTo>
                    <a:pt x="3410" y="27824"/>
                  </a:lnTo>
                  <a:lnTo>
                    <a:pt x="3410" y="27824"/>
                  </a:lnTo>
                  <a:lnTo>
                    <a:pt x="3761" y="28272"/>
                  </a:lnTo>
                  <a:lnTo>
                    <a:pt x="4131" y="28720"/>
                  </a:lnTo>
                  <a:lnTo>
                    <a:pt x="4501" y="29129"/>
                  </a:lnTo>
                  <a:lnTo>
                    <a:pt x="4891" y="29519"/>
                  </a:lnTo>
                  <a:lnTo>
                    <a:pt x="4891" y="29519"/>
                  </a:lnTo>
                  <a:lnTo>
                    <a:pt x="5320" y="29928"/>
                  </a:lnTo>
                  <a:lnTo>
                    <a:pt x="5729" y="30298"/>
                  </a:lnTo>
                  <a:lnTo>
                    <a:pt x="5729" y="30298"/>
                  </a:lnTo>
                  <a:lnTo>
                    <a:pt x="6138" y="30649"/>
                  </a:lnTo>
                  <a:lnTo>
                    <a:pt x="6567" y="31000"/>
                  </a:lnTo>
                  <a:lnTo>
                    <a:pt x="6567" y="31000"/>
                  </a:lnTo>
                  <a:lnTo>
                    <a:pt x="7034" y="31350"/>
                  </a:lnTo>
                  <a:lnTo>
                    <a:pt x="7502" y="31662"/>
                  </a:lnTo>
                  <a:lnTo>
                    <a:pt x="7970" y="31974"/>
                  </a:lnTo>
                  <a:lnTo>
                    <a:pt x="8437" y="32266"/>
                  </a:lnTo>
                  <a:lnTo>
                    <a:pt x="8437" y="32266"/>
                  </a:lnTo>
                  <a:lnTo>
                    <a:pt x="8963" y="32558"/>
                  </a:lnTo>
                  <a:lnTo>
                    <a:pt x="9470" y="32812"/>
                  </a:lnTo>
                  <a:lnTo>
                    <a:pt x="9470" y="32812"/>
                  </a:lnTo>
                  <a:lnTo>
                    <a:pt x="9976" y="33045"/>
                  </a:lnTo>
                  <a:lnTo>
                    <a:pt x="10444" y="33279"/>
                  </a:lnTo>
                  <a:lnTo>
                    <a:pt x="10444" y="33279"/>
                  </a:lnTo>
                  <a:lnTo>
                    <a:pt x="11009" y="33493"/>
                  </a:lnTo>
                  <a:lnTo>
                    <a:pt x="11555" y="33688"/>
                  </a:lnTo>
                  <a:lnTo>
                    <a:pt x="12120" y="33883"/>
                  </a:lnTo>
                  <a:lnTo>
                    <a:pt x="12665" y="34039"/>
                  </a:lnTo>
                  <a:lnTo>
                    <a:pt x="12665" y="34039"/>
                  </a:lnTo>
                  <a:lnTo>
                    <a:pt x="13269" y="34195"/>
                  </a:lnTo>
                  <a:lnTo>
                    <a:pt x="13815" y="34312"/>
                  </a:lnTo>
                  <a:lnTo>
                    <a:pt x="13815" y="34312"/>
                  </a:lnTo>
                  <a:lnTo>
                    <a:pt x="14360" y="34409"/>
                  </a:lnTo>
                  <a:lnTo>
                    <a:pt x="14906" y="34487"/>
                  </a:lnTo>
                  <a:lnTo>
                    <a:pt x="14906" y="34487"/>
                  </a:lnTo>
                  <a:lnTo>
                    <a:pt x="15510" y="34565"/>
                  </a:lnTo>
                  <a:lnTo>
                    <a:pt x="16094" y="34604"/>
                  </a:lnTo>
                  <a:lnTo>
                    <a:pt x="16698" y="34643"/>
                  </a:lnTo>
                  <a:lnTo>
                    <a:pt x="17283" y="34643"/>
                  </a:lnTo>
                  <a:lnTo>
                    <a:pt x="17283" y="34643"/>
                  </a:lnTo>
                  <a:lnTo>
                    <a:pt x="17906" y="34643"/>
                  </a:lnTo>
                  <a:lnTo>
                    <a:pt x="18491" y="34604"/>
                  </a:lnTo>
                  <a:lnTo>
                    <a:pt x="18491" y="34604"/>
                  </a:lnTo>
                  <a:lnTo>
                    <a:pt x="19095" y="34565"/>
                  </a:lnTo>
                  <a:lnTo>
                    <a:pt x="19660" y="34487"/>
                  </a:lnTo>
                  <a:lnTo>
                    <a:pt x="19660" y="34487"/>
                  </a:lnTo>
                  <a:lnTo>
                    <a:pt x="20245" y="34390"/>
                  </a:lnTo>
                  <a:lnTo>
                    <a:pt x="20829" y="34292"/>
                  </a:lnTo>
                  <a:lnTo>
                    <a:pt x="21394" y="34156"/>
                  </a:lnTo>
                  <a:lnTo>
                    <a:pt x="21940" y="34020"/>
                  </a:lnTo>
                  <a:lnTo>
                    <a:pt x="21940" y="34020"/>
                  </a:lnTo>
                  <a:lnTo>
                    <a:pt x="22505" y="33864"/>
                  </a:lnTo>
                  <a:lnTo>
                    <a:pt x="23031" y="33688"/>
                  </a:lnTo>
                  <a:lnTo>
                    <a:pt x="23031" y="33688"/>
                  </a:lnTo>
                  <a:lnTo>
                    <a:pt x="23557" y="33493"/>
                  </a:lnTo>
                  <a:lnTo>
                    <a:pt x="24063" y="33279"/>
                  </a:lnTo>
                  <a:lnTo>
                    <a:pt x="24063" y="33279"/>
                  </a:lnTo>
                  <a:lnTo>
                    <a:pt x="24609" y="33045"/>
                  </a:lnTo>
                  <a:lnTo>
                    <a:pt x="25135" y="32792"/>
                  </a:lnTo>
                  <a:lnTo>
                    <a:pt x="25642" y="32519"/>
                  </a:lnTo>
                  <a:lnTo>
                    <a:pt x="26148" y="32246"/>
                  </a:lnTo>
                  <a:lnTo>
                    <a:pt x="26148" y="32246"/>
                  </a:lnTo>
                  <a:lnTo>
                    <a:pt x="26616" y="31954"/>
                  </a:lnTo>
                  <a:lnTo>
                    <a:pt x="27083" y="31642"/>
                  </a:lnTo>
                  <a:lnTo>
                    <a:pt x="27551" y="31331"/>
                  </a:lnTo>
                  <a:lnTo>
                    <a:pt x="27999" y="30980"/>
                  </a:lnTo>
                  <a:lnTo>
                    <a:pt x="27999" y="30980"/>
                  </a:lnTo>
                  <a:lnTo>
                    <a:pt x="28428" y="30629"/>
                  </a:lnTo>
                  <a:lnTo>
                    <a:pt x="28856" y="30279"/>
                  </a:lnTo>
                  <a:lnTo>
                    <a:pt x="29285" y="29889"/>
                  </a:lnTo>
                  <a:lnTo>
                    <a:pt x="29675" y="29519"/>
                  </a:lnTo>
                  <a:lnTo>
                    <a:pt x="29675" y="29519"/>
                  </a:lnTo>
                  <a:lnTo>
                    <a:pt x="30064" y="29110"/>
                  </a:lnTo>
                  <a:lnTo>
                    <a:pt x="30435" y="28700"/>
                  </a:lnTo>
                  <a:lnTo>
                    <a:pt x="30805" y="28272"/>
                  </a:lnTo>
                  <a:lnTo>
                    <a:pt x="31156" y="27824"/>
                  </a:lnTo>
                  <a:lnTo>
                    <a:pt x="31156" y="27824"/>
                  </a:lnTo>
                  <a:lnTo>
                    <a:pt x="31506" y="27356"/>
                  </a:lnTo>
                  <a:lnTo>
                    <a:pt x="31837" y="26888"/>
                  </a:lnTo>
                  <a:lnTo>
                    <a:pt x="32149" y="26401"/>
                  </a:lnTo>
                  <a:lnTo>
                    <a:pt x="32441" y="25934"/>
                  </a:lnTo>
                  <a:lnTo>
                    <a:pt x="32441" y="25934"/>
                  </a:lnTo>
                  <a:lnTo>
                    <a:pt x="32714" y="25408"/>
                  </a:lnTo>
                  <a:lnTo>
                    <a:pt x="32968" y="24940"/>
                  </a:lnTo>
                  <a:lnTo>
                    <a:pt x="32968" y="24940"/>
                  </a:lnTo>
                  <a:lnTo>
                    <a:pt x="33221" y="24433"/>
                  </a:lnTo>
                  <a:lnTo>
                    <a:pt x="33435" y="23927"/>
                  </a:lnTo>
                  <a:lnTo>
                    <a:pt x="33435" y="23927"/>
                  </a:lnTo>
                  <a:lnTo>
                    <a:pt x="33649" y="23381"/>
                  </a:lnTo>
                  <a:lnTo>
                    <a:pt x="33864" y="22836"/>
                  </a:lnTo>
                  <a:lnTo>
                    <a:pt x="34039" y="22290"/>
                  </a:lnTo>
                  <a:lnTo>
                    <a:pt x="34195" y="21745"/>
                  </a:lnTo>
                  <a:lnTo>
                    <a:pt x="34195" y="21745"/>
                  </a:lnTo>
                  <a:lnTo>
                    <a:pt x="34351" y="21160"/>
                  </a:lnTo>
                  <a:lnTo>
                    <a:pt x="34468" y="20595"/>
                  </a:lnTo>
                  <a:lnTo>
                    <a:pt x="34468" y="20595"/>
                  </a:lnTo>
                  <a:lnTo>
                    <a:pt x="34565" y="20050"/>
                  </a:lnTo>
                  <a:lnTo>
                    <a:pt x="34643" y="19504"/>
                  </a:lnTo>
                  <a:lnTo>
                    <a:pt x="34643" y="19504"/>
                  </a:lnTo>
                  <a:lnTo>
                    <a:pt x="34721" y="18900"/>
                  </a:lnTo>
                  <a:lnTo>
                    <a:pt x="34780" y="18296"/>
                  </a:lnTo>
                  <a:lnTo>
                    <a:pt x="34799" y="17711"/>
                  </a:lnTo>
                  <a:lnTo>
                    <a:pt x="34819" y="17107"/>
                  </a:lnTo>
                  <a:lnTo>
                    <a:pt x="34819" y="17107"/>
                  </a:lnTo>
                  <a:lnTo>
                    <a:pt x="34799" y="16464"/>
                  </a:lnTo>
                  <a:lnTo>
                    <a:pt x="34760" y="15880"/>
                  </a:lnTo>
                  <a:lnTo>
                    <a:pt x="34760" y="15880"/>
                  </a:lnTo>
                  <a:lnTo>
                    <a:pt x="34721" y="15315"/>
                  </a:lnTo>
                  <a:lnTo>
                    <a:pt x="34643" y="14750"/>
                  </a:lnTo>
                  <a:lnTo>
                    <a:pt x="34643" y="14750"/>
                  </a:lnTo>
                  <a:lnTo>
                    <a:pt x="34565" y="14165"/>
                  </a:lnTo>
                  <a:lnTo>
                    <a:pt x="34448" y="13581"/>
                  </a:lnTo>
                  <a:lnTo>
                    <a:pt x="34331" y="13016"/>
                  </a:lnTo>
                  <a:lnTo>
                    <a:pt x="34176" y="12451"/>
                  </a:lnTo>
                  <a:lnTo>
                    <a:pt x="34176" y="12451"/>
                  </a:lnTo>
                  <a:lnTo>
                    <a:pt x="34020" y="11866"/>
                  </a:lnTo>
                  <a:lnTo>
                    <a:pt x="33844" y="11360"/>
                  </a:lnTo>
                  <a:lnTo>
                    <a:pt x="33844" y="11360"/>
                  </a:lnTo>
                  <a:lnTo>
                    <a:pt x="33649" y="10834"/>
                  </a:lnTo>
                  <a:lnTo>
                    <a:pt x="33435" y="10308"/>
                  </a:lnTo>
                  <a:lnTo>
                    <a:pt x="33435" y="10308"/>
                  </a:lnTo>
                  <a:lnTo>
                    <a:pt x="33201" y="9762"/>
                  </a:lnTo>
                  <a:lnTo>
                    <a:pt x="32948" y="9236"/>
                  </a:lnTo>
                  <a:lnTo>
                    <a:pt x="32675" y="8729"/>
                  </a:lnTo>
                  <a:lnTo>
                    <a:pt x="32403" y="8242"/>
                  </a:lnTo>
                  <a:lnTo>
                    <a:pt x="32403" y="8242"/>
                  </a:lnTo>
                  <a:lnTo>
                    <a:pt x="32091" y="7755"/>
                  </a:lnTo>
                  <a:lnTo>
                    <a:pt x="31799" y="7288"/>
                  </a:lnTo>
                  <a:lnTo>
                    <a:pt x="31799" y="7288"/>
                  </a:lnTo>
                  <a:lnTo>
                    <a:pt x="31487" y="6859"/>
                  </a:lnTo>
                  <a:lnTo>
                    <a:pt x="31156" y="6411"/>
                  </a:lnTo>
                  <a:lnTo>
                    <a:pt x="31156" y="6411"/>
                  </a:lnTo>
                  <a:lnTo>
                    <a:pt x="30805" y="5963"/>
                  </a:lnTo>
                  <a:lnTo>
                    <a:pt x="30435" y="5534"/>
                  </a:lnTo>
                  <a:lnTo>
                    <a:pt x="30064" y="5125"/>
                  </a:lnTo>
                  <a:lnTo>
                    <a:pt x="29675" y="4735"/>
                  </a:lnTo>
                  <a:lnTo>
                    <a:pt x="29675" y="4735"/>
                  </a:lnTo>
                  <a:lnTo>
                    <a:pt x="29266" y="4326"/>
                  </a:lnTo>
                  <a:lnTo>
                    <a:pt x="28856" y="3956"/>
                  </a:lnTo>
                  <a:lnTo>
                    <a:pt x="28856" y="3956"/>
                  </a:lnTo>
                  <a:lnTo>
                    <a:pt x="28428" y="3605"/>
                  </a:lnTo>
                  <a:lnTo>
                    <a:pt x="27999" y="3254"/>
                  </a:lnTo>
                  <a:lnTo>
                    <a:pt x="27999" y="3254"/>
                  </a:lnTo>
                  <a:lnTo>
                    <a:pt x="27532" y="2904"/>
                  </a:lnTo>
                  <a:lnTo>
                    <a:pt x="27064" y="2572"/>
                  </a:lnTo>
                  <a:lnTo>
                    <a:pt x="26596" y="2261"/>
                  </a:lnTo>
                  <a:lnTo>
                    <a:pt x="26129" y="1968"/>
                  </a:lnTo>
                  <a:lnTo>
                    <a:pt x="26129" y="1968"/>
                  </a:lnTo>
                  <a:lnTo>
                    <a:pt x="25583" y="1676"/>
                  </a:lnTo>
                  <a:lnTo>
                    <a:pt x="25077" y="1403"/>
                  </a:lnTo>
                  <a:lnTo>
                    <a:pt x="25077" y="1403"/>
                  </a:lnTo>
                  <a:lnTo>
                    <a:pt x="24570" y="1170"/>
                  </a:lnTo>
                  <a:lnTo>
                    <a:pt x="24083" y="955"/>
                  </a:lnTo>
                  <a:lnTo>
                    <a:pt x="24083" y="955"/>
                  </a:lnTo>
                  <a:lnTo>
                    <a:pt x="23459" y="702"/>
                  </a:lnTo>
                  <a:lnTo>
                    <a:pt x="22855" y="488"/>
                  </a:lnTo>
                  <a:lnTo>
                    <a:pt x="22855" y="488"/>
                  </a:lnTo>
                  <a:lnTo>
                    <a:pt x="22524" y="371"/>
                  </a:lnTo>
                  <a:lnTo>
                    <a:pt x="22524" y="371"/>
                  </a:lnTo>
                  <a:lnTo>
                    <a:pt x="21608" y="215"/>
                  </a:lnTo>
                  <a:lnTo>
                    <a:pt x="20693" y="98"/>
                  </a:lnTo>
                  <a:lnTo>
                    <a:pt x="20225" y="59"/>
                  </a:lnTo>
                  <a:lnTo>
                    <a:pt x="19738" y="20"/>
                  </a:lnTo>
                  <a:lnTo>
                    <a:pt x="19270" y="20"/>
                  </a:lnTo>
                  <a:lnTo>
                    <a:pt x="18803" y="1"/>
                  </a:lnTo>
                  <a:lnTo>
                    <a:pt x="18803" y="1"/>
                  </a:lnTo>
                  <a:lnTo>
                    <a:pt x="18316" y="20"/>
                  </a:lnTo>
                  <a:lnTo>
                    <a:pt x="17829" y="20"/>
                  </a:lnTo>
                  <a:lnTo>
                    <a:pt x="17361" y="59"/>
                  </a:lnTo>
                  <a:lnTo>
                    <a:pt x="16874" y="98"/>
                  </a:lnTo>
                  <a:lnTo>
                    <a:pt x="16406" y="156"/>
                  </a:lnTo>
                  <a:lnTo>
                    <a:pt x="15939" y="215"/>
                  </a:lnTo>
                  <a:lnTo>
                    <a:pt x="15471" y="293"/>
                  </a:lnTo>
                  <a:lnTo>
                    <a:pt x="15023" y="390"/>
                  </a:lnTo>
                  <a:lnTo>
                    <a:pt x="14555" y="488"/>
                  </a:lnTo>
                  <a:lnTo>
                    <a:pt x="14107" y="605"/>
                  </a:lnTo>
                  <a:lnTo>
                    <a:pt x="13211" y="858"/>
                  </a:lnTo>
                  <a:lnTo>
                    <a:pt x="12334" y="1150"/>
                  </a:lnTo>
                  <a:lnTo>
                    <a:pt x="11496" y="1481"/>
                  </a:lnTo>
                  <a:lnTo>
                    <a:pt x="10658" y="1852"/>
                  </a:lnTo>
                  <a:lnTo>
                    <a:pt x="9840" y="2280"/>
                  </a:lnTo>
                  <a:lnTo>
                    <a:pt x="9061" y="2728"/>
                  </a:lnTo>
                  <a:lnTo>
                    <a:pt x="8301" y="3215"/>
                  </a:lnTo>
                  <a:lnTo>
                    <a:pt x="7560" y="3741"/>
                  </a:lnTo>
                  <a:lnTo>
                    <a:pt x="6840" y="4306"/>
                  </a:lnTo>
                  <a:lnTo>
                    <a:pt x="6158" y="4891"/>
                  </a:lnTo>
                  <a:lnTo>
                    <a:pt x="5515" y="5514"/>
                  </a:lnTo>
                  <a:lnTo>
                    <a:pt x="4891" y="6177"/>
                  </a:lnTo>
                  <a:lnTo>
                    <a:pt x="4307" y="6859"/>
                  </a:lnTo>
                  <a:lnTo>
                    <a:pt x="3742" y="7560"/>
                  </a:lnTo>
                  <a:lnTo>
                    <a:pt x="3216" y="8301"/>
                  </a:lnTo>
                  <a:lnTo>
                    <a:pt x="2728" y="9061"/>
                  </a:lnTo>
                  <a:lnTo>
                    <a:pt x="2280" y="9840"/>
                  </a:lnTo>
                  <a:lnTo>
                    <a:pt x="1852" y="10658"/>
                  </a:lnTo>
                  <a:lnTo>
                    <a:pt x="1481" y="11496"/>
                  </a:lnTo>
                  <a:lnTo>
                    <a:pt x="1150" y="12353"/>
                  </a:lnTo>
                  <a:lnTo>
                    <a:pt x="839" y="13211"/>
                  </a:lnTo>
                  <a:lnTo>
                    <a:pt x="585" y="14107"/>
                  </a:lnTo>
                  <a:lnTo>
                    <a:pt x="488" y="14555"/>
                  </a:lnTo>
                  <a:lnTo>
                    <a:pt x="390" y="15023"/>
                  </a:lnTo>
                  <a:lnTo>
                    <a:pt x="293" y="15471"/>
                  </a:lnTo>
                  <a:lnTo>
                    <a:pt x="215" y="15938"/>
                  </a:lnTo>
                  <a:lnTo>
                    <a:pt x="157" y="16406"/>
                  </a:lnTo>
                  <a:lnTo>
                    <a:pt x="98" y="16874"/>
                  </a:lnTo>
                  <a:lnTo>
                    <a:pt x="59" y="17361"/>
                  </a:lnTo>
                  <a:lnTo>
                    <a:pt x="20" y="17828"/>
                  </a:lnTo>
                  <a:lnTo>
                    <a:pt x="1" y="18315"/>
                  </a:lnTo>
                  <a:lnTo>
                    <a:pt x="1" y="18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3859425" y="1552800"/>
              <a:ext cx="937200" cy="930375"/>
            </a:xfrm>
            <a:custGeom>
              <a:avLst/>
              <a:gdLst/>
              <a:ahLst/>
              <a:cxnLst/>
              <a:rect l="l" t="t" r="r" b="b"/>
              <a:pathLst>
                <a:path w="37488" h="37215" extrusionOk="0">
                  <a:moveTo>
                    <a:pt x="22465" y="0"/>
                  </a:moveTo>
                  <a:lnTo>
                    <a:pt x="23225" y="273"/>
                  </a:lnTo>
                  <a:lnTo>
                    <a:pt x="23985" y="565"/>
                  </a:lnTo>
                  <a:lnTo>
                    <a:pt x="24472" y="780"/>
                  </a:lnTo>
                  <a:lnTo>
                    <a:pt x="24979" y="1013"/>
                  </a:lnTo>
                  <a:lnTo>
                    <a:pt x="25485" y="1286"/>
                  </a:lnTo>
                  <a:lnTo>
                    <a:pt x="26031" y="1578"/>
                  </a:lnTo>
                  <a:lnTo>
                    <a:pt x="26498" y="1871"/>
                  </a:lnTo>
                  <a:lnTo>
                    <a:pt x="26966" y="2182"/>
                  </a:lnTo>
                  <a:lnTo>
                    <a:pt x="27434" y="2514"/>
                  </a:lnTo>
                  <a:lnTo>
                    <a:pt x="27901" y="2864"/>
                  </a:lnTo>
                  <a:lnTo>
                    <a:pt x="28330" y="3215"/>
                  </a:lnTo>
                  <a:lnTo>
                    <a:pt x="28758" y="3566"/>
                  </a:lnTo>
                  <a:lnTo>
                    <a:pt x="29168" y="3936"/>
                  </a:lnTo>
                  <a:lnTo>
                    <a:pt x="29577" y="4345"/>
                  </a:lnTo>
                  <a:lnTo>
                    <a:pt x="29966" y="4735"/>
                  </a:lnTo>
                  <a:lnTo>
                    <a:pt x="30337" y="5144"/>
                  </a:lnTo>
                  <a:lnTo>
                    <a:pt x="30707" y="5573"/>
                  </a:lnTo>
                  <a:lnTo>
                    <a:pt x="31058" y="6021"/>
                  </a:lnTo>
                  <a:lnTo>
                    <a:pt x="31389" y="6469"/>
                  </a:lnTo>
                  <a:lnTo>
                    <a:pt x="31701" y="6898"/>
                  </a:lnTo>
                  <a:lnTo>
                    <a:pt x="31993" y="7365"/>
                  </a:lnTo>
                  <a:lnTo>
                    <a:pt x="32305" y="7852"/>
                  </a:lnTo>
                  <a:lnTo>
                    <a:pt x="32577" y="8339"/>
                  </a:lnTo>
                  <a:lnTo>
                    <a:pt x="32850" y="8846"/>
                  </a:lnTo>
                  <a:lnTo>
                    <a:pt x="33103" y="9372"/>
                  </a:lnTo>
                  <a:lnTo>
                    <a:pt x="33337" y="9918"/>
                  </a:lnTo>
                  <a:lnTo>
                    <a:pt x="33551" y="10444"/>
                  </a:lnTo>
                  <a:lnTo>
                    <a:pt x="33746" y="10970"/>
                  </a:lnTo>
                  <a:lnTo>
                    <a:pt x="33922" y="11476"/>
                  </a:lnTo>
                  <a:lnTo>
                    <a:pt x="34078" y="12061"/>
                  </a:lnTo>
                  <a:lnTo>
                    <a:pt x="34233" y="12626"/>
                  </a:lnTo>
                  <a:lnTo>
                    <a:pt x="34350" y="13191"/>
                  </a:lnTo>
                  <a:lnTo>
                    <a:pt x="34467" y="13775"/>
                  </a:lnTo>
                  <a:lnTo>
                    <a:pt x="34545" y="14360"/>
                  </a:lnTo>
                  <a:lnTo>
                    <a:pt x="34623" y="14925"/>
                  </a:lnTo>
                  <a:lnTo>
                    <a:pt x="34662" y="15490"/>
                  </a:lnTo>
                  <a:lnTo>
                    <a:pt x="34701" y="16074"/>
                  </a:lnTo>
                  <a:lnTo>
                    <a:pt x="34721" y="16717"/>
                  </a:lnTo>
                  <a:lnTo>
                    <a:pt x="34701" y="17321"/>
                  </a:lnTo>
                  <a:lnTo>
                    <a:pt x="34682" y="17906"/>
                  </a:lnTo>
                  <a:lnTo>
                    <a:pt x="34623" y="18510"/>
                  </a:lnTo>
                  <a:lnTo>
                    <a:pt x="34545" y="19114"/>
                  </a:lnTo>
                  <a:lnTo>
                    <a:pt x="34467" y="19660"/>
                  </a:lnTo>
                  <a:lnTo>
                    <a:pt x="34370" y="20205"/>
                  </a:lnTo>
                  <a:lnTo>
                    <a:pt x="34253" y="20770"/>
                  </a:lnTo>
                  <a:lnTo>
                    <a:pt x="34097" y="21355"/>
                  </a:lnTo>
                  <a:lnTo>
                    <a:pt x="33941" y="21900"/>
                  </a:lnTo>
                  <a:lnTo>
                    <a:pt x="33766" y="22446"/>
                  </a:lnTo>
                  <a:lnTo>
                    <a:pt x="33551" y="22991"/>
                  </a:lnTo>
                  <a:lnTo>
                    <a:pt x="33337" y="23537"/>
                  </a:lnTo>
                  <a:lnTo>
                    <a:pt x="33123" y="24043"/>
                  </a:lnTo>
                  <a:lnTo>
                    <a:pt x="32870" y="24550"/>
                  </a:lnTo>
                  <a:lnTo>
                    <a:pt x="32616" y="25018"/>
                  </a:lnTo>
                  <a:lnTo>
                    <a:pt x="32343" y="25544"/>
                  </a:lnTo>
                  <a:lnTo>
                    <a:pt x="32051" y="26011"/>
                  </a:lnTo>
                  <a:lnTo>
                    <a:pt x="31739" y="26498"/>
                  </a:lnTo>
                  <a:lnTo>
                    <a:pt x="31408" y="26966"/>
                  </a:lnTo>
                  <a:lnTo>
                    <a:pt x="31058" y="27434"/>
                  </a:lnTo>
                  <a:lnTo>
                    <a:pt x="30707" y="27882"/>
                  </a:lnTo>
                  <a:lnTo>
                    <a:pt x="30337" y="28310"/>
                  </a:lnTo>
                  <a:lnTo>
                    <a:pt x="29966" y="28720"/>
                  </a:lnTo>
                  <a:lnTo>
                    <a:pt x="29577" y="29129"/>
                  </a:lnTo>
                  <a:lnTo>
                    <a:pt x="29187" y="29499"/>
                  </a:lnTo>
                  <a:lnTo>
                    <a:pt x="28758" y="29889"/>
                  </a:lnTo>
                  <a:lnTo>
                    <a:pt x="28330" y="30239"/>
                  </a:lnTo>
                  <a:lnTo>
                    <a:pt x="27901" y="30590"/>
                  </a:lnTo>
                  <a:lnTo>
                    <a:pt x="27453" y="30941"/>
                  </a:lnTo>
                  <a:lnTo>
                    <a:pt x="26985" y="31252"/>
                  </a:lnTo>
                  <a:lnTo>
                    <a:pt x="26518" y="31564"/>
                  </a:lnTo>
                  <a:lnTo>
                    <a:pt x="26050" y="31856"/>
                  </a:lnTo>
                  <a:lnTo>
                    <a:pt x="25544" y="32129"/>
                  </a:lnTo>
                  <a:lnTo>
                    <a:pt x="25037" y="32402"/>
                  </a:lnTo>
                  <a:lnTo>
                    <a:pt x="24511" y="32655"/>
                  </a:lnTo>
                  <a:lnTo>
                    <a:pt x="23965" y="32889"/>
                  </a:lnTo>
                  <a:lnTo>
                    <a:pt x="23459" y="33103"/>
                  </a:lnTo>
                  <a:lnTo>
                    <a:pt x="22933" y="33298"/>
                  </a:lnTo>
                  <a:lnTo>
                    <a:pt x="22407" y="33474"/>
                  </a:lnTo>
                  <a:lnTo>
                    <a:pt x="21842" y="33630"/>
                  </a:lnTo>
                  <a:lnTo>
                    <a:pt x="21296" y="33766"/>
                  </a:lnTo>
                  <a:lnTo>
                    <a:pt x="20731" y="33902"/>
                  </a:lnTo>
                  <a:lnTo>
                    <a:pt x="20147" y="34000"/>
                  </a:lnTo>
                  <a:lnTo>
                    <a:pt x="19562" y="34097"/>
                  </a:lnTo>
                  <a:lnTo>
                    <a:pt x="18997" y="34175"/>
                  </a:lnTo>
                  <a:lnTo>
                    <a:pt x="18393" y="34214"/>
                  </a:lnTo>
                  <a:lnTo>
                    <a:pt x="17808" y="34253"/>
                  </a:lnTo>
                  <a:lnTo>
                    <a:pt x="16600" y="34253"/>
                  </a:lnTo>
                  <a:lnTo>
                    <a:pt x="15996" y="34214"/>
                  </a:lnTo>
                  <a:lnTo>
                    <a:pt x="15412" y="34175"/>
                  </a:lnTo>
                  <a:lnTo>
                    <a:pt x="14808" y="34097"/>
                  </a:lnTo>
                  <a:lnTo>
                    <a:pt x="14262" y="34019"/>
                  </a:lnTo>
                  <a:lnTo>
                    <a:pt x="13717" y="33922"/>
                  </a:lnTo>
                  <a:lnTo>
                    <a:pt x="13171" y="33805"/>
                  </a:lnTo>
                  <a:lnTo>
                    <a:pt x="12567" y="33649"/>
                  </a:lnTo>
                  <a:lnTo>
                    <a:pt x="12022" y="33493"/>
                  </a:lnTo>
                  <a:lnTo>
                    <a:pt x="11457" y="33298"/>
                  </a:lnTo>
                  <a:lnTo>
                    <a:pt x="10911" y="33103"/>
                  </a:lnTo>
                  <a:lnTo>
                    <a:pt x="10346" y="32889"/>
                  </a:lnTo>
                  <a:lnTo>
                    <a:pt x="9878" y="32655"/>
                  </a:lnTo>
                  <a:lnTo>
                    <a:pt x="9372" y="32422"/>
                  </a:lnTo>
                  <a:lnTo>
                    <a:pt x="8865" y="32168"/>
                  </a:lnTo>
                  <a:lnTo>
                    <a:pt x="8339" y="31876"/>
                  </a:lnTo>
                  <a:lnTo>
                    <a:pt x="7872" y="31584"/>
                  </a:lnTo>
                  <a:lnTo>
                    <a:pt x="7404" y="31272"/>
                  </a:lnTo>
                  <a:lnTo>
                    <a:pt x="6936" y="30960"/>
                  </a:lnTo>
                  <a:lnTo>
                    <a:pt x="6469" y="30610"/>
                  </a:lnTo>
                  <a:lnTo>
                    <a:pt x="6040" y="30259"/>
                  </a:lnTo>
                  <a:lnTo>
                    <a:pt x="5631" y="29908"/>
                  </a:lnTo>
                  <a:lnTo>
                    <a:pt x="5222" y="29538"/>
                  </a:lnTo>
                  <a:lnTo>
                    <a:pt x="4793" y="29129"/>
                  </a:lnTo>
                  <a:lnTo>
                    <a:pt x="4403" y="28739"/>
                  </a:lnTo>
                  <a:lnTo>
                    <a:pt x="4033" y="28330"/>
                  </a:lnTo>
                  <a:lnTo>
                    <a:pt x="3663" y="27882"/>
                  </a:lnTo>
                  <a:lnTo>
                    <a:pt x="3312" y="27434"/>
                  </a:lnTo>
                  <a:lnTo>
                    <a:pt x="2981" y="27005"/>
                  </a:lnTo>
                  <a:lnTo>
                    <a:pt x="2650" y="26557"/>
                  </a:lnTo>
                  <a:lnTo>
                    <a:pt x="2358" y="26089"/>
                  </a:lnTo>
                  <a:lnTo>
                    <a:pt x="2065" y="25602"/>
                  </a:lnTo>
                  <a:lnTo>
                    <a:pt x="1773" y="25115"/>
                  </a:lnTo>
                  <a:lnTo>
                    <a:pt x="1520" y="24608"/>
                  </a:lnTo>
                  <a:lnTo>
                    <a:pt x="1247" y="24063"/>
                  </a:lnTo>
                  <a:lnTo>
                    <a:pt x="1013" y="23517"/>
                  </a:lnTo>
                  <a:lnTo>
                    <a:pt x="818" y="23030"/>
                  </a:lnTo>
                  <a:lnTo>
                    <a:pt x="624" y="22504"/>
                  </a:lnTo>
                  <a:lnTo>
                    <a:pt x="448" y="21959"/>
                  </a:lnTo>
                  <a:lnTo>
                    <a:pt x="273" y="21374"/>
                  </a:lnTo>
                  <a:lnTo>
                    <a:pt x="137" y="20829"/>
                  </a:lnTo>
                  <a:lnTo>
                    <a:pt x="0" y="20264"/>
                  </a:lnTo>
                  <a:lnTo>
                    <a:pt x="117" y="21121"/>
                  </a:lnTo>
                  <a:lnTo>
                    <a:pt x="253" y="21978"/>
                  </a:lnTo>
                  <a:lnTo>
                    <a:pt x="429" y="22816"/>
                  </a:lnTo>
                  <a:lnTo>
                    <a:pt x="643" y="23654"/>
                  </a:lnTo>
                  <a:lnTo>
                    <a:pt x="916" y="24472"/>
                  </a:lnTo>
                  <a:lnTo>
                    <a:pt x="1208" y="25271"/>
                  </a:lnTo>
                  <a:lnTo>
                    <a:pt x="1539" y="26070"/>
                  </a:lnTo>
                  <a:lnTo>
                    <a:pt x="1890" y="26830"/>
                  </a:lnTo>
                  <a:lnTo>
                    <a:pt x="2299" y="27590"/>
                  </a:lnTo>
                  <a:lnTo>
                    <a:pt x="2728" y="28330"/>
                  </a:lnTo>
                  <a:lnTo>
                    <a:pt x="3195" y="29051"/>
                  </a:lnTo>
                  <a:lnTo>
                    <a:pt x="3702" y="29733"/>
                  </a:lnTo>
                  <a:lnTo>
                    <a:pt x="4248" y="30415"/>
                  </a:lnTo>
                  <a:lnTo>
                    <a:pt x="4813" y="31077"/>
                  </a:lnTo>
                  <a:lnTo>
                    <a:pt x="5417" y="31701"/>
                  </a:lnTo>
                  <a:lnTo>
                    <a:pt x="6040" y="32305"/>
                  </a:lnTo>
                  <a:lnTo>
                    <a:pt x="6703" y="32870"/>
                  </a:lnTo>
                  <a:lnTo>
                    <a:pt x="7385" y="33415"/>
                  </a:lnTo>
                  <a:lnTo>
                    <a:pt x="8105" y="33922"/>
                  </a:lnTo>
                  <a:lnTo>
                    <a:pt x="8826" y="34409"/>
                  </a:lnTo>
                  <a:lnTo>
                    <a:pt x="9567" y="34838"/>
                  </a:lnTo>
                  <a:lnTo>
                    <a:pt x="10327" y="35247"/>
                  </a:lnTo>
                  <a:lnTo>
                    <a:pt x="11106" y="35617"/>
                  </a:lnTo>
                  <a:lnTo>
                    <a:pt x="11905" y="35948"/>
                  </a:lnTo>
                  <a:lnTo>
                    <a:pt x="12723" y="36240"/>
                  </a:lnTo>
                  <a:lnTo>
                    <a:pt x="13541" y="36494"/>
                  </a:lnTo>
                  <a:lnTo>
                    <a:pt x="14379" y="36708"/>
                  </a:lnTo>
                  <a:lnTo>
                    <a:pt x="15237" y="36883"/>
                  </a:lnTo>
                  <a:lnTo>
                    <a:pt x="16094" y="37020"/>
                  </a:lnTo>
                  <a:lnTo>
                    <a:pt x="16951" y="37117"/>
                  </a:lnTo>
                  <a:lnTo>
                    <a:pt x="17828" y="37176"/>
                  </a:lnTo>
                  <a:lnTo>
                    <a:pt x="18705" y="37215"/>
                  </a:lnTo>
                  <a:lnTo>
                    <a:pt x="19192" y="37195"/>
                  </a:lnTo>
                  <a:lnTo>
                    <a:pt x="19659" y="37176"/>
                  </a:lnTo>
                  <a:lnTo>
                    <a:pt x="20147" y="37156"/>
                  </a:lnTo>
                  <a:lnTo>
                    <a:pt x="20614" y="37117"/>
                  </a:lnTo>
                  <a:lnTo>
                    <a:pt x="21082" y="37059"/>
                  </a:lnTo>
                  <a:lnTo>
                    <a:pt x="21549" y="36981"/>
                  </a:lnTo>
                  <a:lnTo>
                    <a:pt x="22017" y="36903"/>
                  </a:lnTo>
                  <a:lnTo>
                    <a:pt x="22485" y="36825"/>
                  </a:lnTo>
                  <a:lnTo>
                    <a:pt x="22933" y="36727"/>
                  </a:lnTo>
                  <a:lnTo>
                    <a:pt x="23400" y="36611"/>
                  </a:lnTo>
                  <a:lnTo>
                    <a:pt x="24277" y="36357"/>
                  </a:lnTo>
                  <a:lnTo>
                    <a:pt x="25154" y="36065"/>
                  </a:lnTo>
                  <a:lnTo>
                    <a:pt x="26011" y="35734"/>
                  </a:lnTo>
                  <a:lnTo>
                    <a:pt x="26849" y="35344"/>
                  </a:lnTo>
                  <a:lnTo>
                    <a:pt x="27648" y="34935"/>
                  </a:lnTo>
                  <a:lnTo>
                    <a:pt x="28447" y="34487"/>
                  </a:lnTo>
                  <a:lnTo>
                    <a:pt x="29207" y="34000"/>
                  </a:lnTo>
                  <a:lnTo>
                    <a:pt x="29947" y="33474"/>
                  </a:lnTo>
                  <a:lnTo>
                    <a:pt x="30648" y="32909"/>
                  </a:lnTo>
                  <a:lnTo>
                    <a:pt x="31330" y="32324"/>
                  </a:lnTo>
                  <a:lnTo>
                    <a:pt x="31993" y="31701"/>
                  </a:lnTo>
                  <a:lnTo>
                    <a:pt x="32616" y="31038"/>
                  </a:lnTo>
                  <a:lnTo>
                    <a:pt x="33201" y="30356"/>
                  </a:lnTo>
                  <a:lnTo>
                    <a:pt x="33766" y="29655"/>
                  </a:lnTo>
                  <a:lnTo>
                    <a:pt x="34272" y="28914"/>
                  </a:lnTo>
                  <a:lnTo>
                    <a:pt x="34779" y="28155"/>
                  </a:lnTo>
                  <a:lnTo>
                    <a:pt x="35227" y="27356"/>
                  </a:lnTo>
                  <a:lnTo>
                    <a:pt x="35636" y="26557"/>
                  </a:lnTo>
                  <a:lnTo>
                    <a:pt x="36006" y="25719"/>
                  </a:lnTo>
                  <a:lnTo>
                    <a:pt x="36357" y="24862"/>
                  </a:lnTo>
                  <a:lnTo>
                    <a:pt x="36649" y="23985"/>
                  </a:lnTo>
                  <a:lnTo>
                    <a:pt x="36903" y="23108"/>
                  </a:lnTo>
                  <a:lnTo>
                    <a:pt x="37020" y="22641"/>
                  </a:lnTo>
                  <a:lnTo>
                    <a:pt x="37117" y="22192"/>
                  </a:lnTo>
                  <a:lnTo>
                    <a:pt x="37195" y="21725"/>
                  </a:lnTo>
                  <a:lnTo>
                    <a:pt x="37273" y="21277"/>
                  </a:lnTo>
                  <a:lnTo>
                    <a:pt x="37351" y="20809"/>
                  </a:lnTo>
                  <a:lnTo>
                    <a:pt x="37390" y="20322"/>
                  </a:lnTo>
                  <a:lnTo>
                    <a:pt x="37448" y="19854"/>
                  </a:lnTo>
                  <a:lnTo>
                    <a:pt x="37468" y="19367"/>
                  </a:lnTo>
                  <a:lnTo>
                    <a:pt x="37487" y="18900"/>
                  </a:lnTo>
                  <a:lnTo>
                    <a:pt x="37487" y="18413"/>
                  </a:lnTo>
                  <a:lnTo>
                    <a:pt x="37468" y="17575"/>
                  </a:lnTo>
                  <a:lnTo>
                    <a:pt x="37429" y="16756"/>
                  </a:lnTo>
                  <a:lnTo>
                    <a:pt x="37331" y="15938"/>
                  </a:lnTo>
                  <a:lnTo>
                    <a:pt x="37214" y="15139"/>
                  </a:lnTo>
                  <a:lnTo>
                    <a:pt x="37039" y="14340"/>
                  </a:lnTo>
                  <a:lnTo>
                    <a:pt x="36864" y="13561"/>
                  </a:lnTo>
                  <a:lnTo>
                    <a:pt x="36630" y="12782"/>
                  </a:lnTo>
                  <a:lnTo>
                    <a:pt x="36377" y="12022"/>
                  </a:lnTo>
                  <a:lnTo>
                    <a:pt x="36084" y="11281"/>
                  </a:lnTo>
                  <a:lnTo>
                    <a:pt x="35773" y="10561"/>
                  </a:lnTo>
                  <a:lnTo>
                    <a:pt x="35422" y="9840"/>
                  </a:lnTo>
                  <a:lnTo>
                    <a:pt x="35032" y="9138"/>
                  </a:lnTo>
                  <a:lnTo>
                    <a:pt x="34623" y="8456"/>
                  </a:lnTo>
                  <a:lnTo>
                    <a:pt x="34194" y="7794"/>
                  </a:lnTo>
                  <a:lnTo>
                    <a:pt x="33727" y="7151"/>
                  </a:lnTo>
                  <a:lnTo>
                    <a:pt x="33240" y="6527"/>
                  </a:lnTo>
                  <a:lnTo>
                    <a:pt x="32733" y="5923"/>
                  </a:lnTo>
                  <a:lnTo>
                    <a:pt x="32188" y="5339"/>
                  </a:lnTo>
                  <a:lnTo>
                    <a:pt x="31642" y="4793"/>
                  </a:lnTo>
                  <a:lnTo>
                    <a:pt x="31058" y="4248"/>
                  </a:lnTo>
                  <a:lnTo>
                    <a:pt x="30434" y="3741"/>
                  </a:lnTo>
                  <a:lnTo>
                    <a:pt x="29811" y="3254"/>
                  </a:lnTo>
                  <a:lnTo>
                    <a:pt x="29168" y="2806"/>
                  </a:lnTo>
                  <a:lnTo>
                    <a:pt x="28486" y="2377"/>
                  </a:lnTo>
                  <a:lnTo>
                    <a:pt x="27804" y="1968"/>
                  </a:lnTo>
                  <a:lnTo>
                    <a:pt x="27083" y="1598"/>
                  </a:lnTo>
                  <a:lnTo>
                    <a:pt x="26362" y="1247"/>
                  </a:lnTo>
                  <a:lnTo>
                    <a:pt x="25622" y="935"/>
                  </a:lnTo>
                  <a:lnTo>
                    <a:pt x="24842" y="643"/>
                  </a:lnTo>
                  <a:lnTo>
                    <a:pt x="24082" y="390"/>
                  </a:lnTo>
                  <a:lnTo>
                    <a:pt x="23283" y="176"/>
                  </a:lnTo>
                  <a:lnTo>
                    <a:pt x="22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4637300" y="1660450"/>
              <a:ext cx="148125" cy="250375"/>
            </a:xfrm>
            <a:custGeom>
              <a:avLst/>
              <a:gdLst/>
              <a:ahLst/>
              <a:cxnLst/>
              <a:rect l="l" t="t" r="r" b="b"/>
              <a:pathLst>
                <a:path w="5925" h="10015" extrusionOk="0">
                  <a:moveTo>
                    <a:pt x="1" y="0"/>
                  </a:moveTo>
                  <a:lnTo>
                    <a:pt x="410" y="390"/>
                  </a:lnTo>
                  <a:lnTo>
                    <a:pt x="615" y="575"/>
                  </a:lnTo>
                  <a:lnTo>
                    <a:pt x="615" y="575"/>
                  </a:lnTo>
                  <a:lnTo>
                    <a:pt x="547" y="507"/>
                  </a:lnTo>
                  <a:lnTo>
                    <a:pt x="1" y="0"/>
                  </a:lnTo>
                  <a:close/>
                  <a:moveTo>
                    <a:pt x="615" y="575"/>
                  </a:moveTo>
                  <a:lnTo>
                    <a:pt x="1053" y="1013"/>
                  </a:lnTo>
                  <a:lnTo>
                    <a:pt x="1560" y="1559"/>
                  </a:lnTo>
                  <a:lnTo>
                    <a:pt x="1629" y="1637"/>
                  </a:lnTo>
                  <a:lnTo>
                    <a:pt x="1629" y="1637"/>
                  </a:lnTo>
                  <a:lnTo>
                    <a:pt x="1579" y="1578"/>
                  </a:lnTo>
                  <a:lnTo>
                    <a:pt x="1209" y="1169"/>
                  </a:lnTo>
                  <a:lnTo>
                    <a:pt x="819" y="760"/>
                  </a:lnTo>
                  <a:lnTo>
                    <a:pt x="615" y="575"/>
                  </a:lnTo>
                  <a:close/>
                  <a:moveTo>
                    <a:pt x="1629" y="1637"/>
                  </a:moveTo>
                  <a:lnTo>
                    <a:pt x="1930" y="1988"/>
                  </a:lnTo>
                  <a:lnTo>
                    <a:pt x="2281" y="2416"/>
                  </a:lnTo>
                  <a:lnTo>
                    <a:pt x="2631" y="2864"/>
                  </a:lnTo>
                  <a:lnTo>
                    <a:pt x="2943" y="3312"/>
                  </a:lnTo>
                  <a:lnTo>
                    <a:pt x="2963" y="3332"/>
                  </a:lnTo>
                  <a:lnTo>
                    <a:pt x="2982" y="3371"/>
                  </a:lnTo>
                  <a:lnTo>
                    <a:pt x="3489" y="4131"/>
                  </a:lnTo>
                  <a:lnTo>
                    <a:pt x="3956" y="4910"/>
                  </a:lnTo>
                  <a:lnTo>
                    <a:pt x="4385" y="5709"/>
                  </a:lnTo>
                  <a:lnTo>
                    <a:pt x="4775" y="6527"/>
                  </a:lnTo>
                  <a:lnTo>
                    <a:pt x="5125" y="7365"/>
                  </a:lnTo>
                  <a:lnTo>
                    <a:pt x="5395" y="8124"/>
                  </a:lnTo>
                  <a:lnTo>
                    <a:pt x="5301" y="7833"/>
                  </a:lnTo>
                  <a:lnTo>
                    <a:pt x="5047" y="7151"/>
                  </a:lnTo>
                  <a:lnTo>
                    <a:pt x="4755" y="6469"/>
                  </a:lnTo>
                  <a:lnTo>
                    <a:pt x="4443" y="5787"/>
                  </a:lnTo>
                  <a:lnTo>
                    <a:pt x="4093" y="5144"/>
                  </a:lnTo>
                  <a:lnTo>
                    <a:pt x="3742" y="4501"/>
                  </a:lnTo>
                  <a:lnTo>
                    <a:pt x="3352" y="3877"/>
                  </a:lnTo>
                  <a:lnTo>
                    <a:pt x="2924" y="3273"/>
                  </a:lnTo>
                  <a:lnTo>
                    <a:pt x="2495" y="2669"/>
                  </a:lnTo>
                  <a:lnTo>
                    <a:pt x="2047" y="2104"/>
                  </a:lnTo>
                  <a:lnTo>
                    <a:pt x="1629" y="1637"/>
                  </a:lnTo>
                  <a:close/>
                  <a:moveTo>
                    <a:pt x="5395" y="8124"/>
                  </a:moveTo>
                  <a:lnTo>
                    <a:pt x="5524" y="8521"/>
                  </a:lnTo>
                  <a:lnTo>
                    <a:pt x="5437" y="8242"/>
                  </a:lnTo>
                  <a:lnTo>
                    <a:pt x="5395" y="8124"/>
                  </a:lnTo>
                  <a:close/>
                  <a:moveTo>
                    <a:pt x="5524" y="8521"/>
                  </a:moveTo>
                  <a:lnTo>
                    <a:pt x="5544" y="8585"/>
                  </a:lnTo>
                  <a:lnTo>
                    <a:pt x="5534" y="8554"/>
                  </a:lnTo>
                  <a:lnTo>
                    <a:pt x="5524" y="8521"/>
                  </a:lnTo>
                  <a:close/>
                  <a:moveTo>
                    <a:pt x="5544" y="8585"/>
                  </a:moveTo>
                  <a:lnTo>
                    <a:pt x="5740" y="9245"/>
                  </a:lnTo>
                  <a:lnTo>
                    <a:pt x="5710" y="9119"/>
                  </a:lnTo>
                  <a:lnTo>
                    <a:pt x="5544" y="8585"/>
                  </a:lnTo>
                  <a:close/>
                  <a:moveTo>
                    <a:pt x="5740" y="9245"/>
                  </a:moveTo>
                  <a:lnTo>
                    <a:pt x="5924" y="10015"/>
                  </a:lnTo>
                  <a:lnTo>
                    <a:pt x="5749" y="9275"/>
                  </a:lnTo>
                  <a:lnTo>
                    <a:pt x="5740" y="9245"/>
                  </a:lnTo>
                  <a:close/>
                </a:path>
              </a:pathLst>
            </a:custGeom>
            <a:solidFill>
              <a:srgbClr val="FFE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4637300" y="1660450"/>
              <a:ext cx="148125" cy="250375"/>
            </a:xfrm>
            <a:custGeom>
              <a:avLst/>
              <a:gdLst/>
              <a:ahLst/>
              <a:cxnLst/>
              <a:rect l="l" t="t" r="r" b="b"/>
              <a:pathLst>
                <a:path w="5925" h="10015" fill="none" extrusionOk="0">
                  <a:moveTo>
                    <a:pt x="2943" y="3312"/>
                  </a:moveTo>
                  <a:lnTo>
                    <a:pt x="2943" y="3312"/>
                  </a:lnTo>
                  <a:lnTo>
                    <a:pt x="2963" y="3332"/>
                  </a:lnTo>
                  <a:lnTo>
                    <a:pt x="2963" y="3332"/>
                  </a:lnTo>
                  <a:lnTo>
                    <a:pt x="2982" y="3371"/>
                  </a:lnTo>
                  <a:lnTo>
                    <a:pt x="2982" y="3371"/>
                  </a:lnTo>
                  <a:lnTo>
                    <a:pt x="3489" y="4131"/>
                  </a:lnTo>
                  <a:lnTo>
                    <a:pt x="3956" y="4910"/>
                  </a:lnTo>
                  <a:lnTo>
                    <a:pt x="4385" y="5709"/>
                  </a:lnTo>
                  <a:lnTo>
                    <a:pt x="4775" y="6527"/>
                  </a:lnTo>
                  <a:lnTo>
                    <a:pt x="5125" y="7365"/>
                  </a:lnTo>
                  <a:lnTo>
                    <a:pt x="5437" y="8242"/>
                  </a:lnTo>
                  <a:lnTo>
                    <a:pt x="5710" y="9119"/>
                  </a:lnTo>
                  <a:lnTo>
                    <a:pt x="5924" y="10015"/>
                  </a:lnTo>
                  <a:lnTo>
                    <a:pt x="5924" y="10015"/>
                  </a:lnTo>
                  <a:lnTo>
                    <a:pt x="5749" y="9275"/>
                  </a:lnTo>
                  <a:lnTo>
                    <a:pt x="5534" y="8554"/>
                  </a:lnTo>
                  <a:lnTo>
                    <a:pt x="5301" y="7833"/>
                  </a:lnTo>
                  <a:lnTo>
                    <a:pt x="5047" y="7151"/>
                  </a:lnTo>
                  <a:lnTo>
                    <a:pt x="4755" y="6469"/>
                  </a:lnTo>
                  <a:lnTo>
                    <a:pt x="4443" y="5787"/>
                  </a:lnTo>
                  <a:lnTo>
                    <a:pt x="4093" y="5144"/>
                  </a:lnTo>
                  <a:lnTo>
                    <a:pt x="3742" y="4501"/>
                  </a:lnTo>
                  <a:lnTo>
                    <a:pt x="3352" y="3877"/>
                  </a:lnTo>
                  <a:lnTo>
                    <a:pt x="2924" y="3273"/>
                  </a:lnTo>
                  <a:lnTo>
                    <a:pt x="2495" y="2669"/>
                  </a:lnTo>
                  <a:lnTo>
                    <a:pt x="2047" y="2104"/>
                  </a:lnTo>
                  <a:lnTo>
                    <a:pt x="1560" y="1559"/>
                  </a:lnTo>
                  <a:lnTo>
                    <a:pt x="1053" y="1013"/>
                  </a:lnTo>
                  <a:lnTo>
                    <a:pt x="547" y="507"/>
                  </a:lnTo>
                  <a:lnTo>
                    <a:pt x="1" y="0"/>
                  </a:lnTo>
                  <a:lnTo>
                    <a:pt x="1" y="0"/>
                  </a:lnTo>
                  <a:lnTo>
                    <a:pt x="410" y="390"/>
                  </a:lnTo>
                  <a:lnTo>
                    <a:pt x="819" y="760"/>
                  </a:lnTo>
                  <a:lnTo>
                    <a:pt x="1209" y="1169"/>
                  </a:lnTo>
                  <a:lnTo>
                    <a:pt x="1579" y="1578"/>
                  </a:lnTo>
                  <a:lnTo>
                    <a:pt x="1930" y="1988"/>
                  </a:lnTo>
                  <a:lnTo>
                    <a:pt x="2281" y="2416"/>
                  </a:lnTo>
                  <a:lnTo>
                    <a:pt x="2631" y="2864"/>
                  </a:lnTo>
                  <a:lnTo>
                    <a:pt x="2943" y="3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4609050" y="2284900"/>
              <a:ext cx="25" cy="25"/>
            </a:xfrm>
            <a:custGeom>
              <a:avLst/>
              <a:gdLst/>
              <a:ahLst/>
              <a:cxnLst/>
              <a:rect l="l" t="t" r="r" b="b"/>
              <a:pathLst>
                <a:path w="1" h="1" extrusionOk="0">
                  <a:moveTo>
                    <a:pt x="1" y="1"/>
                  </a:moveTo>
                  <a:lnTo>
                    <a:pt x="1" y="1"/>
                  </a:lnTo>
                  <a:lnTo>
                    <a:pt x="1" y="1"/>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4609050" y="22849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4326550" y="1670675"/>
              <a:ext cx="25" cy="25"/>
            </a:xfrm>
            <a:custGeom>
              <a:avLst/>
              <a:gdLst/>
              <a:ahLst/>
              <a:cxnLst/>
              <a:rect l="l" t="t" r="r" b="b"/>
              <a:pathLst>
                <a:path w="1" h="1" extrusionOk="0">
                  <a:moveTo>
                    <a:pt x="0" y="0"/>
                  </a:moveTo>
                  <a:lnTo>
                    <a:pt x="0" y="0"/>
                  </a:lnTo>
                  <a:lnTo>
                    <a:pt x="0" y="0"/>
                  </a:lnTo>
                  <a:lnTo>
                    <a:pt x="0" y="0"/>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4218900" y="1653125"/>
              <a:ext cx="25" cy="25"/>
            </a:xfrm>
            <a:custGeom>
              <a:avLst/>
              <a:gdLst/>
              <a:ahLst/>
              <a:cxnLst/>
              <a:rect l="l" t="t" r="r" b="b"/>
              <a:pathLst>
                <a:path w="1" h="1" extrusionOk="0">
                  <a:moveTo>
                    <a:pt x="0" y="1"/>
                  </a:moveTo>
                  <a:lnTo>
                    <a:pt x="0" y="1"/>
                  </a:lnTo>
                  <a:lnTo>
                    <a:pt x="0" y="1"/>
                  </a:lnTo>
                  <a:lnTo>
                    <a:pt x="0" y="1"/>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4218900" y="16531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4264675" y="1712075"/>
              <a:ext cx="25" cy="25"/>
            </a:xfrm>
            <a:custGeom>
              <a:avLst/>
              <a:gdLst/>
              <a:ahLst/>
              <a:cxnLst/>
              <a:rect l="l" t="t" r="r" b="b"/>
              <a:pathLst>
                <a:path w="1" h="1" extrusionOk="0">
                  <a:moveTo>
                    <a:pt x="1" y="0"/>
                  </a:moveTo>
                  <a:lnTo>
                    <a:pt x="1" y="0"/>
                  </a:lnTo>
                  <a:lnTo>
                    <a:pt x="1" y="0"/>
                  </a:lnTo>
                  <a:lnTo>
                    <a:pt x="1" y="0"/>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3932000" y="2222075"/>
              <a:ext cx="292775" cy="244050"/>
            </a:xfrm>
            <a:custGeom>
              <a:avLst/>
              <a:gdLst/>
              <a:ahLst/>
              <a:cxnLst/>
              <a:rect l="l" t="t" r="r" b="b"/>
              <a:pathLst>
                <a:path w="11711" h="9762" extrusionOk="0">
                  <a:moveTo>
                    <a:pt x="3936" y="0"/>
                  </a:moveTo>
                  <a:lnTo>
                    <a:pt x="3507" y="59"/>
                  </a:lnTo>
                  <a:lnTo>
                    <a:pt x="3235" y="98"/>
                  </a:lnTo>
                  <a:lnTo>
                    <a:pt x="2903" y="156"/>
                  </a:lnTo>
                  <a:lnTo>
                    <a:pt x="2611" y="234"/>
                  </a:lnTo>
                  <a:lnTo>
                    <a:pt x="2533" y="253"/>
                  </a:lnTo>
                  <a:lnTo>
                    <a:pt x="2241" y="351"/>
                  </a:lnTo>
                  <a:lnTo>
                    <a:pt x="1949" y="468"/>
                  </a:lnTo>
                  <a:lnTo>
                    <a:pt x="1598" y="624"/>
                  </a:lnTo>
                  <a:lnTo>
                    <a:pt x="1286" y="799"/>
                  </a:lnTo>
                  <a:lnTo>
                    <a:pt x="955" y="1013"/>
                  </a:lnTo>
                  <a:lnTo>
                    <a:pt x="916" y="1052"/>
                  </a:lnTo>
                  <a:lnTo>
                    <a:pt x="877" y="1072"/>
                  </a:lnTo>
                  <a:lnTo>
                    <a:pt x="838" y="1091"/>
                  </a:lnTo>
                  <a:lnTo>
                    <a:pt x="799" y="1130"/>
                  </a:lnTo>
                  <a:lnTo>
                    <a:pt x="780" y="1150"/>
                  </a:lnTo>
                  <a:lnTo>
                    <a:pt x="682" y="1208"/>
                  </a:lnTo>
                  <a:lnTo>
                    <a:pt x="663" y="1247"/>
                  </a:lnTo>
                  <a:lnTo>
                    <a:pt x="546" y="1325"/>
                  </a:lnTo>
                  <a:lnTo>
                    <a:pt x="526" y="1364"/>
                  </a:lnTo>
                  <a:lnTo>
                    <a:pt x="273" y="1578"/>
                  </a:lnTo>
                  <a:lnTo>
                    <a:pt x="117" y="1754"/>
                  </a:lnTo>
                  <a:lnTo>
                    <a:pt x="0" y="1871"/>
                  </a:lnTo>
                  <a:lnTo>
                    <a:pt x="487" y="2592"/>
                  </a:lnTo>
                  <a:lnTo>
                    <a:pt x="1013" y="3273"/>
                  </a:lnTo>
                  <a:lnTo>
                    <a:pt x="1559" y="3936"/>
                  </a:lnTo>
                  <a:lnTo>
                    <a:pt x="2124" y="4579"/>
                  </a:lnTo>
                  <a:lnTo>
                    <a:pt x="2728" y="5183"/>
                  </a:lnTo>
                  <a:lnTo>
                    <a:pt x="3351" y="5748"/>
                  </a:lnTo>
                  <a:lnTo>
                    <a:pt x="3994" y="6293"/>
                  </a:lnTo>
                  <a:lnTo>
                    <a:pt x="4657" y="6820"/>
                  </a:lnTo>
                  <a:lnTo>
                    <a:pt x="5358" y="7307"/>
                  </a:lnTo>
                  <a:lnTo>
                    <a:pt x="6079" y="7755"/>
                  </a:lnTo>
                  <a:lnTo>
                    <a:pt x="6820" y="8183"/>
                  </a:lnTo>
                  <a:lnTo>
                    <a:pt x="7579" y="8573"/>
                  </a:lnTo>
                  <a:lnTo>
                    <a:pt x="8359" y="8924"/>
                  </a:lnTo>
                  <a:lnTo>
                    <a:pt x="9138" y="9236"/>
                  </a:lnTo>
                  <a:lnTo>
                    <a:pt x="9957" y="9528"/>
                  </a:lnTo>
                  <a:lnTo>
                    <a:pt x="10775" y="9762"/>
                  </a:lnTo>
                  <a:lnTo>
                    <a:pt x="10911" y="9586"/>
                  </a:lnTo>
                  <a:lnTo>
                    <a:pt x="11028" y="9391"/>
                  </a:lnTo>
                  <a:lnTo>
                    <a:pt x="11184" y="9119"/>
                  </a:lnTo>
                  <a:lnTo>
                    <a:pt x="11320" y="8826"/>
                  </a:lnTo>
                  <a:lnTo>
                    <a:pt x="11437" y="8515"/>
                  </a:lnTo>
                  <a:lnTo>
                    <a:pt x="11535" y="8203"/>
                  </a:lnTo>
                  <a:lnTo>
                    <a:pt x="11613" y="7891"/>
                  </a:lnTo>
                  <a:lnTo>
                    <a:pt x="11652" y="7579"/>
                  </a:lnTo>
                  <a:lnTo>
                    <a:pt x="11691" y="7190"/>
                  </a:lnTo>
                  <a:lnTo>
                    <a:pt x="11710" y="6820"/>
                  </a:lnTo>
                  <a:lnTo>
                    <a:pt x="11691" y="6469"/>
                  </a:lnTo>
                  <a:lnTo>
                    <a:pt x="11652" y="6079"/>
                  </a:lnTo>
                  <a:lnTo>
                    <a:pt x="11593" y="5670"/>
                  </a:lnTo>
                  <a:lnTo>
                    <a:pt x="11496" y="5280"/>
                  </a:lnTo>
                  <a:lnTo>
                    <a:pt x="11359" y="4891"/>
                  </a:lnTo>
                  <a:lnTo>
                    <a:pt x="11223" y="4501"/>
                  </a:lnTo>
                  <a:lnTo>
                    <a:pt x="11028" y="4092"/>
                  </a:lnTo>
                  <a:lnTo>
                    <a:pt x="10814" y="3683"/>
                  </a:lnTo>
                  <a:lnTo>
                    <a:pt x="10580" y="3332"/>
                  </a:lnTo>
                  <a:lnTo>
                    <a:pt x="10327" y="2981"/>
                  </a:lnTo>
                  <a:lnTo>
                    <a:pt x="10015" y="2592"/>
                  </a:lnTo>
                  <a:lnTo>
                    <a:pt x="9684" y="2260"/>
                  </a:lnTo>
                  <a:lnTo>
                    <a:pt x="9353" y="1929"/>
                  </a:lnTo>
                  <a:lnTo>
                    <a:pt x="8982" y="1617"/>
                  </a:lnTo>
                  <a:lnTo>
                    <a:pt x="8534" y="1306"/>
                  </a:lnTo>
                  <a:lnTo>
                    <a:pt x="8106" y="1033"/>
                  </a:lnTo>
                  <a:lnTo>
                    <a:pt x="7638" y="780"/>
                  </a:lnTo>
                  <a:lnTo>
                    <a:pt x="7170" y="565"/>
                  </a:lnTo>
                  <a:lnTo>
                    <a:pt x="6703" y="390"/>
                  </a:lnTo>
                  <a:lnTo>
                    <a:pt x="6255" y="253"/>
                  </a:lnTo>
                  <a:lnTo>
                    <a:pt x="5767" y="137"/>
                  </a:lnTo>
                  <a:lnTo>
                    <a:pt x="5300" y="59"/>
                  </a:lnTo>
                  <a:lnTo>
                    <a:pt x="483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3932000" y="2222075"/>
              <a:ext cx="292775" cy="244050"/>
            </a:xfrm>
            <a:custGeom>
              <a:avLst/>
              <a:gdLst/>
              <a:ahLst/>
              <a:cxnLst/>
              <a:rect l="l" t="t" r="r" b="b"/>
              <a:pathLst>
                <a:path w="11711" h="9762" fill="none" extrusionOk="0">
                  <a:moveTo>
                    <a:pt x="4384" y="0"/>
                  </a:moveTo>
                  <a:lnTo>
                    <a:pt x="4384" y="0"/>
                  </a:lnTo>
                  <a:lnTo>
                    <a:pt x="4345" y="0"/>
                  </a:lnTo>
                  <a:lnTo>
                    <a:pt x="4345" y="0"/>
                  </a:lnTo>
                  <a:lnTo>
                    <a:pt x="3936" y="0"/>
                  </a:lnTo>
                  <a:lnTo>
                    <a:pt x="3507" y="59"/>
                  </a:lnTo>
                  <a:lnTo>
                    <a:pt x="3507" y="59"/>
                  </a:lnTo>
                  <a:lnTo>
                    <a:pt x="3235" y="98"/>
                  </a:lnTo>
                  <a:lnTo>
                    <a:pt x="3235" y="98"/>
                  </a:lnTo>
                  <a:lnTo>
                    <a:pt x="2903" y="156"/>
                  </a:lnTo>
                  <a:lnTo>
                    <a:pt x="2611" y="234"/>
                  </a:lnTo>
                  <a:lnTo>
                    <a:pt x="2533" y="253"/>
                  </a:lnTo>
                  <a:lnTo>
                    <a:pt x="2533" y="253"/>
                  </a:lnTo>
                  <a:lnTo>
                    <a:pt x="2241" y="351"/>
                  </a:lnTo>
                  <a:lnTo>
                    <a:pt x="1949" y="468"/>
                  </a:lnTo>
                  <a:lnTo>
                    <a:pt x="1949" y="468"/>
                  </a:lnTo>
                  <a:lnTo>
                    <a:pt x="1598" y="624"/>
                  </a:lnTo>
                  <a:lnTo>
                    <a:pt x="1286" y="799"/>
                  </a:lnTo>
                  <a:lnTo>
                    <a:pt x="1286" y="799"/>
                  </a:lnTo>
                  <a:lnTo>
                    <a:pt x="955" y="1013"/>
                  </a:lnTo>
                  <a:lnTo>
                    <a:pt x="916" y="1052"/>
                  </a:lnTo>
                  <a:lnTo>
                    <a:pt x="877" y="1072"/>
                  </a:lnTo>
                  <a:lnTo>
                    <a:pt x="838" y="1091"/>
                  </a:lnTo>
                  <a:lnTo>
                    <a:pt x="799" y="1130"/>
                  </a:lnTo>
                  <a:lnTo>
                    <a:pt x="780" y="1150"/>
                  </a:lnTo>
                  <a:lnTo>
                    <a:pt x="682" y="1208"/>
                  </a:lnTo>
                  <a:lnTo>
                    <a:pt x="663" y="1247"/>
                  </a:lnTo>
                  <a:lnTo>
                    <a:pt x="663" y="1247"/>
                  </a:lnTo>
                  <a:lnTo>
                    <a:pt x="546" y="1325"/>
                  </a:lnTo>
                  <a:lnTo>
                    <a:pt x="526" y="1364"/>
                  </a:lnTo>
                  <a:lnTo>
                    <a:pt x="526" y="1364"/>
                  </a:lnTo>
                  <a:lnTo>
                    <a:pt x="273" y="1578"/>
                  </a:lnTo>
                  <a:lnTo>
                    <a:pt x="273" y="1578"/>
                  </a:lnTo>
                  <a:lnTo>
                    <a:pt x="117" y="1754"/>
                  </a:lnTo>
                  <a:lnTo>
                    <a:pt x="117" y="1754"/>
                  </a:lnTo>
                  <a:lnTo>
                    <a:pt x="0" y="1871"/>
                  </a:lnTo>
                  <a:lnTo>
                    <a:pt x="0" y="1871"/>
                  </a:lnTo>
                  <a:lnTo>
                    <a:pt x="487" y="2592"/>
                  </a:lnTo>
                  <a:lnTo>
                    <a:pt x="1013" y="3273"/>
                  </a:lnTo>
                  <a:lnTo>
                    <a:pt x="1559" y="3936"/>
                  </a:lnTo>
                  <a:lnTo>
                    <a:pt x="2124" y="4579"/>
                  </a:lnTo>
                  <a:lnTo>
                    <a:pt x="2728" y="5183"/>
                  </a:lnTo>
                  <a:lnTo>
                    <a:pt x="3351" y="5748"/>
                  </a:lnTo>
                  <a:lnTo>
                    <a:pt x="3994" y="6293"/>
                  </a:lnTo>
                  <a:lnTo>
                    <a:pt x="4657" y="6820"/>
                  </a:lnTo>
                  <a:lnTo>
                    <a:pt x="5358" y="7307"/>
                  </a:lnTo>
                  <a:lnTo>
                    <a:pt x="6079" y="7755"/>
                  </a:lnTo>
                  <a:lnTo>
                    <a:pt x="6820" y="8183"/>
                  </a:lnTo>
                  <a:lnTo>
                    <a:pt x="7579" y="8573"/>
                  </a:lnTo>
                  <a:lnTo>
                    <a:pt x="8359" y="8924"/>
                  </a:lnTo>
                  <a:lnTo>
                    <a:pt x="9138" y="9236"/>
                  </a:lnTo>
                  <a:lnTo>
                    <a:pt x="9957" y="9528"/>
                  </a:lnTo>
                  <a:lnTo>
                    <a:pt x="10775" y="9762"/>
                  </a:lnTo>
                  <a:lnTo>
                    <a:pt x="10775" y="9762"/>
                  </a:lnTo>
                  <a:lnTo>
                    <a:pt x="10911" y="9586"/>
                  </a:lnTo>
                  <a:lnTo>
                    <a:pt x="11028" y="9391"/>
                  </a:lnTo>
                  <a:lnTo>
                    <a:pt x="11028" y="9391"/>
                  </a:lnTo>
                  <a:lnTo>
                    <a:pt x="11184" y="9119"/>
                  </a:lnTo>
                  <a:lnTo>
                    <a:pt x="11320" y="8826"/>
                  </a:lnTo>
                  <a:lnTo>
                    <a:pt x="11320" y="8826"/>
                  </a:lnTo>
                  <a:lnTo>
                    <a:pt x="11437" y="8515"/>
                  </a:lnTo>
                  <a:lnTo>
                    <a:pt x="11535" y="8203"/>
                  </a:lnTo>
                  <a:lnTo>
                    <a:pt x="11535" y="8203"/>
                  </a:lnTo>
                  <a:lnTo>
                    <a:pt x="11613" y="7891"/>
                  </a:lnTo>
                  <a:lnTo>
                    <a:pt x="11652" y="7579"/>
                  </a:lnTo>
                  <a:lnTo>
                    <a:pt x="11652" y="7579"/>
                  </a:lnTo>
                  <a:lnTo>
                    <a:pt x="11691" y="7190"/>
                  </a:lnTo>
                  <a:lnTo>
                    <a:pt x="11710" y="6820"/>
                  </a:lnTo>
                  <a:lnTo>
                    <a:pt x="11710" y="6820"/>
                  </a:lnTo>
                  <a:lnTo>
                    <a:pt x="11691" y="6469"/>
                  </a:lnTo>
                  <a:lnTo>
                    <a:pt x="11652" y="6079"/>
                  </a:lnTo>
                  <a:lnTo>
                    <a:pt x="11652" y="6079"/>
                  </a:lnTo>
                  <a:lnTo>
                    <a:pt x="11593" y="5670"/>
                  </a:lnTo>
                  <a:lnTo>
                    <a:pt x="11496" y="5280"/>
                  </a:lnTo>
                  <a:lnTo>
                    <a:pt x="11496" y="5280"/>
                  </a:lnTo>
                  <a:lnTo>
                    <a:pt x="11359" y="4891"/>
                  </a:lnTo>
                  <a:lnTo>
                    <a:pt x="11223" y="4501"/>
                  </a:lnTo>
                  <a:lnTo>
                    <a:pt x="11223" y="4501"/>
                  </a:lnTo>
                  <a:lnTo>
                    <a:pt x="11028" y="4092"/>
                  </a:lnTo>
                  <a:lnTo>
                    <a:pt x="10814" y="3683"/>
                  </a:lnTo>
                  <a:lnTo>
                    <a:pt x="10814" y="3683"/>
                  </a:lnTo>
                  <a:lnTo>
                    <a:pt x="10580" y="3332"/>
                  </a:lnTo>
                  <a:lnTo>
                    <a:pt x="10327" y="2981"/>
                  </a:lnTo>
                  <a:lnTo>
                    <a:pt x="10327" y="2981"/>
                  </a:lnTo>
                  <a:lnTo>
                    <a:pt x="10015" y="2592"/>
                  </a:lnTo>
                  <a:lnTo>
                    <a:pt x="9684" y="2260"/>
                  </a:lnTo>
                  <a:lnTo>
                    <a:pt x="9684" y="2260"/>
                  </a:lnTo>
                  <a:lnTo>
                    <a:pt x="9353" y="1929"/>
                  </a:lnTo>
                  <a:lnTo>
                    <a:pt x="8982" y="1617"/>
                  </a:lnTo>
                  <a:lnTo>
                    <a:pt x="8982" y="1617"/>
                  </a:lnTo>
                  <a:lnTo>
                    <a:pt x="8534" y="1306"/>
                  </a:lnTo>
                  <a:lnTo>
                    <a:pt x="8106" y="1033"/>
                  </a:lnTo>
                  <a:lnTo>
                    <a:pt x="8106" y="1033"/>
                  </a:lnTo>
                  <a:lnTo>
                    <a:pt x="7638" y="780"/>
                  </a:lnTo>
                  <a:lnTo>
                    <a:pt x="7170" y="565"/>
                  </a:lnTo>
                  <a:lnTo>
                    <a:pt x="7170" y="565"/>
                  </a:lnTo>
                  <a:lnTo>
                    <a:pt x="6703" y="390"/>
                  </a:lnTo>
                  <a:lnTo>
                    <a:pt x="6255" y="253"/>
                  </a:lnTo>
                  <a:lnTo>
                    <a:pt x="6255" y="253"/>
                  </a:lnTo>
                  <a:lnTo>
                    <a:pt x="5767" y="137"/>
                  </a:lnTo>
                  <a:lnTo>
                    <a:pt x="5300" y="59"/>
                  </a:lnTo>
                  <a:lnTo>
                    <a:pt x="5300" y="59"/>
                  </a:lnTo>
                  <a:lnTo>
                    <a:pt x="4832" y="0"/>
                  </a:lnTo>
                  <a:lnTo>
                    <a:pt x="4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3901300" y="2042325"/>
              <a:ext cx="119375" cy="150050"/>
            </a:xfrm>
            <a:custGeom>
              <a:avLst/>
              <a:gdLst/>
              <a:ahLst/>
              <a:cxnLst/>
              <a:rect l="l" t="t" r="r" b="b"/>
              <a:pathLst>
                <a:path w="4775" h="6002" extrusionOk="0">
                  <a:moveTo>
                    <a:pt x="1579" y="1"/>
                  </a:moveTo>
                  <a:lnTo>
                    <a:pt x="1384" y="20"/>
                  </a:lnTo>
                  <a:lnTo>
                    <a:pt x="1189" y="59"/>
                  </a:lnTo>
                  <a:lnTo>
                    <a:pt x="994" y="117"/>
                  </a:lnTo>
                  <a:lnTo>
                    <a:pt x="878" y="176"/>
                  </a:lnTo>
                  <a:lnTo>
                    <a:pt x="839" y="195"/>
                  </a:lnTo>
                  <a:lnTo>
                    <a:pt x="683" y="293"/>
                  </a:lnTo>
                  <a:lnTo>
                    <a:pt x="527" y="449"/>
                  </a:lnTo>
                  <a:lnTo>
                    <a:pt x="468" y="488"/>
                  </a:lnTo>
                  <a:lnTo>
                    <a:pt x="429" y="546"/>
                  </a:lnTo>
                  <a:lnTo>
                    <a:pt x="410" y="566"/>
                  </a:lnTo>
                  <a:lnTo>
                    <a:pt x="274" y="780"/>
                  </a:lnTo>
                  <a:lnTo>
                    <a:pt x="235" y="877"/>
                  </a:lnTo>
                  <a:lnTo>
                    <a:pt x="196" y="936"/>
                  </a:lnTo>
                  <a:lnTo>
                    <a:pt x="137" y="1111"/>
                  </a:lnTo>
                  <a:lnTo>
                    <a:pt x="79" y="1267"/>
                  </a:lnTo>
                  <a:lnTo>
                    <a:pt x="20" y="1559"/>
                  </a:lnTo>
                  <a:lnTo>
                    <a:pt x="20" y="1579"/>
                  </a:lnTo>
                  <a:lnTo>
                    <a:pt x="1" y="1832"/>
                  </a:lnTo>
                  <a:lnTo>
                    <a:pt x="1" y="2046"/>
                  </a:lnTo>
                  <a:lnTo>
                    <a:pt x="1" y="2105"/>
                  </a:lnTo>
                  <a:lnTo>
                    <a:pt x="20" y="2417"/>
                  </a:lnTo>
                  <a:lnTo>
                    <a:pt x="20" y="2475"/>
                  </a:lnTo>
                  <a:lnTo>
                    <a:pt x="79" y="2767"/>
                  </a:lnTo>
                  <a:lnTo>
                    <a:pt x="137" y="3040"/>
                  </a:lnTo>
                  <a:lnTo>
                    <a:pt x="176" y="3176"/>
                  </a:lnTo>
                  <a:lnTo>
                    <a:pt x="274" y="3449"/>
                  </a:lnTo>
                  <a:lnTo>
                    <a:pt x="293" y="3488"/>
                  </a:lnTo>
                  <a:lnTo>
                    <a:pt x="312" y="3547"/>
                  </a:lnTo>
                  <a:lnTo>
                    <a:pt x="332" y="3566"/>
                  </a:lnTo>
                  <a:lnTo>
                    <a:pt x="371" y="3664"/>
                  </a:lnTo>
                  <a:lnTo>
                    <a:pt x="507" y="3975"/>
                  </a:lnTo>
                  <a:lnTo>
                    <a:pt x="683" y="4268"/>
                  </a:lnTo>
                  <a:lnTo>
                    <a:pt x="955" y="4657"/>
                  </a:lnTo>
                  <a:lnTo>
                    <a:pt x="1131" y="4891"/>
                  </a:lnTo>
                  <a:lnTo>
                    <a:pt x="1326" y="5086"/>
                  </a:lnTo>
                  <a:lnTo>
                    <a:pt x="1501" y="5261"/>
                  </a:lnTo>
                  <a:lnTo>
                    <a:pt x="1715" y="5437"/>
                  </a:lnTo>
                  <a:lnTo>
                    <a:pt x="1891" y="5554"/>
                  </a:lnTo>
                  <a:lnTo>
                    <a:pt x="2047" y="5651"/>
                  </a:lnTo>
                  <a:lnTo>
                    <a:pt x="2222" y="5748"/>
                  </a:lnTo>
                  <a:lnTo>
                    <a:pt x="2417" y="5846"/>
                  </a:lnTo>
                  <a:lnTo>
                    <a:pt x="2690" y="5943"/>
                  </a:lnTo>
                  <a:lnTo>
                    <a:pt x="2962" y="5982"/>
                  </a:lnTo>
                  <a:lnTo>
                    <a:pt x="3177" y="6002"/>
                  </a:lnTo>
                  <a:lnTo>
                    <a:pt x="3391" y="6002"/>
                  </a:lnTo>
                  <a:lnTo>
                    <a:pt x="3566" y="5963"/>
                  </a:lnTo>
                  <a:lnTo>
                    <a:pt x="3742" y="5904"/>
                  </a:lnTo>
                  <a:lnTo>
                    <a:pt x="3937" y="5807"/>
                  </a:lnTo>
                  <a:lnTo>
                    <a:pt x="4073" y="5709"/>
                  </a:lnTo>
                  <a:lnTo>
                    <a:pt x="4248" y="5573"/>
                  </a:lnTo>
                  <a:lnTo>
                    <a:pt x="4346" y="5437"/>
                  </a:lnTo>
                  <a:lnTo>
                    <a:pt x="4463" y="5261"/>
                  </a:lnTo>
                  <a:lnTo>
                    <a:pt x="4560" y="5066"/>
                  </a:lnTo>
                  <a:lnTo>
                    <a:pt x="4638" y="4891"/>
                  </a:lnTo>
                  <a:lnTo>
                    <a:pt x="4677" y="4735"/>
                  </a:lnTo>
                  <a:lnTo>
                    <a:pt x="4735" y="4443"/>
                  </a:lnTo>
                  <a:lnTo>
                    <a:pt x="4755" y="4209"/>
                  </a:lnTo>
                  <a:lnTo>
                    <a:pt x="4774" y="3995"/>
                  </a:lnTo>
                  <a:lnTo>
                    <a:pt x="4755" y="3761"/>
                  </a:lnTo>
                  <a:lnTo>
                    <a:pt x="4735" y="3508"/>
                  </a:lnTo>
                  <a:lnTo>
                    <a:pt x="4677" y="3215"/>
                  </a:lnTo>
                  <a:lnTo>
                    <a:pt x="4599" y="2943"/>
                  </a:lnTo>
                  <a:lnTo>
                    <a:pt x="4521" y="2650"/>
                  </a:lnTo>
                  <a:lnTo>
                    <a:pt x="4404" y="2378"/>
                  </a:lnTo>
                  <a:lnTo>
                    <a:pt x="4268" y="2085"/>
                  </a:lnTo>
                  <a:lnTo>
                    <a:pt x="4131" y="1852"/>
                  </a:lnTo>
                  <a:lnTo>
                    <a:pt x="3975" y="1598"/>
                  </a:lnTo>
                  <a:lnTo>
                    <a:pt x="3800" y="1345"/>
                  </a:lnTo>
                  <a:lnTo>
                    <a:pt x="3625" y="1111"/>
                  </a:lnTo>
                  <a:lnTo>
                    <a:pt x="3449" y="936"/>
                  </a:lnTo>
                  <a:lnTo>
                    <a:pt x="3255" y="741"/>
                  </a:lnTo>
                  <a:lnTo>
                    <a:pt x="3060" y="585"/>
                  </a:lnTo>
                  <a:lnTo>
                    <a:pt x="2884" y="449"/>
                  </a:lnTo>
                  <a:lnTo>
                    <a:pt x="2709" y="351"/>
                  </a:lnTo>
                  <a:lnTo>
                    <a:pt x="2378" y="176"/>
                  </a:lnTo>
                  <a:lnTo>
                    <a:pt x="2105" y="79"/>
                  </a:lnTo>
                  <a:lnTo>
                    <a:pt x="1949" y="40"/>
                  </a:lnTo>
                  <a:lnTo>
                    <a:pt x="1793" y="20"/>
                  </a:lnTo>
                  <a:lnTo>
                    <a:pt x="157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3901300" y="2042325"/>
              <a:ext cx="119375" cy="150050"/>
            </a:xfrm>
            <a:custGeom>
              <a:avLst/>
              <a:gdLst/>
              <a:ahLst/>
              <a:cxnLst/>
              <a:rect l="l" t="t" r="r" b="b"/>
              <a:pathLst>
                <a:path w="4775" h="6002" fill="none" extrusionOk="0">
                  <a:moveTo>
                    <a:pt x="1579" y="1"/>
                  </a:moveTo>
                  <a:lnTo>
                    <a:pt x="1579" y="1"/>
                  </a:lnTo>
                  <a:lnTo>
                    <a:pt x="1579" y="1"/>
                  </a:lnTo>
                  <a:lnTo>
                    <a:pt x="1384" y="20"/>
                  </a:lnTo>
                  <a:lnTo>
                    <a:pt x="1384" y="20"/>
                  </a:lnTo>
                  <a:lnTo>
                    <a:pt x="1189" y="59"/>
                  </a:lnTo>
                  <a:lnTo>
                    <a:pt x="1189" y="59"/>
                  </a:lnTo>
                  <a:lnTo>
                    <a:pt x="994" y="117"/>
                  </a:lnTo>
                  <a:lnTo>
                    <a:pt x="994" y="117"/>
                  </a:lnTo>
                  <a:lnTo>
                    <a:pt x="878" y="176"/>
                  </a:lnTo>
                  <a:lnTo>
                    <a:pt x="839" y="195"/>
                  </a:lnTo>
                  <a:lnTo>
                    <a:pt x="839" y="195"/>
                  </a:lnTo>
                  <a:lnTo>
                    <a:pt x="683" y="293"/>
                  </a:lnTo>
                  <a:lnTo>
                    <a:pt x="683" y="293"/>
                  </a:lnTo>
                  <a:lnTo>
                    <a:pt x="527" y="449"/>
                  </a:lnTo>
                  <a:lnTo>
                    <a:pt x="527" y="449"/>
                  </a:lnTo>
                  <a:lnTo>
                    <a:pt x="468" y="488"/>
                  </a:lnTo>
                  <a:lnTo>
                    <a:pt x="429" y="546"/>
                  </a:lnTo>
                  <a:lnTo>
                    <a:pt x="410" y="566"/>
                  </a:lnTo>
                  <a:lnTo>
                    <a:pt x="410" y="566"/>
                  </a:lnTo>
                  <a:lnTo>
                    <a:pt x="274" y="780"/>
                  </a:lnTo>
                  <a:lnTo>
                    <a:pt x="274" y="780"/>
                  </a:lnTo>
                  <a:lnTo>
                    <a:pt x="235" y="877"/>
                  </a:lnTo>
                  <a:lnTo>
                    <a:pt x="235" y="877"/>
                  </a:lnTo>
                  <a:lnTo>
                    <a:pt x="196" y="936"/>
                  </a:lnTo>
                  <a:lnTo>
                    <a:pt x="196" y="936"/>
                  </a:lnTo>
                  <a:lnTo>
                    <a:pt x="137" y="1111"/>
                  </a:lnTo>
                  <a:lnTo>
                    <a:pt x="79" y="1267"/>
                  </a:lnTo>
                  <a:lnTo>
                    <a:pt x="79" y="1267"/>
                  </a:lnTo>
                  <a:lnTo>
                    <a:pt x="20" y="1559"/>
                  </a:lnTo>
                  <a:lnTo>
                    <a:pt x="20" y="1559"/>
                  </a:lnTo>
                  <a:lnTo>
                    <a:pt x="20" y="1579"/>
                  </a:lnTo>
                  <a:lnTo>
                    <a:pt x="20" y="1579"/>
                  </a:lnTo>
                  <a:lnTo>
                    <a:pt x="1" y="1832"/>
                  </a:lnTo>
                  <a:lnTo>
                    <a:pt x="1" y="2046"/>
                  </a:lnTo>
                  <a:lnTo>
                    <a:pt x="1" y="2105"/>
                  </a:lnTo>
                  <a:lnTo>
                    <a:pt x="1" y="2105"/>
                  </a:lnTo>
                  <a:lnTo>
                    <a:pt x="20" y="2417"/>
                  </a:lnTo>
                  <a:lnTo>
                    <a:pt x="20" y="2417"/>
                  </a:lnTo>
                  <a:lnTo>
                    <a:pt x="20" y="2475"/>
                  </a:lnTo>
                  <a:lnTo>
                    <a:pt x="20" y="2475"/>
                  </a:lnTo>
                  <a:lnTo>
                    <a:pt x="79" y="2767"/>
                  </a:lnTo>
                  <a:lnTo>
                    <a:pt x="137" y="3040"/>
                  </a:lnTo>
                  <a:lnTo>
                    <a:pt x="137" y="3040"/>
                  </a:lnTo>
                  <a:lnTo>
                    <a:pt x="176" y="3176"/>
                  </a:lnTo>
                  <a:lnTo>
                    <a:pt x="176" y="3176"/>
                  </a:lnTo>
                  <a:lnTo>
                    <a:pt x="274" y="3449"/>
                  </a:lnTo>
                  <a:lnTo>
                    <a:pt x="293" y="3488"/>
                  </a:lnTo>
                  <a:lnTo>
                    <a:pt x="312" y="3547"/>
                  </a:lnTo>
                  <a:lnTo>
                    <a:pt x="332" y="3566"/>
                  </a:lnTo>
                  <a:lnTo>
                    <a:pt x="371" y="3664"/>
                  </a:lnTo>
                  <a:lnTo>
                    <a:pt x="371" y="3664"/>
                  </a:lnTo>
                  <a:lnTo>
                    <a:pt x="507" y="3975"/>
                  </a:lnTo>
                  <a:lnTo>
                    <a:pt x="507" y="3975"/>
                  </a:lnTo>
                  <a:lnTo>
                    <a:pt x="683" y="4268"/>
                  </a:lnTo>
                  <a:lnTo>
                    <a:pt x="683" y="4268"/>
                  </a:lnTo>
                  <a:lnTo>
                    <a:pt x="955" y="4657"/>
                  </a:lnTo>
                  <a:lnTo>
                    <a:pt x="955" y="4657"/>
                  </a:lnTo>
                  <a:lnTo>
                    <a:pt x="1131" y="4891"/>
                  </a:lnTo>
                  <a:lnTo>
                    <a:pt x="1326" y="5086"/>
                  </a:lnTo>
                  <a:lnTo>
                    <a:pt x="1326" y="5086"/>
                  </a:lnTo>
                  <a:lnTo>
                    <a:pt x="1501" y="5261"/>
                  </a:lnTo>
                  <a:lnTo>
                    <a:pt x="1715" y="5437"/>
                  </a:lnTo>
                  <a:lnTo>
                    <a:pt x="1715" y="5437"/>
                  </a:lnTo>
                  <a:lnTo>
                    <a:pt x="1891" y="5554"/>
                  </a:lnTo>
                  <a:lnTo>
                    <a:pt x="2047" y="5651"/>
                  </a:lnTo>
                  <a:lnTo>
                    <a:pt x="2047" y="5651"/>
                  </a:lnTo>
                  <a:lnTo>
                    <a:pt x="2222" y="5748"/>
                  </a:lnTo>
                  <a:lnTo>
                    <a:pt x="2417" y="5846"/>
                  </a:lnTo>
                  <a:lnTo>
                    <a:pt x="2417" y="5846"/>
                  </a:lnTo>
                  <a:lnTo>
                    <a:pt x="2690" y="5943"/>
                  </a:lnTo>
                  <a:lnTo>
                    <a:pt x="2690" y="5943"/>
                  </a:lnTo>
                  <a:lnTo>
                    <a:pt x="2962" y="5982"/>
                  </a:lnTo>
                  <a:lnTo>
                    <a:pt x="2962" y="5982"/>
                  </a:lnTo>
                  <a:lnTo>
                    <a:pt x="3177" y="6002"/>
                  </a:lnTo>
                  <a:lnTo>
                    <a:pt x="3177" y="6002"/>
                  </a:lnTo>
                  <a:lnTo>
                    <a:pt x="3391" y="6002"/>
                  </a:lnTo>
                  <a:lnTo>
                    <a:pt x="3391" y="6002"/>
                  </a:lnTo>
                  <a:lnTo>
                    <a:pt x="3566" y="5963"/>
                  </a:lnTo>
                  <a:lnTo>
                    <a:pt x="3566" y="5963"/>
                  </a:lnTo>
                  <a:lnTo>
                    <a:pt x="3742" y="5904"/>
                  </a:lnTo>
                  <a:lnTo>
                    <a:pt x="3742" y="5904"/>
                  </a:lnTo>
                  <a:lnTo>
                    <a:pt x="3937" y="5807"/>
                  </a:lnTo>
                  <a:lnTo>
                    <a:pt x="3937" y="5807"/>
                  </a:lnTo>
                  <a:lnTo>
                    <a:pt x="4073" y="5709"/>
                  </a:lnTo>
                  <a:lnTo>
                    <a:pt x="4073" y="5709"/>
                  </a:lnTo>
                  <a:lnTo>
                    <a:pt x="4248" y="5573"/>
                  </a:lnTo>
                  <a:lnTo>
                    <a:pt x="4248" y="5573"/>
                  </a:lnTo>
                  <a:lnTo>
                    <a:pt x="4346" y="5437"/>
                  </a:lnTo>
                  <a:lnTo>
                    <a:pt x="4346" y="5437"/>
                  </a:lnTo>
                  <a:lnTo>
                    <a:pt x="4463" y="5261"/>
                  </a:lnTo>
                  <a:lnTo>
                    <a:pt x="4463" y="5261"/>
                  </a:lnTo>
                  <a:lnTo>
                    <a:pt x="4560" y="5066"/>
                  </a:lnTo>
                  <a:lnTo>
                    <a:pt x="4560" y="5066"/>
                  </a:lnTo>
                  <a:lnTo>
                    <a:pt x="4638" y="4891"/>
                  </a:lnTo>
                  <a:lnTo>
                    <a:pt x="4677" y="4735"/>
                  </a:lnTo>
                  <a:lnTo>
                    <a:pt x="4677" y="4735"/>
                  </a:lnTo>
                  <a:lnTo>
                    <a:pt x="4735" y="4443"/>
                  </a:lnTo>
                  <a:lnTo>
                    <a:pt x="4735" y="4443"/>
                  </a:lnTo>
                  <a:lnTo>
                    <a:pt x="4755" y="4209"/>
                  </a:lnTo>
                  <a:lnTo>
                    <a:pt x="4774" y="3995"/>
                  </a:lnTo>
                  <a:lnTo>
                    <a:pt x="4774" y="3995"/>
                  </a:lnTo>
                  <a:lnTo>
                    <a:pt x="4755" y="3761"/>
                  </a:lnTo>
                  <a:lnTo>
                    <a:pt x="4735" y="3508"/>
                  </a:lnTo>
                  <a:lnTo>
                    <a:pt x="4735" y="3508"/>
                  </a:lnTo>
                  <a:lnTo>
                    <a:pt x="4677" y="3215"/>
                  </a:lnTo>
                  <a:lnTo>
                    <a:pt x="4599" y="2943"/>
                  </a:lnTo>
                  <a:lnTo>
                    <a:pt x="4599" y="2943"/>
                  </a:lnTo>
                  <a:lnTo>
                    <a:pt x="4521" y="2650"/>
                  </a:lnTo>
                  <a:lnTo>
                    <a:pt x="4404" y="2378"/>
                  </a:lnTo>
                  <a:lnTo>
                    <a:pt x="4404" y="2378"/>
                  </a:lnTo>
                  <a:lnTo>
                    <a:pt x="4268" y="2085"/>
                  </a:lnTo>
                  <a:lnTo>
                    <a:pt x="4131" y="1852"/>
                  </a:lnTo>
                  <a:lnTo>
                    <a:pt x="4131" y="1852"/>
                  </a:lnTo>
                  <a:lnTo>
                    <a:pt x="3975" y="1598"/>
                  </a:lnTo>
                  <a:lnTo>
                    <a:pt x="3800" y="1345"/>
                  </a:lnTo>
                  <a:lnTo>
                    <a:pt x="3800" y="1345"/>
                  </a:lnTo>
                  <a:lnTo>
                    <a:pt x="3625" y="1111"/>
                  </a:lnTo>
                  <a:lnTo>
                    <a:pt x="3449" y="936"/>
                  </a:lnTo>
                  <a:lnTo>
                    <a:pt x="3449" y="936"/>
                  </a:lnTo>
                  <a:lnTo>
                    <a:pt x="3255" y="741"/>
                  </a:lnTo>
                  <a:lnTo>
                    <a:pt x="3060" y="585"/>
                  </a:lnTo>
                  <a:lnTo>
                    <a:pt x="3060" y="585"/>
                  </a:lnTo>
                  <a:lnTo>
                    <a:pt x="2884" y="449"/>
                  </a:lnTo>
                  <a:lnTo>
                    <a:pt x="2709" y="351"/>
                  </a:lnTo>
                  <a:lnTo>
                    <a:pt x="2709" y="351"/>
                  </a:lnTo>
                  <a:lnTo>
                    <a:pt x="2378" y="176"/>
                  </a:lnTo>
                  <a:lnTo>
                    <a:pt x="2378" y="176"/>
                  </a:lnTo>
                  <a:lnTo>
                    <a:pt x="2105" y="79"/>
                  </a:lnTo>
                  <a:lnTo>
                    <a:pt x="2105" y="79"/>
                  </a:lnTo>
                  <a:lnTo>
                    <a:pt x="1949" y="40"/>
                  </a:lnTo>
                  <a:lnTo>
                    <a:pt x="1949" y="40"/>
                  </a:lnTo>
                  <a:lnTo>
                    <a:pt x="1793" y="20"/>
                  </a:lnTo>
                  <a:lnTo>
                    <a:pt x="1793" y="20"/>
                  </a:lnTo>
                  <a:lnTo>
                    <a:pt x="15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4280275" y="1542575"/>
              <a:ext cx="268900" cy="161250"/>
            </a:xfrm>
            <a:custGeom>
              <a:avLst/>
              <a:gdLst/>
              <a:ahLst/>
              <a:cxnLst/>
              <a:rect l="l" t="t" r="r" b="b"/>
              <a:pathLst>
                <a:path w="10756" h="6450" extrusionOk="0">
                  <a:moveTo>
                    <a:pt x="1871" y="0"/>
                  </a:moveTo>
                  <a:lnTo>
                    <a:pt x="1130" y="20"/>
                  </a:lnTo>
                  <a:lnTo>
                    <a:pt x="390" y="59"/>
                  </a:lnTo>
                  <a:lnTo>
                    <a:pt x="331" y="195"/>
                  </a:lnTo>
                  <a:lnTo>
                    <a:pt x="312" y="253"/>
                  </a:lnTo>
                  <a:lnTo>
                    <a:pt x="273" y="312"/>
                  </a:lnTo>
                  <a:lnTo>
                    <a:pt x="156" y="624"/>
                  </a:lnTo>
                  <a:lnTo>
                    <a:pt x="117" y="760"/>
                  </a:lnTo>
                  <a:lnTo>
                    <a:pt x="59" y="994"/>
                  </a:lnTo>
                  <a:lnTo>
                    <a:pt x="20" y="1228"/>
                  </a:lnTo>
                  <a:lnTo>
                    <a:pt x="20" y="1247"/>
                  </a:lnTo>
                  <a:lnTo>
                    <a:pt x="20" y="1305"/>
                  </a:lnTo>
                  <a:lnTo>
                    <a:pt x="0" y="1656"/>
                  </a:lnTo>
                  <a:lnTo>
                    <a:pt x="0" y="1715"/>
                  </a:lnTo>
                  <a:lnTo>
                    <a:pt x="0" y="1793"/>
                  </a:lnTo>
                  <a:lnTo>
                    <a:pt x="20" y="2104"/>
                  </a:lnTo>
                  <a:lnTo>
                    <a:pt x="20" y="2163"/>
                  </a:lnTo>
                  <a:lnTo>
                    <a:pt x="20" y="2202"/>
                  </a:lnTo>
                  <a:lnTo>
                    <a:pt x="39" y="2241"/>
                  </a:lnTo>
                  <a:lnTo>
                    <a:pt x="39" y="2280"/>
                  </a:lnTo>
                  <a:lnTo>
                    <a:pt x="39" y="2299"/>
                  </a:lnTo>
                  <a:lnTo>
                    <a:pt x="59" y="2338"/>
                  </a:lnTo>
                  <a:lnTo>
                    <a:pt x="59" y="2358"/>
                  </a:lnTo>
                  <a:lnTo>
                    <a:pt x="59" y="2397"/>
                  </a:lnTo>
                  <a:lnTo>
                    <a:pt x="98" y="2533"/>
                  </a:lnTo>
                  <a:lnTo>
                    <a:pt x="137" y="2689"/>
                  </a:lnTo>
                  <a:lnTo>
                    <a:pt x="195" y="2923"/>
                  </a:lnTo>
                  <a:lnTo>
                    <a:pt x="293" y="3156"/>
                  </a:lnTo>
                  <a:lnTo>
                    <a:pt x="312" y="3234"/>
                  </a:lnTo>
                  <a:lnTo>
                    <a:pt x="448" y="3507"/>
                  </a:lnTo>
                  <a:lnTo>
                    <a:pt x="565" y="3702"/>
                  </a:lnTo>
                  <a:lnTo>
                    <a:pt x="721" y="3936"/>
                  </a:lnTo>
                  <a:lnTo>
                    <a:pt x="897" y="4189"/>
                  </a:lnTo>
                  <a:lnTo>
                    <a:pt x="1013" y="4325"/>
                  </a:lnTo>
                  <a:lnTo>
                    <a:pt x="1033" y="4364"/>
                  </a:lnTo>
                  <a:lnTo>
                    <a:pt x="1208" y="4540"/>
                  </a:lnTo>
                  <a:lnTo>
                    <a:pt x="1423" y="4774"/>
                  </a:lnTo>
                  <a:lnTo>
                    <a:pt x="1617" y="4949"/>
                  </a:lnTo>
                  <a:lnTo>
                    <a:pt x="1851" y="5124"/>
                  </a:lnTo>
                  <a:lnTo>
                    <a:pt x="2182" y="5358"/>
                  </a:lnTo>
                  <a:lnTo>
                    <a:pt x="2494" y="5572"/>
                  </a:lnTo>
                  <a:lnTo>
                    <a:pt x="2845" y="5748"/>
                  </a:lnTo>
                  <a:lnTo>
                    <a:pt x="3196" y="5923"/>
                  </a:lnTo>
                  <a:lnTo>
                    <a:pt x="3624" y="6079"/>
                  </a:lnTo>
                  <a:lnTo>
                    <a:pt x="4053" y="6215"/>
                  </a:lnTo>
                  <a:lnTo>
                    <a:pt x="4482" y="6313"/>
                  </a:lnTo>
                  <a:lnTo>
                    <a:pt x="4910" y="6391"/>
                  </a:lnTo>
                  <a:lnTo>
                    <a:pt x="5358" y="6430"/>
                  </a:lnTo>
                  <a:lnTo>
                    <a:pt x="5787" y="6449"/>
                  </a:lnTo>
                  <a:lnTo>
                    <a:pt x="6216" y="6430"/>
                  </a:lnTo>
                  <a:lnTo>
                    <a:pt x="6644" y="6391"/>
                  </a:lnTo>
                  <a:lnTo>
                    <a:pt x="7053" y="6313"/>
                  </a:lnTo>
                  <a:lnTo>
                    <a:pt x="7404" y="6235"/>
                  </a:lnTo>
                  <a:lnTo>
                    <a:pt x="7774" y="6118"/>
                  </a:lnTo>
                  <a:lnTo>
                    <a:pt x="8125" y="5982"/>
                  </a:lnTo>
                  <a:lnTo>
                    <a:pt x="8437" y="5845"/>
                  </a:lnTo>
                  <a:lnTo>
                    <a:pt x="8710" y="5689"/>
                  </a:lnTo>
                  <a:lnTo>
                    <a:pt x="8982" y="5514"/>
                  </a:lnTo>
                  <a:lnTo>
                    <a:pt x="9236" y="5339"/>
                  </a:lnTo>
                  <a:lnTo>
                    <a:pt x="9469" y="5163"/>
                  </a:lnTo>
                  <a:lnTo>
                    <a:pt x="9645" y="4988"/>
                  </a:lnTo>
                  <a:lnTo>
                    <a:pt x="9820" y="4793"/>
                  </a:lnTo>
                  <a:lnTo>
                    <a:pt x="9996" y="4598"/>
                  </a:lnTo>
                  <a:lnTo>
                    <a:pt x="10132" y="4384"/>
                  </a:lnTo>
                  <a:lnTo>
                    <a:pt x="10249" y="4209"/>
                  </a:lnTo>
                  <a:lnTo>
                    <a:pt x="10366" y="3994"/>
                  </a:lnTo>
                  <a:lnTo>
                    <a:pt x="10483" y="3780"/>
                  </a:lnTo>
                  <a:lnTo>
                    <a:pt x="10561" y="3546"/>
                  </a:lnTo>
                  <a:lnTo>
                    <a:pt x="10638" y="3332"/>
                  </a:lnTo>
                  <a:lnTo>
                    <a:pt x="10677" y="3098"/>
                  </a:lnTo>
                  <a:lnTo>
                    <a:pt x="10736" y="2864"/>
                  </a:lnTo>
                  <a:lnTo>
                    <a:pt x="10755" y="2630"/>
                  </a:lnTo>
                  <a:lnTo>
                    <a:pt x="10755" y="2397"/>
                  </a:lnTo>
                  <a:lnTo>
                    <a:pt x="10755" y="2260"/>
                  </a:lnTo>
                  <a:lnTo>
                    <a:pt x="10151" y="1948"/>
                  </a:lnTo>
                  <a:lnTo>
                    <a:pt x="9547" y="1656"/>
                  </a:lnTo>
                  <a:lnTo>
                    <a:pt x="8924" y="1383"/>
                  </a:lnTo>
                  <a:lnTo>
                    <a:pt x="8300" y="1150"/>
                  </a:lnTo>
                  <a:lnTo>
                    <a:pt x="7657" y="935"/>
                  </a:lnTo>
                  <a:lnTo>
                    <a:pt x="7014" y="721"/>
                  </a:lnTo>
                  <a:lnTo>
                    <a:pt x="6352" y="565"/>
                  </a:lnTo>
                  <a:lnTo>
                    <a:pt x="5690" y="409"/>
                  </a:lnTo>
                  <a:lnTo>
                    <a:pt x="5592" y="370"/>
                  </a:lnTo>
                  <a:lnTo>
                    <a:pt x="5125" y="292"/>
                  </a:lnTo>
                  <a:lnTo>
                    <a:pt x="4676" y="214"/>
                  </a:lnTo>
                  <a:lnTo>
                    <a:pt x="4209" y="156"/>
                  </a:lnTo>
                  <a:lnTo>
                    <a:pt x="3741" y="97"/>
                  </a:lnTo>
                  <a:lnTo>
                    <a:pt x="2806" y="39"/>
                  </a:lnTo>
                  <a:lnTo>
                    <a:pt x="2338" y="20"/>
                  </a:lnTo>
                  <a:lnTo>
                    <a:pt x="187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4280275" y="1542575"/>
              <a:ext cx="268900" cy="161250"/>
            </a:xfrm>
            <a:custGeom>
              <a:avLst/>
              <a:gdLst/>
              <a:ahLst/>
              <a:cxnLst/>
              <a:rect l="l" t="t" r="r" b="b"/>
              <a:pathLst>
                <a:path w="10756" h="6450" fill="none" extrusionOk="0">
                  <a:moveTo>
                    <a:pt x="1871" y="0"/>
                  </a:moveTo>
                  <a:lnTo>
                    <a:pt x="1871" y="0"/>
                  </a:lnTo>
                  <a:lnTo>
                    <a:pt x="1130" y="20"/>
                  </a:lnTo>
                  <a:lnTo>
                    <a:pt x="390" y="59"/>
                  </a:lnTo>
                  <a:lnTo>
                    <a:pt x="390" y="59"/>
                  </a:lnTo>
                  <a:lnTo>
                    <a:pt x="331" y="195"/>
                  </a:lnTo>
                  <a:lnTo>
                    <a:pt x="312" y="253"/>
                  </a:lnTo>
                  <a:lnTo>
                    <a:pt x="273" y="312"/>
                  </a:lnTo>
                  <a:lnTo>
                    <a:pt x="273" y="312"/>
                  </a:lnTo>
                  <a:lnTo>
                    <a:pt x="156" y="624"/>
                  </a:lnTo>
                  <a:lnTo>
                    <a:pt x="156" y="624"/>
                  </a:lnTo>
                  <a:lnTo>
                    <a:pt x="117" y="760"/>
                  </a:lnTo>
                  <a:lnTo>
                    <a:pt x="117" y="760"/>
                  </a:lnTo>
                  <a:lnTo>
                    <a:pt x="59" y="994"/>
                  </a:lnTo>
                  <a:lnTo>
                    <a:pt x="20" y="1228"/>
                  </a:lnTo>
                  <a:lnTo>
                    <a:pt x="20" y="1228"/>
                  </a:lnTo>
                  <a:lnTo>
                    <a:pt x="20" y="1247"/>
                  </a:lnTo>
                  <a:lnTo>
                    <a:pt x="20" y="1305"/>
                  </a:lnTo>
                  <a:lnTo>
                    <a:pt x="20" y="1305"/>
                  </a:lnTo>
                  <a:lnTo>
                    <a:pt x="0" y="1656"/>
                  </a:lnTo>
                  <a:lnTo>
                    <a:pt x="0" y="1715"/>
                  </a:lnTo>
                  <a:lnTo>
                    <a:pt x="0" y="1715"/>
                  </a:lnTo>
                  <a:lnTo>
                    <a:pt x="0" y="1793"/>
                  </a:lnTo>
                  <a:lnTo>
                    <a:pt x="0" y="1793"/>
                  </a:lnTo>
                  <a:lnTo>
                    <a:pt x="20" y="2104"/>
                  </a:lnTo>
                  <a:lnTo>
                    <a:pt x="20" y="2163"/>
                  </a:lnTo>
                  <a:lnTo>
                    <a:pt x="20" y="2163"/>
                  </a:lnTo>
                  <a:lnTo>
                    <a:pt x="20" y="2202"/>
                  </a:lnTo>
                  <a:lnTo>
                    <a:pt x="39" y="2241"/>
                  </a:lnTo>
                  <a:lnTo>
                    <a:pt x="39" y="2280"/>
                  </a:lnTo>
                  <a:lnTo>
                    <a:pt x="39" y="2280"/>
                  </a:lnTo>
                  <a:lnTo>
                    <a:pt x="39" y="2299"/>
                  </a:lnTo>
                  <a:lnTo>
                    <a:pt x="59" y="2338"/>
                  </a:lnTo>
                  <a:lnTo>
                    <a:pt x="59" y="2358"/>
                  </a:lnTo>
                  <a:lnTo>
                    <a:pt x="59" y="2358"/>
                  </a:lnTo>
                  <a:lnTo>
                    <a:pt x="59" y="2397"/>
                  </a:lnTo>
                  <a:lnTo>
                    <a:pt x="59" y="2397"/>
                  </a:lnTo>
                  <a:lnTo>
                    <a:pt x="98" y="2533"/>
                  </a:lnTo>
                  <a:lnTo>
                    <a:pt x="137" y="2689"/>
                  </a:lnTo>
                  <a:lnTo>
                    <a:pt x="137" y="2689"/>
                  </a:lnTo>
                  <a:lnTo>
                    <a:pt x="195" y="2923"/>
                  </a:lnTo>
                  <a:lnTo>
                    <a:pt x="293" y="3156"/>
                  </a:lnTo>
                  <a:lnTo>
                    <a:pt x="312" y="3234"/>
                  </a:lnTo>
                  <a:lnTo>
                    <a:pt x="312" y="3234"/>
                  </a:lnTo>
                  <a:lnTo>
                    <a:pt x="448" y="3507"/>
                  </a:lnTo>
                  <a:lnTo>
                    <a:pt x="448" y="3507"/>
                  </a:lnTo>
                  <a:lnTo>
                    <a:pt x="565" y="3702"/>
                  </a:lnTo>
                  <a:lnTo>
                    <a:pt x="565" y="3702"/>
                  </a:lnTo>
                  <a:lnTo>
                    <a:pt x="721" y="3936"/>
                  </a:lnTo>
                  <a:lnTo>
                    <a:pt x="897" y="4189"/>
                  </a:lnTo>
                  <a:lnTo>
                    <a:pt x="897" y="4189"/>
                  </a:lnTo>
                  <a:lnTo>
                    <a:pt x="1013" y="4325"/>
                  </a:lnTo>
                  <a:lnTo>
                    <a:pt x="1033" y="4364"/>
                  </a:lnTo>
                  <a:lnTo>
                    <a:pt x="1033" y="4364"/>
                  </a:lnTo>
                  <a:lnTo>
                    <a:pt x="1208" y="4540"/>
                  </a:lnTo>
                  <a:lnTo>
                    <a:pt x="1208" y="4540"/>
                  </a:lnTo>
                  <a:lnTo>
                    <a:pt x="1423" y="4774"/>
                  </a:lnTo>
                  <a:lnTo>
                    <a:pt x="1423" y="4774"/>
                  </a:lnTo>
                  <a:lnTo>
                    <a:pt x="1617" y="4949"/>
                  </a:lnTo>
                  <a:lnTo>
                    <a:pt x="1851" y="5124"/>
                  </a:lnTo>
                  <a:lnTo>
                    <a:pt x="1851" y="5124"/>
                  </a:lnTo>
                  <a:lnTo>
                    <a:pt x="2182" y="5358"/>
                  </a:lnTo>
                  <a:lnTo>
                    <a:pt x="2494" y="5572"/>
                  </a:lnTo>
                  <a:lnTo>
                    <a:pt x="2494" y="5572"/>
                  </a:lnTo>
                  <a:lnTo>
                    <a:pt x="2845" y="5748"/>
                  </a:lnTo>
                  <a:lnTo>
                    <a:pt x="3196" y="5923"/>
                  </a:lnTo>
                  <a:lnTo>
                    <a:pt x="3196" y="5923"/>
                  </a:lnTo>
                  <a:lnTo>
                    <a:pt x="3624" y="6079"/>
                  </a:lnTo>
                  <a:lnTo>
                    <a:pt x="4053" y="6215"/>
                  </a:lnTo>
                  <a:lnTo>
                    <a:pt x="4053" y="6215"/>
                  </a:lnTo>
                  <a:lnTo>
                    <a:pt x="4482" y="6313"/>
                  </a:lnTo>
                  <a:lnTo>
                    <a:pt x="4910" y="6391"/>
                  </a:lnTo>
                  <a:lnTo>
                    <a:pt x="4910" y="6391"/>
                  </a:lnTo>
                  <a:lnTo>
                    <a:pt x="5358" y="6430"/>
                  </a:lnTo>
                  <a:lnTo>
                    <a:pt x="5787" y="6449"/>
                  </a:lnTo>
                  <a:lnTo>
                    <a:pt x="5787" y="6449"/>
                  </a:lnTo>
                  <a:lnTo>
                    <a:pt x="6216" y="6430"/>
                  </a:lnTo>
                  <a:lnTo>
                    <a:pt x="6644" y="6391"/>
                  </a:lnTo>
                  <a:lnTo>
                    <a:pt x="6644" y="6391"/>
                  </a:lnTo>
                  <a:lnTo>
                    <a:pt x="7053" y="6313"/>
                  </a:lnTo>
                  <a:lnTo>
                    <a:pt x="7404" y="6235"/>
                  </a:lnTo>
                  <a:lnTo>
                    <a:pt x="7404" y="6235"/>
                  </a:lnTo>
                  <a:lnTo>
                    <a:pt x="7774" y="6118"/>
                  </a:lnTo>
                  <a:lnTo>
                    <a:pt x="8125" y="5982"/>
                  </a:lnTo>
                  <a:lnTo>
                    <a:pt x="8125" y="5982"/>
                  </a:lnTo>
                  <a:lnTo>
                    <a:pt x="8437" y="5845"/>
                  </a:lnTo>
                  <a:lnTo>
                    <a:pt x="8710" y="5689"/>
                  </a:lnTo>
                  <a:lnTo>
                    <a:pt x="8710" y="5689"/>
                  </a:lnTo>
                  <a:lnTo>
                    <a:pt x="8982" y="5514"/>
                  </a:lnTo>
                  <a:lnTo>
                    <a:pt x="9236" y="5339"/>
                  </a:lnTo>
                  <a:lnTo>
                    <a:pt x="9236" y="5339"/>
                  </a:lnTo>
                  <a:lnTo>
                    <a:pt x="9469" y="5163"/>
                  </a:lnTo>
                  <a:lnTo>
                    <a:pt x="9645" y="4988"/>
                  </a:lnTo>
                  <a:lnTo>
                    <a:pt x="9645" y="4988"/>
                  </a:lnTo>
                  <a:lnTo>
                    <a:pt x="9820" y="4793"/>
                  </a:lnTo>
                  <a:lnTo>
                    <a:pt x="9996" y="4598"/>
                  </a:lnTo>
                  <a:lnTo>
                    <a:pt x="9996" y="4598"/>
                  </a:lnTo>
                  <a:lnTo>
                    <a:pt x="10132" y="4384"/>
                  </a:lnTo>
                  <a:lnTo>
                    <a:pt x="10249" y="4209"/>
                  </a:lnTo>
                  <a:lnTo>
                    <a:pt x="10249" y="4209"/>
                  </a:lnTo>
                  <a:lnTo>
                    <a:pt x="10366" y="3994"/>
                  </a:lnTo>
                  <a:lnTo>
                    <a:pt x="10483" y="3780"/>
                  </a:lnTo>
                  <a:lnTo>
                    <a:pt x="10483" y="3780"/>
                  </a:lnTo>
                  <a:lnTo>
                    <a:pt x="10561" y="3546"/>
                  </a:lnTo>
                  <a:lnTo>
                    <a:pt x="10638" y="3332"/>
                  </a:lnTo>
                  <a:lnTo>
                    <a:pt x="10638" y="3332"/>
                  </a:lnTo>
                  <a:lnTo>
                    <a:pt x="10677" y="3098"/>
                  </a:lnTo>
                  <a:lnTo>
                    <a:pt x="10736" y="2864"/>
                  </a:lnTo>
                  <a:lnTo>
                    <a:pt x="10736" y="2864"/>
                  </a:lnTo>
                  <a:lnTo>
                    <a:pt x="10755" y="2630"/>
                  </a:lnTo>
                  <a:lnTo>
                    <a:pt x="10755" y="2397"/>
                  </a:lnTo>
                  <a:lnTo>
                    <a:pt x="10755" y="2397"/>
                  </a:lnTo>
                  <a:lnTo>
                    <a:pt x="10755" y="2260"/>
                  </a:lnTo>
                  <a:lnTo>
                    <a:pt x="10755" y="2260"/>
                  </a:lnTo>
                  <a:lnTo>
                    <a:pt x="10151" y="1948"/>
                  </a:lnTo>
                  <a:lnTo>
                    <a:pt x="9547" y="1656"/>
                  </a:lnTo>
                  <a:lnTo>
                    <a:pt x="8924" y="1383"/>
                  </a:lnTo>
                  <a:lnTo>
                    <a:pt x="8300" y="1150"/>
                  </a:lnTo>
                  <a:lnTo>
                    <a:pt x="7657" y="935"/>
                  </a:lnTo>
                  <a:lnTo>
                    <a:pt x="7014" y="721"/>
                  </a:lnTo>
                  <a:lnTo>
                    <a:pt x="6352" y="565"/>
                  </a:lnTo>
                  <a:lnTo>
                    <a:pt x="5690" y="409"/>
                  </a:lnTo>
                  <a:lnTo>
                    <a:pt x="5592" y="370"/>
                  </a:lnTo>
                  <a:lnTo>
                    <a:pt x="5592" y="370"/>
                  </a:lnTo>
                  <a:lnTo>
                    <a:pt x="5125" y="292"/>
                  </a:lnTo>
                  <a:lnTo>
                    <a:pt x="4676" y="214"/>
                  </a:lnTo>
                  <a:lnTo>
                    <a:pt x="4209" y="156"/>
                  </a:lnTo>
                  <a:lnTo>
                    <a:pt x="3741" y="97"/>
                  </a:lnTo>
                  <a:lnTo>
                    <a:pt x="2806" y="39"/>
                  </a:lnTo>
                  <a:lnTo>
                    <a:pt x="2338" y="20"/>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4187225" y="1652650"/>
              <a:ext cx="95500" cy="63825"/>
            </a:xfrm>
            <a:custGeom>
              <a:avLst/>
              <a:gdLst/>
              <a:ahLst/>
              <a:cxnLst/>
              <a:rect l="l" t="t" r="r" b="b"/>
              <a:pathLst>
                <a:path w="3820" h="2553" extrusionOk="0">
                  <a:moveTo>
                    <a:pt x="1326" y="0"/>
                  </a:moveTo>
                  <a:lnTo>
                    <a:pt x="1287" y="20"/>
                  </a:lnTo>
                  <a:lnTo>
                    <a:pt x="1248" y="20"/>
                  </a:lnTo>
                  <a:lnTo>
                    <a:pt x="1111" y="39"/>
                  </a:lnTo>
                  <a:lnTo>
                    <a:pt x="995" y="78"/>
                  </a:lnTo>
                  <a:lnTo>
                    <a:pt x="858" y="117"/>
                  </a:lnTo>
                  <a:lnTo>
                    <a:pt x="702" y="176"/>
                  </a:lnTo>
                  <a:lnTo>
                    <a:pt x="683" y="176"/>
                  </a:lnTo>
                  <a:lnTo>
                    <a:pt x="585" y="234"/>
                  </a:lnTo>
                  <a:lnTo>
                    <a:pt x="546" y="254"/>
                  </a:lnTo>
                  <a:lnTo>
                    <a:pt x="429" y="332"/>
                  </a:lnTo>
                  <a:lnTo>
                    <a:pt x="410" y="332"/>
                  </a:lnTo>
                  <a:lnTo>
                    <a:pt x="313" y="410"/>
                  </a:lnTo>
                  <a:lnTo>
                    <a:pt x="254" y="468"/>
                  </a:lnTo>
                  <a:lnTo>
                    <a:pt x="176" y="565"/>
                  </a:lnTo>
                  <a:lnTo>
                    <a:pt x="118" y="643"/>
                  </a:lnTo>
                  <a:lnTo>
                    <a:pt x="98" y="702"/>
                  </a:lnTo>
                  <a:lnTo>
                    <a:pt x="59" y="760"/>
                  </a:lnTo>
                  <a:lnTo>
                    <a:pt x="20" y="877"/>
                  </a:lnTo>
                  <a:lnTo>
                    <a:pt x="1" y="936"/>
                  </a:lnTo>
                  <a:lnTo>
                    <a:pt x="1" y="1033"/>
                  </a:lnTo>
                  <a:lnTo>
                    <a:pt x="1" y="1111"/>
                  </a:lnTo>
                  <a:lnTo>
                    <a:pt x="1" y="1189"/>
                  </a:lnTo>
                  <a:lnTo>
                    <a:pt x="1" y="1228"/>
                  </a:lnTo>
                  <a:lnTo>
                    <a:pt x="20" y="1247"/>
                  </a:lnTo>
                  <a:lnTo>
                    <a:pt x="20" y="1286"/>
                  </a:lnTo>
                  <a:lnTo>
                    <a:pt x="40" y="1325"/>
                  </a:lnTo>
                  <a:lnTo>
                    <a:pt x="79" y="1442"/>
                  </a:lnTo>
                  <a:lnTo>
                    <a:pt x="98" y="1481"/>
                  </a:lnTo>
                  <a:lnTo>
                    <a:pt x="137" y="1579"/>
                  </a:lnTo>
                  <a:lnTo>
                    <a:pt x="215" y="1696"/>
                  </a:lnTo>
                  <a:lnTo>
                    <a:pt x="235" y="1715"/>
                  </a:lnTo>
                  <a:lnTo>
                    <a:pt x="274" y="1754"/>
                  </a:lnTo>
                  <a:lnTo>
                    <a:pt x="391" y="1890"/>
                  </a:lnTo>
                  <a:lnTo>
                    <a:pt x="546" y="2007"/>
                  </a:lnTo>
                  <a:lnTo>
                    <a:pt x="800" y="2183"/>
                  </a:lnTo>
                  <a:lnTo>
                    <a:pt x="1092" y="2339"/>
                  </a:lnTo>
                  <a:lnTo>
                    <a:pt x="1287" y="2416"/>
                  </a:lnTo>
                  <a:lnTo>
                    <a:pt x="1462" y="2455"/>
                  </a:lnTo>
                  <a:lnTo>
                    <a:pt x="1832" y="2533"/>
                  </a:lnTo>
                  <a:lnTo>
                    <a:pt x="2183" y="2553"/>
                  </a:lnTo>
                  <a:lnTo>
                    <a:pt x="2241" y="2553"/>
                  </a:lnTo>
                  <a:lnTo>
                    <a:pt x="2573" y="2533"/>
                  </a:lnTo>
                  <a:lnTo>
                    <a:pt x="2845" y="2475"/>
                  </a:lnTo>
                  <a:lnTo>
                    <a:pt x="3099" y="2397"/>
                  </a:lnTo>
                  <a:lnTo>
                    <a:pt x="3274" y="2300"/>
                  </a:lnTo>
                  <a:lnTo>
                    <a:pt x="3430" y="2183"/>
                  </a:lnTo>
                  <a:lnTo>
                    <a:pt x="3547" y="2105"/>
                  </a:lnTo>
                  <a:lnTo>
                    <a:pt x="3625" y="2007"/>
                  </a:lnTo>
                  <a:lnTo>
                    <a:pt x="3703" y="1890"/>
                  </a:lnTo>
                  <a:lnTo>
                    <a:pt x="3761" y="1793"/>
                  </a:lnTo>
                  <a:lnTo>
                    <a:pt x="3800" y="1657"/>
                  </a:lnTo>
                  <a:lnTo>
                    <a:pt x="3800" y="1579"/>
                  </a:lnTo>
                  <a:lnTo>
                    <a:pt x="3820" y="1442"/>
                  </a:lnTo>
                  <a:lnTo>
                    <a:pt x="3800" y="1345"/>
                  </a:lnTo>
                  <a:lnTo>
                    <a:pt x="3781" y="1228"/>
                  </a:lnTo>
                  <a:lnTo>
                    <a:pt x="3742" y="1130"/>
                  </a:lnTo>
                  <a:lnTo>
                    <a:pt x="3664" y="955"/>
                  </a:lnTo>
                  <a:lnTo>
                    <a:pt x="3566" y="838"/>
                  </a:lnTo>
                  <a:lnTo>
                    <a:pt x="3411" y="663"/>
                  </a:lnTo>
                  <a:lnTo>
                    <a:pt x="3255" y="526"/>
                  </a:lnTo>
                  <a:lnTo>
                    <a:pt x="3118" y="429"/>
                  </a:lnTo>
                  <a:lnTo>
                    <a:pt x="2982" y="351"/>
                  </a:lnTo>
                  <a:lnTo>
                    <a:pt x="2729" y="215"/>
                  </a:lnTo>
                  <a:lnTo>
                    <a:pt x="2514" y="137"/>
                  </a:lnTo>
                  <a:lnTo>
                    <a:pt x="2339" y="78"/>
                  </a:lnTo>
                  <a:lnTo>
                    <a:pt x="1949" y="20"/>
                  </a:lnTo>
                  <a:lnTo>
                    <a:pt x="187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4187225" y="1652650"/>
              <a:ext cx="95500" cy="63825"/>
            </a:xfrm>
            <a:custGeom>
              <a:avLst/>
              <a:gdLst/>
              <a:ahLst/>
              <a:cxnLst/>
              <a:rect l="l" t="t" r="r" b="b"/>
              <a:pathLst>
                <a:path w="3820" h="2553" fill="none" extrusionOk="0">
                  <a:moveTo>
                    <a:pt x="1618" y="0"/>
                  </a:moveTo>
                  <a:lnTo>
                    <a:pt x="1618" y="0"/>
                  </a:lnTo>
                  <a:lnTo>
                    <a:pt x="1540" y="0"/>
                  </a:lnTo>
                  <a:lnTo>
                    <a:pt x="1540" y="0"/>
                  </a:lnTo>
                  <a:lnTo>
                    <a:pt x="1326" y="0"/>
                  </a:lnTo>
                  <a:lnTo>
                    <a:pt x="1287" y="20"/>
                  </a:lnTo>
                  <a:lnTo>
                    <a:pt x="1248" y="20"/>
                  </a:lnTo>
                  <a:lnTo>
                    <a:pt x="1248" y="20"/>
                  </a:lnTo>
                  <a:lnTo>
                    <a:pt x="1111" y="39"/>
                  </a:lnTo>
                  <a:lnTo>
                    <a:pt x="995" y="78"/>
                  </a:lnTo>
                  <a:lnTo>
                    <a:pt x="995" y="78"/>
                  </a:lnTo>
                  <a:lnTo>
                    <a:pt x="858" y="117"/>
                  </a:lnTo>
                  <a:lnTo>
                    <a:pt x="858" y="117"/>
                  </a:lnTo>
                  <a:lnTo>
                    <a:pt x="702" y="176"/>
                  </a:lnTo>
                  <a:lnTo>
                    <a:pt x="683" y="176"/>
                  </a:lnTo>
                  <a:lnTo>
                    <a:pt x="683" y="176"/>
                  </a:lnTo>
                  <a:lnTo>
                    <a:pt x="585" y="234"/>
                  </a:lnTo>
                  <a:lnTo>
                    <a:pt x="546" y="254"/>
                  </a:lnTo>
                  <a:lnTo>
                    <a:pt x="546" y="254"/>
                  </a:lnTo>
                  <a:lnTo>
                    <a:pt x="429" y="332"/>
                  </a:lnTo>
                  <a:lnTo>
                    <a:pt x="410" y="332"/>
                  </a:lnTo>
                  <a:lnTo>
                    <a:pt x="410" y="332"/>
                  </a:lnTo>
                  <a:lnTo>
                    <a:pt x="313" y="410"/>
                  </a:lnTo>
                  <a:lnTo>
                    <a:pt x="313" y="410"/>
                  </a:lnTo>
                  <a:lnTo>
                    <a:pt x="254" y="468"/>
                  </a:lnTo>
                  <a:lnTo>
                    <a:pt x="254" y="468"/>
                  </a:lnTo>
                  <a:lnTo>
                    <a:pt x="176" y="565"/>
                  </a:lnTo>
                  <a:lnTo>
                    <a:pt x="176" y="565"/>
                  </a:lnTo>
                  <a:lnTo>
                    <a:pt x="118" y="643"/>
                  </a:lnTo>
                  <a:lnTo>
                    <a:pt x="98" y="702"/>
                  </a:lnTo>
                  <a:lnTo>
                    <a:pt x="98" y="702"/>
                  </a:lnTo>
                  <a:lnTo>
                    <a:pt x="59" y="760"/>
                  </a:lnTo>
                  <a:lnTo>
                    <a:pt x="59" y="760"/>
                  </a:lnTo>
                  <a:lnTo>
                    <a:pt x="20" y="877"/>
                  </a:lnTo>
                  <a:lnTo>
                    <a:pt x="20" y="877"/>
                  </a:lnTo>
                  <a:lnTo>
                    <a:pt x="1" y="936"/>
                  </a:lnTo>
                  <a:lnTo>
                    <a:pt x="1" y="936"/>
                  </a:lnTo>
                  <a:lnTo>
                    <a:pt x="1" y="1033"/>
                  </a:lnTo>
                  <a:lnTo>
                    <a:pt x="1" y="1033"/>
                  </a:lnTo>
                  <a:lnTo>
                    <a:pt x="1" y="1111"/>
                  </a:lnTo>
                  <a:lnTo>
                    <a:pt x="1" y="1111"/>
                  </a:lnTo>
                  <a:lnTo>
                    <a:pt x="1" y="1189"/>
                  </a:lnTo>
                  <a:lnTo>
                    <a:pt x="1" y="1228"/>
                  </a:lnTo>
                  <a:lnTo>
                    <a:pt x="20" y="1247"/>
                  </a:lnTo>
                  <a:lnTo>
                    <a:pt x="20" y="1286"/>
                  </a:lnTo>
                  <a:lnTo>
                    <a:pt x="20" y="1286"/>
                  </a:lnTo>
                  <a:lnTo>
                    <a:pt x="40" y="1325"/>
                  </a:lnTo>
                  <a:lnTo>
                    <a:pt x="40" y="1325"/>
                  </a:lnTo>
                  <a:lnTo>
                    <a:pt x="79" y="1442"/>
                  </a:lnTo>
                  <a:lnTo>
                    <a:pt x="98" y="1481"/>
                  </a:lnTo>
                  <a:lnTo>
                    <a:pt x="98" y="1481"/>
                  </a:lnTo>
                  <a:lnTo>
                    <a:pt x="137" y="1579"/>
                  </a:lnTo>
                  <a:lnTo>
                    <a:pt x="215" y="1696"/>
                  </a:lnTo>
                  <a:lnTo>
                    <a:pt x="235" y="1715"/>
                  </a:lnTo>
                  <a:lnTo>
                    <a:pt x="274" y="1754"/>
                  </a:lnTo>
                  <a:lnTo>
                    <a:pt x="274" y="1754"/>
                  </a:lnTo>
                  <a:lnTo>
                    <a:pt x="391" y="1890"/>
                  </a:lnTo>
                  <a:lnTo>
                    <a:pt x="391" y="1890"/>
                  </a:lnTo>
                  <a:lnTo>
                    <a:pt x="546" y="2007"/>
                  </a:lnTo>
                  <a:lnTo>
                    <a:pt x="546" y="2007"/>
                  </a:lnTo>
                  <a:lnTo>
                    <a:pt x="800" y="2183"/>
                  </a:lnTo>
                  <a:lnTo>
                    <a:pt x="800" y="2183"/>
                  </a:lnTo>
                  <a:lnTo>
                    <a:pt x="1092" y="2339"/>
                  </a:lnTo>
                  <a:lnTo>
                    <a:pt x="1092" y="2339"/>
                  </a:lnTo>
                  <a:lnTo>
                    <a:pt x="1287" y="2416"/>
                  </a:lnTo>
                  <a:lnTo>
                    <a:pt x="1462" y="2455"/>
                  </a:lnTo>
                  <a:lnTo>
                    <a:pt x="1462" y="2455"/>
                  </a:lnTo>
                  <a:lnTo>
                    <a:pt x="1832" y="2533"/>
                  </a:lnTo>
                  <a:lnTo>
                    <a:pt x="1832" y="2533"/>
                  </a:lnTo>
                  <a:lnTo>
                    <a:pt x="2183" y="2553"/>
                  </a:lnTo>
                  <a:lnTo>
                    <a:pt x="2241" y="2553"/>
                  </a:lnTo>
                  <a:lnTo>
                    <a:pt x="2241" y="2553"/>
                  </a:lnTo>
                  <a:lnTo>
                    <a:pt x="2573" y="2533"/>
                  </a:lnTo>
                  <a:lnTo>
                    <a:pt x="2573" y="2533"/>
                  </a:lnTo>
                  <a:lnTo>
                    <a:pt x="2845" y="2475"/>
                  </a:lnTo>
                  <a:lnTo>
                    <a:pt x="2845" y="2475"/>
                  </a:lnTo>
                  <a:lnTo>
                    <a:pt x="3099" y="2397"/>
                  </a:lnTo>
                  <a:lnTo>
                    <a:pt x="3099" y="2397"/>
                  </a:lnTo>
                  <a:lnTo>
                    <a:pt x="3274" y="2300"/>
                  </a:lnTo>
                  <a:lnTo>
                    <a:pt x="3274" y="2300"/>
                  </a:lnTo>
                  <a:lnTo>
                    <a:pt x="3430" y="2183"/>
                  </a:lnTo>
                  <a:lnTo>
                    <a:pt x="3430" y="2183"/>
                  </a:lnTo>
                  <a:lnTo>
                    <a:pt x="3547" y="2105"/>
                  </a:lnTo>
                  <a:lnTo>
                    <a:pt x="3547" y="2105"/>
                  </a:lnTo>
                  <a:lnTo>
                    <a:pt x="3625" y="2007"/>
                  </a:lnTo>
                  <a:lnTo>
                    <a:pt x="3625" y="2007"/>
                  </a:lnTo>
                  <a:lnTo>
                    <a:pt x="3703" y="1890"/>
                  </a:lnTo>
                  <a:lnTo>
                    <a:pt x="3703" y="1890"/>
                  </a:lnTo>
                  <a:lnTo>
                    <a:pt x="3761" y="1793"/>
                  </a:lnTo>
                  <a:lnTo>
                    <a:pt x="3761" y="1793"/>
                  </a:lnTo>
                  <a:lnTo>
                    <a:pt x="3800" y="1657"/>
                  </a:lnTo>
                  <a:lnTo>
                    <a:pt x="3800" y="1657"/>
                  </a:lnTo>
                  <a:lnTo>
                    <a:pt x="3800" y="1579"/>
                  </a:lnTo>
                  <a:lnTo>
                    <a:pt x="3800" y="1579"/>
                  </a:lnTo>
                  <a:lnTo>
                    <a:pt x="3820" y="1442"/>
                  </a:lnTo>
                  <a:lnTo>
                    <a:pt x="3820" y="1442"/>
                  </a:lnTo>
                  <a:lnTo>
                    <a:pt x="3800" y="1345"/>
                  </a:lnTo>
                  <a:lnTo>
                    <a:pt x="3800" y="1345"/>
                  </a:lnTo>
                  <a:lnTo>
                    <a:pt x="3781" y="1228"/>
                  </a:lnTo>
                  <a:lnTo>
                    <a:pt x="3781" y="1228"/>
                  </a:lnTo>
                  <a:lnTo>
                    <a:pt x="3742" y="1130"/>
                  </a:lnTo>
                  <a:lnTo>
                    <a:pt x="3742" y="1130"/>
                  </a:lnTo>
                  <a:lnTo>
                    <a:pt x="3664" y="955"/>
                  </a:lnTo>
                  <a:lnTo>
                    <a:pt x="3664" y="955"/>
                  </a:lnTo>
                  <a:lnTo>
                    <a:pt x="3566" y="838"/>
                  </a:lnTo>
                  <a:lnTo>
                    <a:pt x="3566" y="838"/>
                  </a:lnTo>
                  <a:lnTo>
                    <a:pt x="3411" y="663"/>
                  </a:lnTo>
                  <a:lnTo>
                    <a:pt x="3411" y="663"/>
                  </a:lnTo>
                  <a:lnTo>
                    <a:pt x="3255" y="526"/>
                  </a:lnTo>
                  <a:lnTo>
                    <a:pt x="3255" y="526"/>
                  </a:lnTo>
                  <a:lnTo>
                    <a:pt x="3118" y="429"/>
                  </a:lnTo>
                  <a:lnTo>
                    <a:pt x="2982" y="351"/>
                  </a:lnTo>
                  <a:lnTo>
                    <a:pt x="2982" y="351"/>
                  </a:lnTo>
                  <a:lnTo>
                    <a:pt x="2729" y="215"/>
                  </a:lnTo>
                  <a:lnTo>
                    <a:pt x="2729" y="215"/>
                  </a:lnTo>
                  <a:lnTo>
                    <a:pt x="2514" y="137"/>
                  </a:lnTo>
                  <a:lnTo>
                    <a:pt x="2339" y="78"/>
                  </a:lnTo>
                  <a:lnTo>
                    <a:pt x="2339" y="78"/>
                  </a:lnTo>
                  <a:lnTo>
                    <a:pt x="1949" y="20"/>
                  </a:lnTo>
                  <a:lnTo>
                    <a:pt x="1949" y="20"/>
                  </a:lnTo>
                  <a:lnTo>
                    <a:pt x="1871" y="0"/>
                  </a:lnTo>
                  <a:lnTo>
                    <a:pt x="1871" y="0"/>
                  </a:lnTo>
                  <a:lnTo>
                    <a:pt x="16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4479500" y="2166550"/>
              <a:ext cx="150050" cy="131525"/>
            </a:xfrm>
            <a:custGeom>
              <a:avLst/>
              <a:gdLst/>
              <a:ahLst/>
              <a:cxnLst/>
              <a:rect l="l" t="t" r="r" b="b"/>
              <a:pathLst>
                <a:path w="6002" h="5261" extrusionOk="0">
                  <a:moveTo>
                    <a:pt x="2280" y="0"/>
                  </a:moveTo>
                  <a:lnTo>
                    <a:pt x="2046" y="19"/>
                  </a:lnTo>
                  <a:lnTo>
                    <a:pt x="1773" y="78"/>
                  </a:lnTo>
                  <a:lnTo>
                    <a:pt x="1734" y="97"/>
                  </a:lnTo>
                  <a:lnTo>
                    <a:pt x="1578" y="136"/>
                  </a:lnTo>
                  <a:lnTo>
                    <a:pt x="1539" y="136"/>
                  </a:lnTo>
                  <a:lnTo>
                    <a:pt x="1325" y="234"/>
                  </a:lnTo>
                  <a:lnTo>
                    <a:pt x="1306" y="234"/>
                  </a:lnTo>
                  <a:lnTo>
                    <a:pt x="1072" y="351"/>
                  </a:lnTo>
                  <a:lnTo>
                    <a:pt x="896" y="448"/>
                  </a:lnTo>
                  <a:lnTo>
                    <a:pt x="877" y="487"/>
                  </a:lnTo>
                  <a:lnTo>
                    <a:pt x="838" y="507"/>
                  </a:lnTo>
                  <a:lnTo>
                    <a:pt x="819" y="526"/>
                  </a:lnTo>
                  <a:lnTo>
                    <a:pt x="741" y="565"/>
                  </a:lnTo>
                  <a:lnTo>
                    <a:pt x="702" y="604"/>
                  </a:lnTo>
                  <a:lnTo>
                    <a:pt x="585" y="721"/>
                  </a:lnTo>
                  <a:lnTo>
                    <a:pt x="429" y="896"/>
                  </a:lnTo>
                  <a:lnTo>
                    <a:pt x="273" y="1130"/>
                  </a:lnTo>
                  <a:lnTo>
                    <a:pt x="215" y="1266"/>
                  </a:lnTo>
                  <a:lnTo>
                    <a:pt x="156" y="1364"/>
                  </a:lnTo>
                  <a:lnTo>
                    <a:pt x="137" y="1403"/>
                  </a:lnTo>
                  <a:lnTo>
                    <a:pt x="98" y="1520"/>
                  </a:lnTo>
                  <a:lnTo>
                    <a:pt x="98" y="1559"/>
                  </a:lnTo>
                  <a:lnTo>
                    <a:pt x="78" y="1598"/>
                  </a:lnTo>
                  <a:lnTo>
                    <a:pt x="78" y="1617"/>
                  </a:lnTo>
                  <a:lnTo>
                    <a:pt x="59" y="1656"/>
                  </a:lnTo>
                  <a:lnTo>
                    <a:pt x="59" y="1695"/>
                  </a:lnTo>
                  <a:lnTo>
                    <a:pt x="39" y="1734"/>
                  </a:lnTo>
                  <a:lnTo>
                    <a:pt x="39" y="1754"/>
                  </a:lnTo>
                  <a:lnTo>
                    <a:pt x="39" y="1793"/>
                  </a:lnTo>
                  <a:lnTo>
                    <a:pt x="20" y="1890"/>
                  </a:lnTo>
                  <a:lnTo>
                    <a:pt x="0" y="2163"/>
                  </a:lnTo>
                  <a:lnTo>
                    <a:pt x="0" y="2221"/>
                  </a:lnTo>
                  <a:lnTo>
                    <a:pt x="20" y="2416"/>
                  </a:lnTo>
                  <a:lnTo>
                    <a:pt x="20" y="2455"/>
                  </a:lnTo>
                  <a:lnTo>
                    <a:pt x="59" y="2669"/>
                  </a:lnTo>
                  <a:lnTo>
                    <a:pt x="78" y="2806"/>
                  </a:lnTo>
                  <a:lnTo>
                    <a:pt x="195" y="3137"/>
                  </a:lnTo>
                  <a:lnTo>
                    <a:pt x="331" y="3410"/>
                  </a:lnTo>
                  <a:lnTo>
                    <a:pt x="351" y="3429"/>
                  </a:lnTo>
                  <a:lnTo>
                    <a:pt x="370" y="3468"/>
                  </a:lnTo>
                  <a:lnTo>
                    <a:pt x="390" y="3507"/>
                  </a:lnTo>
                  <a:lnTo>
                    <a:pt x="409" y="3546"/>
                  </a:lnTo>
                  <a:lnTo>
                    <a:pt x="565" y="3780"/>
                  </a:lnTo>
                  <a:lnTo>
                    <a:pt x="624" y="3838"/>
                  </a:lnTo>
                  <a:lnTo>
                    <a:pt x="857" y="4111"/>
                  </a:lnTo>
                  <a:lnTo>
                    <a:pt x="896" y="4150"/>
                  </a:lnTo>
                  <a:lnTo>
                    <a:pt x="1228" y="4462"/>
                  </a:lnTo>
                  <a:lnTo>
                    <a:pt x="1461" y="4618"/>
                  </a:lnTo>
                  <a:lnTo>
                    <a:pt x="1656" y="4754"/>
                  </a:lnTo>
                  <a:lnTo>
                    <a:pt x="1871" y="4871"/>
                  </a:lnTo>
                  <a:lnTo>
                    <a:pt x="2104" y="4968"/>
                  </a:lnTo>
                  <a:lnTo>
                    <a:pt x="2338" y="5066"/>
                  </a:lnTo>
                  <a:lnTo>
                    <a:pt x="2572" y="5124"/>
                  </a:lnTo>
                  <a:lnTo>
                    <a:pt x="2825" y="5183"/>
                  </a:lnTo>
                  <a:lnTo>
                    <a:pt x="3059" y="5241"/>
                  </a:lnTo>
                  <a:lnTo>
                    <a:pt x="3293" y="5261"/>
                  </a:lnTo>
                  <a:lnTo>
                    <a:pt x="3761" y="5261"/>
                  </a:lnTo>
                  <a:lnTo>
                    <a:pt x="3975" y="5222"/>
                  </a:lnTo>
                  <a:lnTo>
                    <a:pt x="4111" y="5202"/>
                  </a:lnTo>
                  <a:lnTo>
                    <a:pt x="4326" y="5163"/>
                  </a:lnTo>
                  <a:lnTo>
                    <a:pt x="4657" y="5046"/>
                  </a:lnTo>
                  <a:lnTo>
                    <a:pt x="4949" y="4890"/>
                  </a:lnTo>
                  <a:lnTo>
                    <a:pt x="5183" y="4735"/>
                  </a:lnTo>
                  <a:lnTo>
                    <a:pt x="5417" y="4540"/>
                  </a:lnTo>
                  <a:lnTo>
                    <a:pt x="5573" y="4345"/>
                  </a:lnTo>
                  <a:lnTo>
                    <a:pt x="5670" y="4228"/>
                  </a:lnTo>
                  <a:lnTo>
                    <a:pt x="5748" y="4092"/>
                  </a:lnTo>
                  <a:lnTo>
                    <a:pt x="5845" y="3897"/>
                  </a:lnTo>
                  <a:lnTo>
                    <a:pt x="5923" y="3624"/>
                  </a:lnTo>
                  <a:lnTo>
                    <a:pt x="5982" y="3351"/>
                  </a:lnTo>
                  <a:lnTo>
                    <a:pt x="6001" y="3215"/>
                  </a:lnTo>
                  <a:lnTo>
                    <a:pt x="6001" y="3059"/>
                  </a:lnTo>
                  <a:lnTo>
                    <a:pt x="5982" y="2767"/>
                  </a:lnTo>
                  <a:lnTo>
                    <a:pt x="5943" y="2572"/>
                  </a:lnTo>
                  <a:lnTo>
                    <a:pt x="5904" y="2416"/>
                  </a:lnTo>
                  <a:lnTo>
                    <a:pt x="5806" y="2124"/>
                  </a:lnTo>
                  <a:lnTo>
                    <a:pt x="5709" y="1929"/>
                  </a:lnTo>
                  <a:lnTo>
                    <a:pt x="5612" y="1754"/>
                  </a:lnTo>
                  <a:lnTo>
                    <a:pt x="5417" y="1442"/>
                  </a:lnTo>
                  <a:lnTo>
                    <a:pt x="5241" y="1247"/>
                  </a:lnTo>
                  <a:lnTo>
                    <a:pt x="5105" y="1091"/>
                  </a:lnTo>
                  <a:lnTo>
                    <a:pt x="4930" y="935"/>
                  </a:lnTo>
                  <a:lnTo>
                    <a:pt x="4754" y="799"/>
                  </a:lnTo>
                  <a:lnTo>
                    <a:pt x="4540" y="623"/>
                  </a:lnTo>
                  <a:lnTo>
                    <a:pt x="4326" y="507"/>
                  </a:lnTo>
                  <a:lnTo>
                    <a:pt x="4111" y="390"/>
                  </a:lnTo>
                  <a:lnTo>
                    <a:pt x="3897" y="292"/>
                  </a:lnTo>
                  <a:lnTo>
                    <a:pt x="3644" y="195"/>
                  </a:lnTo>
                  <a:lnTo>
                    <a:pt x="3410" y="117"/>
                  </a:lnTo>
                  <a:lnTo>
                    <a:pt x="3176" y="58"/>
                  </a:lnTo>
                  <a:lnTo>
                    <a:pt x="2942" y="19"/>
                  </a:lnTo>
                  <a:lnTo>
                    <a:pt x="2669"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4701600" y="1993625"/>
              <a:ext cx="95500" cy="198275"/>
            </a:xfrm>
            <a:custGeom>
              <a:avLst/>
              <a:gdLst/>
              <a:ahLst/>
              <a:cxnLst/>
              <a:rect l="l" t="t" r="r" b="b"/>
              <a:pathLst>
                <a:path w="3820" h="7931" extrusionOk="0">
                  <a:moveTo>
                    <a:pt x="2807" y="0"/>
                  </a:moveTo>
                  <a:lnTo>
                    <a:pt x="2495" y="20"/>
                  </a:lnTo>
                  <a:lnTo>
                    <a:pt x="2183" y="98"/>
                  </a:lnTo>
                  <a:lnTo>
                    <a:pt x="2144" y="98"/>
                  </a:lnTo>
                  <a:lnTo>
                    <a:pt x="1910" y="195"/>
                  </a:lnTo>
                  <a:lnTo>
                    <a:pt x="1676" y="292"/>
                  </a:lnTo>
                  <a:lnTo>
                    <a:pt x="1618" y="331"/>
                  </a:lnTo>
                  <a:lnTo>
                    <a:pt x="1404" y="468"/>
                  </a:lnTo>
                  <a:lnTo>
                    <a:pt x="1365" y="507"/>
                  </a:lnTo>
                  <a:lnTo>
                    <a:pt x="1345" y="526"/>
                  </a:lnTo>
                  <a:lnTo>
                    <a:pt x="1189" y="663"/>
                  </a:lnTo>
                  <a:lnTo>
                    <a:pt x="1053" y="780"/>
                  </a:lnTo>
                  <a:lnTo>
                    <a:pt x="878" y="994"/>
                  </a:lnTo>
                  <a:lnTo>
                    <a:pt x="858" y="1013"/>
                  </a:lnTo>
                  <a:lnTo>
                    <a:pt x="819" y="1052"/>
                  </a:lnTo>
                  <a:lnTo>
                    <a:pt x="644" y="1306"/>
                  </a:lnTo>
                  <a:lnTo>
                    <a:pt x="624" y="1325"/>
                  </a:lnTo>
                  <a:lnTo>
                    <a:pt x="566" y="1442"/>
                  </a:lnTo>
                  <a:lnTo>
                    <a:pt x="507" y="1539"/>
                  </a:lnTo>
                  <a:lnTo>
                    <a:pt x="488" y="1578"/>
                  </a:lnTo>
                  <a:lnTo>
                    <a:pt x="468" y="1637"/>
                  </a:lnTo>
                  <a:lnTo>
                    <a:pt x="430" y="1695"/>
                  </a:lnTo>
                  <a:lnTo>
                    <a:pt x="352" y="1851"/>
                  </a:lnTo>
                  <a:lnTo>
                    <a:pt x="254" y="2143"/>
                  </a:lnTo>
                  <a:lnTo>
                    <a:pt x="157" y="2436"/>
                  </a:lnTo>
                  <a:lnTo>
                    <a:pt x="98" y="2650"/>
                  </a:lnTo>
                  <a:lnTo>
                    <a:pt x="59" y="2903"/>
                  </a:lnTo>
                  <a:lnTo>
                    <a:pt x="40" y="3059"/>
                  </a:lnTo>
                  <a:lnTo>
                    <a:pt x="1" y="3390"/>
                  </a:lnTo>
                  <a:lnTo>
                    <a:pt x="1" y="3702"/>
                  </a:lnTo>
                  <a:lnTo>
                    <a:pt x="1" y="3819"/>
                  </a:lnTo>
                  <a:lnTo>
                    <a:pt x="20" y="4111"/>
                  </a:lnTo>
                  <a:lnTo>
                    <a:pt x="40" y="4404"/>
                  </a:lnTo>
                  <a:lnTo>
                    <a:pt x="59" y="4462"/>
                  </a:lnTo>
                  <a:lnTo>
                    <a:pt x="59" y="4520"/>
                  </a:lnTo>
                  <a:lnTo>
                    <a:pt x="157" y="4988"/>
                  </a:lnTo>
                  <a:lnTo>
                    <a:pt x="196" y="5124"/>
                  </a:lnTo>
                  <a:lnTo>
                    <a:pt x="215" y="5222"/>
                  </a:lnTo>
                  <a:lnTo>
                    <a:pt x="313" y="5495"/>
                  </a:lnTo>
                  <a:lnTo>
                    <a:pt x="410" y="5748"/>
                  </a:lnTo>
                  <a:lnTo>
                    <a:pt x="546" y="6060"/>
                  </a:lnTo>
                  <a:lnTo>
                    <a:pt x="683" y="6313"/>
                  </a:lnTo>
                  <a:lnTo>
                    <a:pt x="839" y="6586"/>
                  </a:lnTo>
                  <a:lnTo>
                    <a:pt x="1014" y="6820"/>
                  </a:lnTo>
                  <a:lnTo>
                    <a:pt x="1170" y="7014"/>
                  </a:lnTo>
                  <a:lnTo>
                    <a:pt x="1326" y="7190"/>
                  </a:lnTo>
                  <a:lnTo>
                    <a:pt x="1521" y="7365"/>
                  </a:lnTo>
                  <a:lnTo>
                    <a:pt x="1715" y="7521"/>
                  </a:lnTo>
                  <a:lnTo>
                    <a:pt x="1871" y="7657"/>
                  </a:lnTo>
                  <a:lnTo>
                    <a:pt x="2066" y="7774"/>
                  </a:lnTo>
                  <a:lnTo>
                    <a:pt x="2397" y="7930"/>
                  </a:lnTo>
                  <a:lnTo>
                    <a:pt x="2729" y="7073"/>
                  </a:lnTo>
                  <a:lnTo>
                    <a:pt x="3021" y="6216"/>
                  </a:lnTo>
                  <a:lnTo>
                    <a:pt x="3255" y="5319"/>
                  </a:lnTo>
                  <a:lnTo>
                    <a:pt x="3450" y="4443"/>
                  </a:lnTo>
                  <a:lnTo>
                    <a:pt x="3605" y="3527"/>
                  </a:lnTo>
                  <a:lnTo>
                    <a:pt x="3722" y="2631"/>
                  </a:lnTo>
                  <a:lnTo>
                    <a:pt x="3800" y="1695"/>
                  </a:lnTo>
                  <a:lnTo>
                    <a:pt x="3820" y="780"/>
                  </a:lnTo>
                  <a:lnTo>
                    <a:pt x="3800" y="215"/>
                  </a:lnTo>
                  <a:lnTo>
                    <a:pt x="3605" y="137"/>
                  </a:lnTo>
                  <a:lnTo>
                    <a:pt x="3488" y="98"/>
                  </a:lnTo>
                  <a:lnTo>
                    <a:pt x="3313" y="59"/>
                  </a:lnTo>
                  <a:lnTo>
                    <a:pt x="3138" y="20"/>
                  </a:lnTo>
                  <a:lnTo>
                    <a:pt x="2982" y="20"/>
                  </a:lnTo>
                  <a:lnTo>
                    <a:pt x="284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4701600" y="1993625"/>
              <a:ext cx="95500" cy="198275"/>
            </a:xfrm>
            <a:custGeom>
              <a:avLst/>
              <a:gdLst/>
              <a:ahLst/>
              <a:cxnLst/>
              <a:rect l="l" t="t" r="r" b="b"/>
              <a:pathLst>
                <a:path w="3820" h="7931" fill="none" extrusionOk="0">
                  <a:moveTo>
                    <a:pt x="2846" y="0"/>
                  </a:moveTo>
                  <a:lnTo>
                    <a:pt x="2807" y="0"/>
                  </a:lnTo>
                  <a:lnTo>
                    <a:pt x="2807" y="0"/>
                  </a:lnTo>
                  <a:lnTo>
                    <a:pt x="2495" y="20"/>
                  </a:lnTo>
                  <a:lnTo>
                    <a:pt x="2495" y="20"/>
                  </a:lnTo>
                  <a:lnTo>
                    <a:pt x="2183" y="98"/>
                  </a:lnTo>
                  <a:lnTo>
                    <a:pt x="2183" y="98"/>
                  </a:lnTo>
                  <a:lnTo>
                    <a:pt x="2144" y="98"/>
                  </a:lnTo>
                  <a:lnTo>
                    <a:pt x="2144" y="98"/>
                  </a:lnTo>
                  <a:lnTo>
                    <a:pt x="1910" y="195"/>
                  </a:lnTo>
                  <a:lnTo>
                    <a:pt x="1910" y="195"/>
                  </a:lnTo>
                  <a:lnTo>
                    <a:pt x="1676" y="292"/>
                  </a:lnTo>
                  <a:lnTo>
                    <a:pt x="1618" y="331"/>
                  </a:lnTo>
                  <a:lnTo>
                    <a:pt x="1618" y="331"/>
                  </a:lnTo>
                  <a:lnTo>
                    <a:pt x="1404" y="468"/>
                  </a:lnTo>
                  <a:lnTo>
                    <a:pt x="1365" y="507"/>
                  </a:lnTo>
                  <a:lnTo>
                    <a:pt x="1365" y="507"/>
                  </a:lnTo>
                  <a:lnTo>
                    <a:pt x="1345" y="526"/>
                  </a:lnTo>
                  <a:lnTo>
                    <a:pt x="1345" y="526"/>
                  </a:lnTo>
                  <a:lnTo>
                    <a:pt x="1189" y="663"/>
                  </a:lnTo>
                  <a:lnTo>
                    <a:pt x="1053" y="780"/>
                  </a:lnTo>
                  <a:lnTo>
                    <a:pt x="1053" y="780"/>
                  </a:lnTo>
                  <a:lnTo>
                    <a:pt x="878" y="994"/>
                  </a:lnTo>
                  <a:lnTo>
                    <a:pt x="858" y="1013"/>
                  </a:lnTo>
                  <a:lnTo>
                    <a:pt x="819" y="1052"/>
                  </a:lnTo>
                  <a:lnTo>
                    <a:pt x="819" y="1052"/>
                  </a:lnTo>
                  <a:lnTo>
                    <a:pt x="644" y="1306"/>
                  </a:lnTo>
                  <a:lnTo>
                    <a:pt x="644" y="1306"/>
                  </a:lnTo>
                  <a:lnTo>
                    <a:pt x="624" y="1325"/>
                  </a:lnTo>
                  <a:lnTo>
                    <a:pt x="624" y="1325"/>
                  </a:lnTo>
                  <a:lnTo>
                    <a:pt x="566" y="1442"/>
                  </a:lnTo>
                  <a:lnTo>
                    <a:pt x="566" y="1442"/>
                  </a:lnTo>
                  <a:lnTo>
                    <a:pt x="507" y="1539"/>
                  </a:lnTo>
                  <a:lnTo>
                    <a:pt x="488" y="1578"/>
                  </a:lnTo>
                  <a:lnTo>
                    <a:pt x="468" y="1637"/>
                  </a:lnTo>
                  <a:lnTo>
                    <a:pt x="430" y="1695"/>
                  </a:lnTo>
                  <a:lnTo>
                    <a:pt x="430" y="1695"/>
                  </a:lnTo>
                  <a:lnTo>
                    <a:pt x="352" y="1851"/>
                  </a:lnTo>
                  <a:lnTo>
                    <a:pt x="352" y="1851"/>
                  </a:lnTo>
                  <a:lnTo>
                    <a:pt x="254" y="2143"/>
                  </a:lnTo>
                  <a:lnTo>
                    <a:pt x="157" y="2436"/>
                  </a:lnTo>
                  <a:lnTo>
                    <a:pt x="157" y="2436"/>
                  </a:lnTo>
                  <a:lnTo>
                    <a:pt x="98" y="2650"/>
                  </a:lnTo>
                  <a:lnTo>
                    <a:pt x="59" y="2903"/>
                  </a:lnTo>
                  <a:lnTo>
                    <a:pt x="59" y="2903"/>
                  </a:lnTo>
                  <a:lnTo>
                    <a:pt x="40" y="3059"/>
                  </a:lnTo>
                  <a:lnTo>
                    <a:pt x="40" y="3059"/>
                  </a:lnTo>
                  <a:lnTo>
                    <a:pt x="1" y="3390"/>
                  </a:lnTo>
                  <a:lnTo>
                    <a:pt x="1" y="3390"/>
                  </a:lnTo>
                  <a:lnTo>
                    <a:pt x="1" y="3702"/>
                  </a:lnTo>
                  <a:lnTo>
                    <a:pt x="1" y="3702"/>
                  </a:lnTo>
                  <a:lnTo>
                    <a:pt x="1" y="3819"/>
                  </a:lnTo>
                  <a:lnTo>
                    <a:pt x="1" y="3819"/>
                  </a:lnTo>
                  <a:lnTo>
                    <a:pt x="20" y="4111"/>
                  </a:lnTo>
                  <a:lnTo>
                    <a:pt x="40" y="4404"/>
                  </a:lnTo>
                  <a:lnTo>
                    <a:pt x="59" y="4462"/>
                  </a:lnTo>
                  <a:lnTo>
                    <a:pt x="59" y="4520"/>
                  </a:lnTo>
                  <a:lnTo>
                    <a:pt x="59" y="4520"/>
                  </a:lnTo>
                  <a:lnTo>
                    <a:pt x="157" y="4988"/>
                  </a:lnTo>
                  <a:lnTo>
                    <a:pt x="196" y="5124"/>
                  </a:lnTo>
                  <a:lnTo>
                    <a:pt x="196" y="5124"/>
                  </a:lnTo>
                  <a:lnTo>
                    <a:pt x="215" y="5222"/>
                  </a:lnTo>
                  <a:lnTo>
                    <a:pt x="215" y="5222"/>
                  </a:lnTo>
                  <a:lnTo>
                    <a:pt x="313" y="5495"/>
                  </a:lnTo>
                  <a:lnTo>
                    <a:pt x="410" y="5748"/>
                  </a:lnTo>
                  <a:lnTo>
                    <a:pt x="410" y="5748"/>
                  </a:lnTo>
                  <a:lnTo>
                    <a:pt x="546" y="6060"/>
                  </a:lnTo>
                  <a:lnTo>
                    <a:pt x="683" y="6313"/>
                  </a:lnTo>
                  <a:lnTo>
                    <a:pt x="683" y="6313"/>
                  </a:lnTo>
                  <a:lnTo>
                    <a:pt x="839" y="6586"/>
                  </a:lnTo>
                  <a:lnTo>
                    <a:pt x="1014" y="6820"/>
                  </a:lnTo>
                  <a:lnTo>
                    <a:pt x="1014" y="6820"/>
                  </a:lnTo>
                  <a:lnTo>
                    <a:pt x="1170" y="7014"/>
                  </a:lnTo>
                  <a:lnTo>
                    <a:pt x="1326" y="7190"/>
                  </a:lnTo>
                  <a:lnTo>
                    <a:pt x="1326" y="7190"/>
                  </a:lnTo>
                  <a:lnTo>
                    <a:pt x="1521" y="7365"/>
                  </a:lnTo>
                  <a:lnTo>
                    <a:pt x="1715" y="7521"/>
                  </a:lnTo>
                  <a:lnTo>
                    <a:pt x="1715" y="7521"/>
                  </a:lnTo>
                  <a:lnTo>
                    <a:pt x="1871" y="7657"/>
                  </a:lnTo>
                  <a:lnTo>
                    <a:pt x="2066" y="7774"/>
                  </a:lnTo>
                  <a:lnTo>
                    <a:pt x="2066" y="7774"/>
                  </a:lnTo>
                  <a:lnTo>
                    <a:pt x="2397" y="7930"/>
                  </a:lnTo>
                  <a:lnTo>
                    <a:pt x="2397" y="7930"/>
                  </a:lnTo>
                  <a:lnTo>
                    <a:pt x="2729" y="7073"/>
                  </a:lnTo>
                  <a:lnTo>
                    <a:pt x="3021" y="6216"/>
                  </a:lnTo>
                  <a:lnTo>
                    <a:pt x="3255" y="5319"/>
                  </a:lnTo>
                  <a:lnTo>
                    <a:pt x="3450" y="4443"/>
                  </a:lnTo>
                  <a:lnTo>
                    <a:pt x="3605" y="3527"/>
                  </a:lnTo>
                  <a:lnTo>
                    <a:pt x="3722" y="2631"/>
                  </a:lnTo>
                  <a:lnTo>
                    <a:pt x="3800" y="1695"/>
                  </a:lnTo>
                  <a:lnTo>
                    <a:pt x="3820" y="780"/>
                  </a:lnTo>
                  <a:lnTo>
                    <a:pt x="3820" y="780"/>
                  </a:lnTo>
                  <a:lnTo>
                    <a:pt x="3800" y="215"/>
                  </a:lnTo>
                  <a:lnTo>
                    <a:pt x="3800" y="215"/>
                  </a:lnTo>
                  <a:lnTo>
                    <a:pt x="3605" y="137"/>
                  </a:lnTo>
                  <a:lnTo>
                    <a:pt x="3605" y="137"/>
                  </a:lnTo>
                  <a:lnTo>
                    <a:pt x="3488" y="98"/>
                  </a:lnTo>
                  <a:lnTo>
                    <a:pt x="3488" y="98"/>
                  </a:lnTo>
                  <a:lnTo>
                    <a:pt x="3313" y="59"/>
                  </a:lnTo>
                  <a:lnTo>
                    <a:pt x="3313" y="59"/>
                  </a:lnTo>
                  <a:lnTo>
                    <a:pt x="3138" y="20"/>
                  </a:lnTo>
                  <a:lnTo>
                    <a:pt x="3138" y="20"/>
                  </a:lnTo>
                  <a:lnTo>
                    <a:pt x="2982" y="20"/>
                  </a:lnTo>
                  <a:lnTo>
                    <a:pt x="2982" y="20"/>
                  </a:lnTo>
                  <a:lnTo>
                    <a:pt x="28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4220850" y="2229850"/>
              <a:ext cx="86225" cy="70175"/>
            </a:xfrm>
            <a:custGeom>
              <a:avLst/>
              <a:gdLst/>
              <a:ahLst/>
              <a:cxnLst/>
              <a:rect l="l" t="t" r="r" b="b"/>
              <a:pathLst>
                <a:path w="3449" h="2807" extrusionOk="0">
                  <a:moveTo>
                    <a:pt x="1325" y="1"/>
                  </a:moveTo>
                  <a:lnTo>
                    <a:pt x="1286" y="20"/>
                  </a:lnTo>
                  <a:lnTo>
                    <a:pt x="1091" y="59"/>
                  </a:lnTo>
                  <a:lnTo>
                    <a:pt x="819" y="157"/>
                  </a:lnTo>
                  <a:lnTo>
                    <a:pt x="721" y="196"/>
                  </a:lnTo>
                  <a:lnTo>
                    <a:pt x="643" y="235"/>
                  </a:lnTo>
                  <a:lnTo>
                    <a:pt x="507" y="332"/>
                  </a:lnTo>
                  <a:lnTo>
                    <a:pt x="487" y="352"/>
                  </a:lnTo>
                  <a:lnTo>
                    <a:pt x="331" y="469"/>
                  </a:lnTo>
                  <a:lnTo>
                    <a:pt x="273" y="546"/>
                  </a:lnTo>
                  <a:lnTo>
                    <a:pt x="254" y="585"/>
                  </a:lnTo>
                  <a:lnTo>
                    <a:pt x="215" y="624"/>
                  </a:lnTo>
                  <a:lnTo>
                    <a:pt x="176" y="683"/>
                  </a:lnTo>
                  <a:lnTo>
                    <a:pt x="156" y="722"/>
                  </a:lnTo>
                  <a:lnTo>
                    <a:pt x="98" y="839"/>
                  </a:lnTo>
                  <a:lnTo>
                    <a:pt x="78" y="897"/>
                  </a:lnTo>
                  <a:lnTo>
                    <a:pt x="39" y="995"/>
                  </a:lnTo>
                  <a:lnTo>
                    <a:pt x="0" y="1131"/>
                  </a:lnTo>
                  <a:lnTo>
                    <a:pt x="0" y="1248"/>
                  </a:lnTo>
                  <a:lnTo>
                    <a:pt x="0" y="1423"/>
                  </a:lnTo>
                  <a:lnTo>
                    <a:pt x="20" y="1482"/>
                  </a:lnTo>
                  <a:lnTo>
                    <a:pt x="39" y="1560"/>
                  </a:lnTo>
                  <a:lnTo>
                    <a:pt x="39" y="1599"/>
                  </a:lnTo>
                  <a:lnTo>
                    <a:pt x="98" y="1774"/>
                  </a:lnTo>
                  <a:lnTo>
                    <a:pt x="176" y="1930"/>
                  </a:lnTo>
                  <a:lnTo>
                    <a:pt x="292" y="2086"/>
                  </a:lnTo>
                  <a:lnTo>
                    <a:pt x="448" y="2261"/>
                  </a:lnTo>
                  <a:lnTo>
                    <a:pt x="604" y="2378"/>
                  </a:lnTo>
                  <a:lnTo>
                    <a:pt x="799" y="2514"/>
                  </a:lnTo>
                  <a:lnTo>
                    <a:pt x="1033" y="2631"/>
                  </a:lnTo>
                  <a:lnTo>
                    <a:pt x="1286" y="2729"/>
                  </a:lnTo>
                  <a:lnTo>
                    <a:pt x="1559" y="2787"/>
                  </a:lnTo>
                  <a:lnTo>
                    <a:pt x="1851" y="2807"/>
                  </a:lnTo>
                  <a:lnTo>
                    <a:pt x="2104" y="2787"/>
                  </a:lnTo>
                  <a:lnTo>
                    <a:pt x="2397" y="2729"/>
                  </a:lnTo>
                  <a:lnTo>
                    <a:pt x="2592" y="2651"/>
                  </a:lnTo>
                  <a:lnTo>
                    <a:pt x="2825" y="2534"/>
                  </a:lnTo>
                  <a:lnTo>
                    <a:pt x="2962" y="2436"/>
                  </a:lnTo>
                  <a:lnTo>
                    <a:pt x="3118" y="2320"/>
                  </a:lnTo>
                  <a:lnTo>
                    <a:pt x="3196" y="2222"/>
                  </a:lnTo>
                  <a:lnTo>
                    <a:pt x="3312" y="2066"/>
                  </a:lnTo>
                  <a:lnTo>
                    <a:pt x="3351" y="1949"/>
                  </a:lnTo>
                  <a:lnTo>
                    <a:pt x="3410" y="1774"/>
                  </a:lnTo>
                  <a:lnTo>
                    <a:pt x="3449" y="1657"/>
                  </a:lnTo>
                  <a:lnTo>
                    <a:pt x="3449" y="1521"/>
                  </a:lnTo>
                  <a:lnTo>
                    <a:pt x="3449" y="1365"/>
                  </a:lnTo>
                  <a:lnTo>
                    <a:pt x="3410" y="1170"/>
                  </a:lnTo>
                  <a:lnTo>
                    <a:pt x="3351" y="1053"/>
                  </a:lnTo>
                  <a:lnTo>
                    <a:pt x="3274" y="878"/>
                  </a:lnTo>
                  <a:lnTo>
                    <a:pt x="3176" y="722"/>
                  </a:lnTo>
                  <a:lnTo>
                    <a:pt x="3020" y="566"/>
                  </a:lnTo>
                  <a:lnTo>
                    <a:pt x="2845" y="410"/>
                  </a:lnTo>
                  <a:lnTo>
                    <a:pt x="2650" y="274"/>
                  </a:lnTo>
                  <a:lnTo>
                    <a:pt x="2455" y="176"/>
                  </a:lnTo>
                  <a:lnTo>
                    <a:pt x="2260" y="98"/>
                  </a:lnTo>
                  <a:lnTo>
                    <a:pt x="2124" y="59"/>
                  </a:lnTo>
                  <a:lnTo>
                    <a:pt x="187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4220850" y="2229850"/>
              <a:ext cx="86225" cy="70175"/>
            </a:xfrm>
            <a:custGeom>
              <a:avLst/>
              <a:gdLst/>
              <a:ahLst/>
              <a:cxnLst/>
              <a:rect l="l" t="t" r="r" b="b"/>
              <a:pathLst>
                <a:path w="3449" h="2807" fill="none" extrusionOk="0">
                  <a:moveTo>
                    <a:pt x="1598" y="1"/>
                  </a:moveTo>
                  <a:lnTo>
                    <a:pt x="1578" y="1"/>
                  </a:lnTo>
                  <a:lnTo>
                    <a:pt x="1578" y="1"/>
                  </a:lnTo>
                  <a:lnTo>
                    <a:pt x="1325" y="1"/>
                  </a:lnTo>
                  <a:lnTo>
                    <a:pt x="1286" y="20"/>
                  </a:lnTo>
                  <a:lnTo>
                    <a:pt x="1286" y="20"/>
                  </a:lnTo>
                  <a:lnTo>
                    <a:pt x="1091" y="59"/>
                  </a:lnTo>
                  <a:lnTo>
                    <a:pt x="1091" y="59"/>
                  </a:lnTo>
                  <a:lnTo>
                    <a:pt x="819" y="157"/>
                  </a:lnTo>
                  <a:lnTo>
                    <a:pt x="819" y="157"/>
                  </a:lnTo>
                  <a:lnTo>
                    <a:pt x="721" y="196"/>
                  </a:lnTo>
                  <a:lnTo>
                    <a:pt x="721" y="196"/>
                  </a:lnTo>
                  <a:lnTo>
                    <a:pt x="643" y="235"/>
                  </a:lnTo>
                  <a:lnTo>
                    <a:pt x="643" y="235"/>
                  </a:lnTo>
                  <a:lnTo>
                    <a:pt x="507" y="332"/>
                  </a:lnTo>
                  <a:lnTo>
                    <a:pt x="487" y="352"/>
                  </a:lnTo>
                  <a:lnTo>
                    <a:pt x="487" y="352"/>
                  </a:lnTo>
                  <a:lnTo>
                    <a:pt x="331" y="469"/>
                  </a:lnTo>
                  <a:lnTo>
                    <a:pt x="331" y="469"/>
                  </a:lnTo>
                  <a:lnTo>
                    <a:pt x="273" y="546"/>
                  </a:lnTo>
                  <a:lnTo>
                    <a:pt x="254" y="585"/>
                  </a:lnTo>
                  <a:lnTo>
                    <a:pt x="215" y="624"/>
                  </a:lnTo>
                  <a:lnTo>
                    <a:pt x="215" y="624"/>
                  </a:lnTo>
                  <a:lnTo>
                    <a:pt x="176" y="683"/>
                  </a:lnTo>
                  <a:lnTo>
                    <a:pt x="156" y="722"/>
                  </a:lnTo>
                  <a:lnTo>
                    <a:pt x="156" y="722"/>
                  </a:lnTo>
                  <a:lnTo>
                    <a:pt x="98" y="839"/>
                  </a:lnTo>
                  <a:lnTo>
                    <a:pt x="78" y="897"/>
                  </a:lnTo>
                  <a:lnTo>
                    <a:pt x="78" y="897"/>
                  </a:lnTo>
                  <a:lnTo>
                    <a:pt x="39" y="995"/>
                  </a:lnTo>
                  <a:lnTo>
                    <a:pt x="39" y="995"/>
                  </a:lnTo>
                  <a:lnTo>
                    <a:pt x="0" y="1131"/>
                  </a:lnTo>
                  <a:lnTo>
                    <a:pt x="0" y="1131"/>
                  </a:lnTo>
                  <a:lnTo>
                    <a:pt x="0" y="1248"/>
                  </a:lnTo>
                  <a:lnTo>
                    <a:pt x="0" y="1248"/>
                  </a:lnTo>
                  <a:lnTo>
                    <a:pt x="0" y="1423"/>
                  </a:lnTo>
                  <a:lnTo>
                    <a:pt x="20" y="1482"/>
                  </a:lnTo>
                  <a:lnTo>
                    <a:pt x="39" y="1560"/>
                  </a:lnTo>
                  <a:lnTo>
                    <a:pt x="39" y="1560"/>
                  </a:lnTo>
                  <a:lnTo>
                    <a:pt x="39" y="1599"/>
                  </a:lnTo>
                  <a:lnTo>
                    <a:pt x="39" y="1599"/>
                  </a:lnTo>
                  <a:lnTo>
                    <a:pt x="98" y="1774"/>
                  </a:lnTo>
                  <a:lnTo>
                    <a:pt x="98" y="1774"/>
                  </a:lnTo>
                  <a:lnTo>
                    <a:pt x="176" y="1930"/>
                  </a:lnTo>
                  <a:lnTo>
                    <a:pt x="176" y="1930"/>
                  </a:lnTo>
                  <a:lnTo>
                    <a:pt x="292" y="2086"/>
                  </a:lnTo>
                  <a:lnTo>
                    <a:pt x="292" y="2086"/>
                  </a:lnTo>
                  <a:lnTo>
                    <a:pt x="448" y="2261"/>
                  </a:lnTo>
                  <a:lnTo>
                    <a:pt x="448" y="2261"/>
                  </a:lnTo>
                  <a:lnTo>
                    <a:pt x="604" y="2378"/>
                  </a:lnTo>
                  <a:lnTo>
                    <a:pt x="604" y="2378"/>
                  </a:lnTo>
                  <a:lnTo>
                    <a:pt x="799" y="2514"/>
                  </a:lnTo>
                  <a:lnTo>
                    <a:pt x="799" y="2514"/>
                  </a:lnTo>
                  <a:lnTo>
                    <a:pt x="1033" y="2631"/>
                  </a:lnTo>
                  <a:lnTo>
                    <a:pt x="1033" y="2631"/>
                  </a:lnTo>
                  <a:lnTo>
                    <a:pt x="1286" y="2729"/>
                  </a:lnTo>
                  <a:lnTo>
                    <a:pt x="1286" y="2729"/>
                  </a:lnTo>
                  <a:lnTo>
                    <a:pt x="1559" y="2787"/>
                  </a:lnTo>
                  <a:lnTo>
                    <a:pt x="1559" y="2787"/>
                  </a:lnTo>
                  <a:lnTo>
                    <a:pt x="1851" y="2807"/>
                  </a:lnTo>
                  <a:lnTo>
                    <a:pt x="1851" y="2807"/>
                  </a:lnTo>
                  <a:lnTo>
                    <a:pt x="2104" y="2787"/>
                  </a:lnTo>
                  <a:lnTo>
                    <a:pt x="2104" y="2787"/>
                  </a:lnTo>
                  <a:lnTo>
                    <a:pt x="2397" y="2729"/>
                  </a:lnTo>
                  <a:lnTo>
                    <a:pt x="2397" y="2729"/>
                  </a:lnTo>
                  <a:lnTo>
                    <a:pt x="2592" y="2651"/>
                  </a:lnTo>
                  <a:lnTo>
                    <a:pt x="2592" y="2651"/>
                  </a:lnTo>
                  <a:lnTo>
                    <a:pt x="2825" y="2534"/>
                  </a:lnTo>
                  <a:lnTo>
                    <a:pt x="2825" y="2534"/>
                  </a:lnTo>
                  <a:lnTo>
                    <a:pt x="2962" y="2436"/>
                  </a:lnTo>
                  <a:lnTo>
                    <a:pt x="2962" y="2436"/>
                  </a:lnTo>
                  <a:lnTo>
                    <a:pt x="3118" y="2320"/>
                  </a:lnTo>
                  <a:lnTo>
                    <a:pt x="3196" y="2222"/>
                  </a:lnTo>
                  <a:lnTo>
                    <a:pt x="3196" y="2222"/>
                  </a:lnTo>
                  <a:lnTo>
                    <a:pt x="3312" y="2066"/>
                  </a:lnTo>
                  <a:lnTo>
                    <a:pt x="3312" y="2066"/>
                  </a:lnTo>
                  <a:lnTo>
                    <a:pt x="3351" y="1949"/>
                  </a:lnTo>
                  <a:lnTo>
                    <a:pt x="3351" y="1949"/>
                  </a:lnTo>
                  <a:lnTo>
                    <a:pt x="3410" y="1774"/>
                  </a:lnTo>
                  <a:lnTo>
                    <a:pt x="3410" y="1774"/>
                  </a:lnTo>
                  <a:lnTo>
                    <a:pt x="3449" y="1657"/>
                  </a:lnTo>
                  <a:lnTo>
                    <a:pt x="3449" y="1657"/>
                  </a:lnTo>
                  <a:lnTo>
                    <a:pt x="3449" y="1521"/>
                  </a:lnTo>
                  <a:lnTo>
                    <a:pt x="3449" y="1521"/>
                  </a:lnTo>
                  <a:lnTo>
                    <a:pt x="3449" y="1365"/>
                  </a:lnTo>
                  <a:lnTo>
                    <a:pt x="3449" y="1365"/>
                  </a:lnTo>
                  <a:lnTo>
                    <a:pt x="3410" y="1170"/>
                  </a:lnTo>
                  <a:lnTo>
                    <a:pt x="3410" y="1170"/>
                  </a:lnTo>
                  <a:lnTo>
                    <a:pt x="3351" y="1053"/>
                  </a:lnTo>
                  <a:lnTo>
                    <a:pt x="3351" y="1053"/>
                  </a:lnTo>
                  <a:lnTo>
                    <a:pt x="3274" y="878"/>
                  </a:lnTo>
                  <a:lnTo>
                    <a:pt x="3274" y="878"/>
                  </a:lnTo>
                  <a:lnTo>
                    <a:pt x="3176" y="722"/>
                  </a:lnTo>
                  <a:lnTo>
                    <a:pt x="3176" y="722"/>
                  </a:lnTo>
                  <a:lnTo>
                    <a:pt x="3020" y="566"/>
                  </a:lnTo>
                  <a:lnTo>
                    <a:pt x="3020" y="566"/>
                  </a:lnTo>
                  <a:lnTo>
                    <a:pt x="2845" y="410"/>
                  </a:lnTo>
                  <a:lnTo>
                    <a:pt x="2845" y="410"/>
                  </a:lnTo>
                  <a:lnTo>
                    <a:pt x="2650" y="274"/>
                  </a:lnTo>
                  <a:lnTo>
                    <a:pt x="2650" y="274"/>
                  </a:lnTo>
                  <a:lnTo>
                    <a:pt x="2455" y="176"/>
                  </a:lnTo>
                  <a:lnTo>
                    <a:pt x="2455" y="176"/>
                  </a:lnTo>
                  <a:lnTo>
                    <a:pt x="2260" y="98"/>
                  </a:lnTo>
                  <a:lnTo>
                    <a:pt x="2124" y="59"/>
                  </a:lnTo>
                  <a:lnTo>
                    <a:pt x="2124" y="59"/>
                  </a:lnTo>
                  <a:lnTo>
                    <a:pt x="1871" y="1"/>
                  </a:lnTo>
                  <a:lnTo>
                    <a:pt x="1871" y="1"/>
                  </a:lnTo>
                  <a:lnTo>
                    <a:pt x="15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4485825" y="1767600"/>
              <a:ext cx="164175" cy="247950"/>
            </a:xfrm>
            <a:custGeom>
              <a:avLst/>
              <a:gdLst/>
              <a:ahLst/>
              <a:cxnLst/>
              <a:rect l="l" t="t" r="r" b="b"/>
              <a:pathLst>
                <a:path w="6567" h="9918" extrusionOk="0">
                  <a:moveTo>
                    <a:pt x="1832" y="1"/>
                  </a:moveTo>
                  <a:lnTo>
                    <a:pt x="1559" y="40"/>
                  </a:lnTo>
                  <a:lnTo>
                    <a:pt x="1306" y="79"/>
                  </a:lnTo>
                  <a:lnTo>
                    <a:pt x="1033" y="137"/>
                  </a:lnTo>
                  <a:lnTo>
                    <a:pt x="799" y="215"/>
                  </a:lnTo>
                  <a:lnTo>
                    <a:pt x="546" y="312"/>
                  </a:lnTo>
                  <a:lnTo>
                    <a:pt x="312" y="410"/>
                  </a:lnTo>
                  <a:lnTo>
                    <a:pt x="78" y="527"/>
                  </a:lnTo>
                  <a:lnTo>
                    <a:pt x="449" y="585"/>
                  </a:lnTo>
                  <a:lnTo>
                    <a:pt x="799" y="683"/>
                  </a:lnTo>
                  <a:lnTo>
                    <a:pt x="1072" y="780"/>
                  </a:lnTo>
                  <a:lnTo>
                    <a:pt x="1345" y="897"/>
                  </a:lnTo>
                  <a:lnTo>
                    <a:pt x="1598" y="1033"/>
                  </a:lnTo>
                  <a:lnTo>
                    <a:pt x="1832" y="1209"/>
                  </a:lnTo>
                  <a:lnTo>
                    <a:pt x="2046" y="1384"/>
                  </a:lnTo>
                  <a:lnTo>
                    <a:pt x="2261" y="1579"/>
                  </a:lnTo>
                  <a:lnTo>
                    <a:pt x="2436" y="1774"/>
                  </a:lnTo>
                  <a:lnTo>
                    <a:pt x="2611" y="2007"/>
                  </a:lnTo>
                  <a:lnTo>
                    <a:pt x="2748" y="2241"/>
                  </a:lnTo>
                  <a:lnTo>
                    <a:pt x="2884" y="2475"/>
                  </a:lnTo>
                  <a:lnTo>
                    <a:pt x="3001" y="2728"/>
                  </a:lnTo>
                  <a:lnTo>
                    <a:pt x="3098" y="3001"/>
                  </a:lnTo>
                  <a:lnTo>
                    <a:pt x="3196" y="3274"/>
                  </a:lnTo>
                  <a:lnTo>
                    <a:pt x="3254" y="3547"/>
                  </a:lnTo>
                  <a:lnTo>
                    <a:pt x="3313" y="3839"/>
                  </a:lnTo>
                  <a:lnTo>
                    <a:pt x="3352" y="4131"/>
                  </a:lnTo>
                  <a:lnTo>
                    <a:pt x="3371" y="4424"/>
                  </a:lnTo>
                  <a:lnTo>
                    <a:pt x="3391" y="4716"/>
                  </a:lnTo>
                  <a:lnTo>
                    <a:pt x="3371" y="5008"/>
                  </a:lnTo>
                  <a:lnTo>
                    <a:pt x="3352" y="5300"/>
                  </a:lnTo>
                  <a:lnTo>
                    <a:pt x="3313" y="5593"/>
                  </a:lnTo>
                  <a:lnTo>
                    <a:pt x="3274" y="5885"/>
                  </a:lnTo>
                  <a:lnTo>
                    <a:pt x="3196" y="6177"/>
                  </a:lnTo>
                  <a:lnTo>
                    <a:pt x="3118" y="6450"/>
                  </a:lnTo>
                  <a:lnTo>
                    <a:pt x="3020" y="6723"/>
                  </a:lnTo>
                  <a:lnTo>
                    <a:pt x="2904" y="6995"/>
                  </a:lnTo>
                  <a:lnTo>
                    <a:pt x="2787" y="7268"/>
                  </a:lnTo>
                  <a:lnTo>
                    <a:pt x="2650" y="7521"/>
                  </a:lnTo>
                  <a:lnTo>
                    <a:pt x="2494" y="7755"/>
                  </a:lnTo>
                  <a:lnTo>
                    <a:pt x="2319" y="7970"/>
                  </a:lnTo>
                  <a:lnTo>
                    <a:pt x="2144" y="8184"/>
                  </a:lnTo>
                  <a:lnTo>
                    <a:pt x="1949" y="8398"/>
                  </a:lnTo>
                  <a:lnTo>
                    <a:pt x="1754" y="8574"/>
                  </a:lnTo>
                  <a:lnTo>
                    <a:pt x="1520" y="8749"/>
                  </a:lnTo>
                  <a:lnTo>
                    <a:pt x="1286" y="8905"/>
                  </a:lnTo>
                  <a:lnTo>
                    <a:pt x="1053" y="9022"/>
                  </a:lnTo>
                  <a:lnTo>
                    <a:pt x="780" y="9139"/>
                  </a:lnTo>
                  <a:lnTo>
                    <a:pt x="507" y="9217"/>
                  </a:lnTo>
                  <a:lnTo>
                    <a:pt x="254" y="9294"/>
                  </a:lnTo>
                  <a:lnTo>
                    <a:pt x="0" y="9333"/>
                  </a:lnTo>
                  <a:lnTo>
                    <a:pt x="234" y="9450"/>
                  </a:lnTo>
                  <a:lnTo>
                    <a:pt x="488" y="9567"/>
                  </a:lnTo>
                  <a:lnTo>
                    <a:pt x="741" y="9684"/>
                  </a:lnTo>
                  <a:lnTo>
                    <a:pt x="994" y="9762"/>
                  </a:lnTo>
                  <a:lnTo>
                    <a:pt x="1267" y="9821"/>
                  </a:lnTo>
                  <a:lnTo>
                    <a:pt x="1540" y="9879"/>
                  </a:lnTo>
                  <a:lnTo>
                    <a:pt x="1812" y="9898"/>
                  </a:lnTo>
                  <a:lnTo>
                    <a:pt x="2105" y="9918"/>
                  </a:lnTo>
                  <a:lnTo>
                    <a:pt x="2319" y="9898"/>
                  </a:lnTo>
                  <a:lnTo>
                    <a:pt x="2553" y="9879"/>
                  </a:lnTo>
                  <a:lnTo>
                    <a:pt x="2787" y="9860"/>
                  </a:lnTo>
                  <a:lnTo>
                    <a:pt x="3001" y="9801"/>
                  </a:lnTo>
                  <a:lnTo>
                    <a:pt x="3215" y="9762"/>
                  </a:lnTo>
                  <a:lnTo>
                    <a:pt x="3430" y="9684"/>
                  </a:lnTo>
                  <a:lnTo>
                    <a:pt x="3624" y="9606"/>
                  </a:lnTo>
                  <a:lnTo>
                    <a:pt x="3839" y="9528"/>
                  </a:lnTo>
                  <a:lnTo>
                    <a:pt x="4228" y="9314"/>
                  </a:lnTo>
                  <a:lnTo>
                    <a:pt x="4599" y="9061"/>
                  </a:lnTo>
                  <a:lnTo>
                    <a:pt x="4949" y="8768"/>
                  </a:lnTo>
                  <a:lnTo>
                    <a:pt x="5261" y="8457"/>
                  </a:lnTo>
                  <a:lnTo>
                    <a:pt x="5553" y="8106"/>
                  </a:lnTo>
                  <a:lnTo>
                    <a:pt x="5807" y="7716"/>
                  </a:lnTo>
                  <a:lnTo>
                    <a:pt x="6021" y="7307"/>
                  </a:lnTo>
                  <a:lnTo>
                    <a:pt x="6216" y="6878"/>
                  </a:lnTo>
                  <a:lnTo>
                    <a:pt x="6372" y="6430"/>
                  </a:lnTo>
                  <a:lnTo>
                    <a:pt x="6469" y="5963"/>
                  </a:lnTo>
                  <a:lnTo>
                    <a:pt x="6547" y="5456"/>
                  </a:lnTo>
                  <a:lnTo>
                    <a:pt x="6567" y="5203"/>
                  </a:lnTo>
                  <a:lnTo>
                    <a:pt x="6567" y="4950"/>
                  </a:lnTo>
                  <a:lnTo>
                    <a:pt x="6567" y="4696"/>
                  </a:lnTo>
                  <a:lnTo>
                    <a:pt x="6547" y="4443"/>
                  </a:lnTo>
                  <a:lnTo>
                    <a:pt x="6469" y="3956"/>
                  </a:lnTo>
                  <a:lnTo>
                    <a:pt x="6372" y="3488"/>
                  </a:lnTo>
                  <a:lnTo>
                    <a:pt x="6216" y="3021"/>
                  </a:lnTo>
                  <a:lnTo>
                    <a:pt x="6021" y="2592"/>
                  </a:lnTo>
                  <a:lnTo>
                    <a:pt x="5807" y="2183"/>
                  </a:lnTo>
                  <a:lnTo>
                    <a:pt x="5553" y="1813"/>
                  </a:lnTo>
                  <a:lnTo>
                    <a:pt x="5261" y="1462"/>
                  </a:lnTo>
                  <a:lnTo>
                    <a:pt x="4949" y="1131"/>
                  </a:lnTo>
                  <a:lnTo>
                    <a:pt x="4599" y="838"/>
                  </a:lnTo>
                  <a:lnTo>
                    <a:pt x="4228" y="605"/>
                  </a:lnTo>
                  <a:lnTo>
                    <a:pt x="3839" y="390"/>
                  </a:lnTo>
                  <a:lnTo>
                    <a:pt x="3624" y="293"/>
                  </a:lnTo>
                  <a:lnTo>
                    <a:pt x="3430" y="215"/>
                  </a:lnTo>
                  <a:lnTo>
                    <a:pt x="3215" y="157"/>
                  </a:lnTo>
                  <a:lnTo>
                    <a:pt x="3001" y="98"/>
                  </a:lnTo>
                  <a:lnTo>
                    <a:pt x="2787" y="59"/>
                  </a:lnTo>
                  <a:lnTo>
                    <a:pt x="2553" y="20"/>
                  </a:lnTo>
                  <a:lnTo>
                    <a:pt x="23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4485825" y="1767600"/>
              <a:ext cx="164175" cy="247950"/>
            </a:xfrm>
            <a:custGeom>
              <a:avLst/>
              <a:gdLst/>
              <a:ahLst/>
              <a:cxnLst/>
              <a:rect l="l" t="t" r="r" b="b"/>
              <a:pathLst>
                <a:path w="6567" h="9918" fill="none" extrusionOk="0">
                  <a:moveTo>
                    <a:pt x="6567" y="4950"/>
                  </a:moveTo>
                  <a:lnTo>
                    <a:pt x="6567" y="4950"/>
                  </a:lnTo>
                  <a:lnTo>
                    <a:pt x="6567" y="5203"/>
                  </a:lnTo>
                  <a:lnTo>
                    <a:pt x="6547" y="5456"/>
                  </a:lnTo>
                  <a:lnTo>
                    <a:pt x="6469" y="5963"/>
                  </a:lnTo>
                  <a:lnTo>
                    <a:pt x="6372" y="6430"/>
                  </a:lnTo>
                  <a:lnTo>
                    <a:pt x="6216" y="6878"/>
                  </a:lnTo>
                  <a:lnTo>
                    <a:pt x="6021" y="7307"/>
                  </a:lnTo>
                  <a:lnTo>
                    <a:pt x="5807" y="7716"/>
                  </a:lnTo>
                  <a:lnTo>
                    <a:pt x="5553" y="8106"/>
                  </a:lnTo>
                  <a:lnTo>
                    <a:pt x="5261" y="8457"/>
                  </a:lnTo>
                  <a:lnTo>
                    <a:pt x="4949" y="8768"/>
                  </a:lnTo>
                  <a:lnTo>
                    <a:pt x="4599" y="9061"/>
                  </a:lnTo>
                  <a:lnTo>
                    <a:pt x="4228" y="9314"/>
                  </a:lnTo>
                  <a:lnTo>
                    <a:pt x="3839" y="9528"/>
                  </a:lnTo>
                  <a:lnTo>
                    <a:pt x="3624" y="9606"/>
                  </a:lnTo>
                  <a:lnTo>
                    <a:pt x="3430" y="9684"/>
                  </a:lnTo>
                  <a:lnTo>
                    <a:pt x="3215" y="9762"/>
                  </a:lnTo>
                  <a:lnTo>
                    <a:pt x="3001" y="9801"/>
                  </a:lnTo>
                  <a:lnTo>
                    <a:pt x="2787" y="9860"/>
                  </a:lnTo>
                  <a:lnTo>
                    <a:pt x="2553" y="9879"/>
                  </a:lnTo>
                  <a:lnTo>
                    <a:pt x="2319" y="9898"/>
                  </a:lnTo>
                  <a:lnTo>
                    <a:pt x="2105" y="9918"/>
                  </a:lnTo>
                  <a:lnTo>
                    <a:pt x="2105" y="9918"/>
                  </a:lnTo>
                  <a:lnTo>
                    <a:pt x="1812" y="9898"/>
                  </a:lnTo>
                  <a:lnTo>
                    <a:pt x="1540" y="9879"/>
                  </a:lnTo>
                  <a:lnTo>
                    <a:pt x="1267" y="9821"/>
                  </a:lnTo>
                  <a:lnTo>
                    <a:pt x="994" y="9762"/>
                  </a:lnTo>
                  <a:lnTo>
                    <a:pt x="741" y="9684"/>
                  </a:lnTo>
                  <a:lnTo>
                    <a:pt x="488" y="9567"/>
                  </a:lnTo>
                  <a:lnTo>
                    <a:pt x="234" y="9450"/>
                  </a:lnTo>
                  <a:lnTo>
                    <a:pt x="0" y="9333"/>
                  </a:lnTo>
                  <a:lnTo>
                    <a:pt x="0" y="9333"/>
                  </a:lnTo>
                  <a:lnTo>
                    <a:pt x="254" y="9294"/>
                  </a:lnTo>
                  <a:lnTo>
                    <a:pt x="507" y="9217"/>
                  </a:lnTo>
                  <a:lnTo>
                    <a:pt x="507" y="9217"/>
                  </a:lnTo>
                  <a:lnTo>
                    <a:pt x="780" y="9139"/>
                  </a:lnTo>
                  <a:lnTo>
                    <a:pt x="1053" y="9022"/>
                  </a:lnTo>
                  <a:lnTo>
                    <a:pt x="1053" y="9022"/>
                  </a:lnTo>
                  <a:lnTo>
                    <a:pt x="1286" y="8905"/>
                  </a:lnTo>
                  <a:lnTo>
                    <a:pt x="1520" y="8749"/>
                  </a:lnTo>
                  <a:lnTo>
                    <a:pt x="1754" y="8574"/>
                  </a:lnTo>
                  <a:lnTo>
                    <a:pt x="1949" y="8398"/>
                  </a:lnTo>
                  <a:lnTo>
                    <a:pt x="1949" y="8398"/>
                  </a:lnTo>
                  <a:lnTo>
                    <a:pt x="2144" y="8184"/>
                  </a:lnTo>
                  <a:lnTo>
                    <a:pt x="2319" y="7970"/>
                  </a:lnTo>
                  <a:lnTo>
                    <a:pt x="2494" y="7755"/>
                  </a:lnTo>
                  <a:lnTo>
                    <a:pt x="2650" y="7521"/>
                  </a:lnTo>
                  <a:lnTo>
                    <a:pt x="2650" y="7521"/>
                  </a:lnTo>
                  <a:lnTo>
                    <a:pt x="2787" y="7268"/>
                  </a:lnTo>
                  <a:lnTo>
                    <a:pt x="2904" y="6995"/>
                  </a:lnTo>
                  <a:lnTo>
                    <a:pt x="3020" y="6723"/>
                  </a:lnTo>
                  <a:lnTo>
                    <a:pt x="3118" y="6450"/>
                  </a:lnTo>
                  <a:lnTo>
                    <a:pt x="3196" y="6177"/>
                  </a:lnTo>
                  <a:lnTo>
                    <a:pt x="3274" y="5885"/>
                  </a:lnTo>
                  <a:lnTo>
                    <a:pt x="3313" y="5593"/>
                  </a:lnTo>
                  <a:lnTo>
                    <a:pt x="3352" y="5300"/>
                  </a:lnTo>
                  <a:lnTo>
                    <a:pt x="3352" y="5300"/>
                  </a:lnTo>
                  <a:lnTo>
                    <a:pt x="3371" y="5008"/>
                  </a:lnTo>
                  <a:lnTo>
                    <a:pt x="3391" y="4716"/>
                  </a:lnTo>
                  <a:lnTo>
                    <a:pt x="3371" y="4424"/>
                  </a:lnTo>
                  <a:lnTo>
                    <a:pt x="3352" y="4131"/>
                  </a:lnTo>
                  <a:lnTo>
                    <a:pt x="3352" y="4131"/>
                  </a:lnTo>
                  <a:lnTo>
                    <a:pt x="3313" y="3839"/>
                  </a:lnTo>
                  <a:lnTo>
                    <a:pt x="3254" y="3547"/>
                  </a:lnTo>
                  <a:lnTo>
                    <a:pt x="3196" y="3274"/>
                  </a:lnTo>
                  <a:lnTo>
                    <a:pt x="3098" y="3001"/>
                  </a:lnTo>
                  <a:lnTo>
                    <a:pt x="3098" y="3001"/>
                  </a:lnTo>
                  <a:lnTo>
                    <a:pt x="3001" y="2728"/>
                  </a:lnTo>
                  <a:lnTo>
                    <a:pt x="2884" y="2475"/>
                  </a:lnTo>
                  <a:lnTo>
                    <a:pt x="2748" y="2241"/>
                  </a:lnTo>
                  <a:lnTo>
                    <a:pt x="2611" y="2007"/>
                  </a:lnTo>
                  <a:lnTo>
                    <a:pt x="2611" y="2007"/>
                  </a:lnTo>
                  <a:lnTo>
                    <a:pt x="2436" y="1774"/>
                  </a:lnTo>
                  <a:lnTo>
                    <a:pt x="2261" y="1579"/>
                  </a:lnTo>
                  <a:lnTo>
                    <a:pt x="2046" y="1384"/>
                  </a:lnTo>
                  <a:lnTo>
                    <a:pt x="1832" y="1209"/>
                  </a:lnTo>
                  <a:lnTo>
                    <a:pt x="1832" y="1209"/>
                  </a:lnTo>
                  <a:lnTo>
                    <a:pt x="1598" y="1033"/>
                  </a:lnTo>
                  <a:lnTo>
                    <a:pt x="1345" y="897"/>
                  </a:lnTo>
                  <a:lnTo>
                    <a:pt x="1072" y="780"/>
                  </a:lnTo>
                  <a:lnTo>
                    <a:pt x="799" y="683"/>
                  </a:lnTo>
                  <a:lnTo>
                    <a:pt x="799" y="683"/>
                  </a:lnTo>
                  <a:lnTo>
                    <a:pt x="449" y="585"/>
                  </a:lnTo>
                  <a:lnTo>
                    <a:pt x="78" y="527"/>
                  </a:lnTo>
                  <a:lnTo>
                    <a:pt x="78" y="527"/>
                  </a:lnTo>
                  <a:lnTo>
                    <a:pt x="312" y="410"/>
                  </a:lnTo>
                  <a:lnTo>
                    <a:pt x="546" y="312"/>
                  </a:lnTo>
                  <a:lnTo>
                    <a:pt x="799" y="215"/>
                  </a:lnTo>
                  <a:lnTo>
                    <a:pt x="1033" y="137"/>
                  </a:lnTo>
                  <a:lnTo>
                    <a:pt x="1306" y="79"/>
                  </a:lnTo>
                  <a:lnTo>
                    <a:pt x="1559" y="40"/>
                  </a:lnTo>
                  <a:lnTo>
                    <a:pt x="1832" y="1"/>
                  </a:lnTo>
                  <a:lnTo>
                    <a:pt x="2105" y="1"/>
                  </a:lnTo>
                  <a:lnTo>
                    <a:pt x="2105" y="1"/>
                  </a:lnTo>
                  <a:lnTo>
                    <a:pt x="2319" y="1"/>
                  </a:lnTo>
                  <a:lnTo>
                    <a:pt x="2553" y="20"/>
                  </a:lnTo>
                  <a:lnTo>
                    <a:pt x="2787" y="59"/>
                  </a:lnTo>
                  <a:lnTo>
                    <a:pt x="3001" y="98"/>
                  </a:lnTo>
                  <a:lnTo>
                    <a:pt x="3215" y="157"/>
                  </a:lnTo>
                  <a:lnTo>
                    <a:pt x="3430" y="215"/>
                  </a:lnTo>
                  <a:lnTo>
                    <a:pt x="3624" y="293"/>
                  </a:lnTo>
                  <a:lnTo>
                    <a:pt x="3839" y="390"/>
                  </a:lnTo>
                  <a:lnTo>
                    <a:pt x="4228" y="605"/>
                  </a:lnTo>
                  <a:lnTo>
                    <a:pt x="4599" y="838"/>
                  </a:lnTo>
                  <a:lnTo>
                    <a:pt x="4949" y="1131"/>
                  </a:lnTo>
                  <a:lnTo>
                    <a:pt x="5261" y="1462"/>
                  </a:lnTo>
                  <a:lnTo>
                    <a:pt x="5553" y="1813"/>
                  </a:lnTo>
                  <a:lnTo>
                    <a:pt x="5807" y="2183"/>
                  </a:lnTo>
                  <a:lnTo>
                    <a:pt x="6021" y="2592"/>
                  </a:lnTo>
                  <a:lnTo>
                    <a:pt x="6216" y="3021"/>
                  </a:lnTo>
                  <a:lnTo>
                    <a:pt x="6372" y="3488"/>
                  </a:lnTo>
                  <a:lnTo>
                    <a:pt x="6469" y="3956"/>
                  </a:lnTo>
                  <a:lnTo>
                    <a:pt x="6547" y="4443"/>
                  </a:lnTo>
                  <a:lnTo>
                    <a:pt x="6567" y="4696"/>
                  </a:lnTo>
                  <a:lnTo>
                    <a:pt x="6567" y="49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4426400" y="1777825"/>
              <a:ext cx="163700" cy="227025"/>
            </a:xfrm>
            <a:custGeom>
              <a:avLst/>
              <a:gdLst/>
              <a:ahLst/>
              <a:cxnLst/>
              <a:rect l="l" t="t" r="r" b="b"/>
              <a:pathLst>
                <a:path w="6548" h="9081" extrusionOk="0">
                  <a:moveTo>
                    <a:pt x="2904" y="1"/>
                  </a:moveTo>
                  <a:lnTo>
                    <a:pt x="2670" y="20"/>
                  </a:lnTo>
                  <a:lnTo>
                    <a:pt x="2377" y="176"/>
                  </a:lnTo>
                  <a:lnTo>
                    <a:pt x="2105" y="352"/>
                  </a:lnTo>
                  <a:lnTo>
                    <a:pt x="1832" y="546"/>
                  </a:lnTo>
                  <a:lnTo>
                    <a:pt x="1579" y="761"/>
                  </a:lnTo>
                  <a:lnTo>
                    <a:pt x="1345" y="994"/>
                  </a:lnTo>
                  <a:lnTo>
                    <a:pt x="1131" y="1248"/>
                  </a:lnTo>
                  <a:lnTo>
                    <a:pt x="936" y="1521"/>
                  </a:lnTo>
                  <a:lnTo>
                    <a:pt x="741" y="1813"/>
                  </a:lnTo>
                  <a:lnTo>
                    <a:pt x="585" y="2125"/>
                  </a:lnTo>
                  <a:lnTo>
                    <a:pt x="429" y="2436"/>
                  </a:lnTo>
                  <a:lnTo>
                    <a:pt x="312" y="2748"/>
                  </a:lnTo>
                  <a:lnTo>
                    <a:pt x="195" y="3099"/>
                  </a:lnTo>
                  <a:lnTo>
                    <a:pt x="117" y="3449"/>
                  </a:lnTo>
                  <a:lnTo>
                    <a:pt x="59" y="3800"/>
                  </a:lnTo>
                  <a:lnTo>
                    <a:pt x="20" y="4170"/>
                  </a:lnTo>
                  <a:lnTo>
                    <a:pt x="0" y="4541"/>
                  </a:lnTo>
                  <a:lnTo>
                    <a:pt x="20" y="4911"/>
                  </a:lnTo>
                  <a:lnTo>
                    <a:pt x="59" y="5281"/>
                  </a:lnTo>
                  <a:lnTo>
                    <a:pt x="117" y="5651"/>
                  </a:lnTo>
                  <a:lnTo>
                    <a:pt x="195" y="5982"/>
                  </a:lnTo>
                  <a:lnTo>
                    <a:pt x="312" y="6333"/>
                  </a:lnTo>
                  <a:lnTo>
                    <a:pt x="429" y="6664"/>
                  </a:lnTo>
                  <a:lnTo>
                    <a:pt x="585" y="6976"/>
                  </a:lnTo>
                  <a:lnTo>
                    <a:pt x="741" y="7268"/>
                  </a:lnTo>
                  <a:lnTo>
                    <a:pt x="916" y="7561"/>
                  </a:lnTo>
                  <a:lnTo>
                    <a:pt x="1131" y="7833"/>
                  </a:lnTo>
                  <a:lnTo>
                    <a:pt x="1345" y="8087"/>
                  </a:lnTo>
                  <a:lnTo>
                    <a:pt x="1579" y="8320"/>
                  </a:lnTo>
                  <a:lnTo>
                    <a:pt x="1832" y="8535"/>
                  </a:lnTo>
                  <a:lnTo>
                    <a:pt x="2085" y="8730"/>
                  </a:lnTo>
                  <a:lnTo>
                    <a:pt x="2358" y="8905"/>
                  </a:lnTo>
                  <a:lnTo>
                    <a:pt x="2650" y="9061"/>
                  </a:lnTo>
                  <a:lnTo>
                    <a:pt x="2923" y="9080"/>
                  </a:lnTo>
                  <a:lnTo>
                    <a:pt x="3118" y="9080"/>
                  </a:lnTo>
                  <a:lnTo>
                    <a:pt x="3313" y="9061"/>
                  </a:lnTo>
                  <a:lnTo>
                    <a:pt x="3683" y="8983"/>
                  </a:lnTo>
                  <a:lnTo>
                    <a:pt x="3897" y="8924"/>
                  </a:lnTo>
                  <a:lnTo>
                    <a:pt x="4112" y="8847"/>
                  </a:lnTo>
                  <a:lnTo>
                    <a:pt x="4092" y="8847"/>
                  </a:lnTo>
                  <a:lnTo>
                    <a:pt x="4267" y="8749"/>
                  </a:lnTo>
                  <a:lnTo>
                    <a:pt x="4462" y="8652"/>
                  </a:lnTo>
                  <a:lnTo>
                    <a:pt x="4657" y="8535"/>
                  </a:lnTo>
                  <a:lnTo>
                    <a:pt x="4832" y="8398"/>
                  </a:lnTo>
                  <a:lnTo>
                    <a:pt x="4852" y="8398"/>
                  </a:lnTo>
                  <a:lnTo>
                    <a:pt x="5027" y="8243"/>
                  </a:lnTo>
                  <a:lnTo>
                    <a:pt x="5203" y="8087"/>
                  </a:lnTo>
                  <a:lnTo>
                    <a:pt x="5378" y="7892"/>
                  </a:lnTo>
                  <a:lnTo>
                    <a:pt x="5534" y="7697"/>
                  </a:lnTo>
                  <a:lnTo>
                    <a:pt x="5553" y="7677"/>
                  </a:lnTo>
                  <a:lnTo>
                    <a:pt x="5709" y="7444"/>
                  </a:lnTo>
                  <a:lnTo>
                    <a:pt x="5865" y="7210"/>
                  </a:lnTo>
                  <a:lnTo>
                    <a:pt x="6001" y="6937"/>
                  </a:lnTo>
                  <a:lnTo>
                    <a:pt x="6138" y="6645"/>
                  </a:lnTo>
                  <a:lnTo>
                    <a:pt x="6138" y="6664"/>
                  </a:lnTo>
                  <a:lnTo>
                    <a:pt x="6255" y="6333"/>
                  </a:lnTo>
                  <a:lnTo>
                    <a:pt x="6372" y="6002"/>
                  </a:lnTo>
                  <a:lnTo>
                    <a:pt x="6450" y="5651"/>
                  </a:lnTo>
                  <a:lnTo>
                    <a:pt x="6508" y="5300"/>
                  </a:lnTo>
                  <a:lnTo>
                    <a:pt x="6508" y="5320"/>
                  </a:lnTo>
                  <a:lnTo>
                    <a:pt x="6547" y="4930"/>
                  </a:lnTo>
                  <a:lnTo>
                    <a:pt x="6547" y="4541"/>
                  </a:lnTo>
                  <a:lnTo>
                    <a:pt x="6547" y="4151"/>
                  </a:lnTo>
                  <a:lnTo>
                    <a:pt x="6508" y="3761"/>
                  </a:lnTo>
                  <a:lnTo>
                    <a:pt x="6411" y="3313"/>
                  </a:lnTo>
                  <a:lnTo>
                    <a:pt x="6333" y="2982"/>
                  </a:lnTo>
                  <a:lnTo>
                    <a:pt x="6313" y="2923"/>
                  </a:lnTo>
                  <a:lnTo>
                    <a:pt x="6138" y="2436"/>
                  </a:lnTo>
                  <a:lnTo>
                    <a:pt x="6118" y="2397"/>
                  </a:lnTo>
                  <a:lnTo>
                    <a:pt x="6021" y="2164"/>
                  </a:lnTo>
                  <a:lnTo>
                    <a:pt x="5885" y="1930"/>
                  </a:lnTo>
                  <a:lnTo>
                    <a:pt x="5748" y="1696"/>
                  </a:lnTo>
                  <a:lnTo>
                    <a:pt x="5592" y="1462"/>
                  </a:lnTo>
                  <a:lnTo>
                    <a:pt x="5553" y="1423"/>
                  </a:lnTo>
                  <a:lnTo>
                    <a:pt x="5553" y="1404"/>
                  </a:lnTo>
                  <a:lnTo>
                    <a:pt x="5397" y="1228"/>
                  </a:lnTo>
                  <a:lnTo>
                    <a:pt x="5222" y="1033"/>
                  </a:lnTo>
                  <a:lnTo>
                    <a:pt x="5086" y="897"/>
                  </a:lnTo>
                  <a:lnTo>
                    <a:pt x="5066" y="878"/>
                  </a:lnTo>
                  <a:lnTo>
                    <a:pt x="4910" y="741"/>
                  </a:lnTo>
                  <a:lnTo>
                    <a:pt x="4832" y="683"/>
                  </a:lnTo>
                  <a:lnTo>
                    <a:pt x="4657" y="566"/>
                  </a:lnTo>
                  <a:lnTo>
                    <a:pt x="4501" y="449"/>
                  </a:lnTo>
                  <a:lnTo>
                    <a:pt x="4443" y="429"/>
                  </a:lnTo>
                  <a:lnTo>
                    <a:pt x="4423" y="410"/>
                  </a:lnTo>
                  <a:lnTo>
                    <a:pt x="4404" y="390"/>
                  </a:lnTo>
                  <a:lnTo>
                    <a:pt x="4365" y="371"/>
                  </a:lnTo>
                  <a:lnTo>
                    <a:pt x="4073" y="235"/>
                  </a:lnTo>
                  <a:lnTo>
                    <a:pt x="4053" y="235"/>
                  </a:lnTo>
                  <a:lnTo>
                    <a:pt x="4034" y="215"/>
                  </a:lnTo>
                  <a:lnTo>
                    <a:pt x="3995" y="215"/>
                  </a:lnTo>
                  <a:lnTo>
                    <a:pt x="3995" y="196"/>
                  </a:lnTo>
                  <a:lnTo>
                    <a:pt x="3936" y="196"/>
                  </a:lnTo>
                  <a:lnTo>
                    <a:pt x="3683" y="98"/>
                  </a:lnTo>
                  <a:lnTo>
                    <a:pt x="3449" y="59"/>
                  </a:lnTo>
                  <a:lnTo>
                    <a:pt x="3430" y="59"/>
                  </a:lnTo>
                  <a:lnTo>
                    <a:pt x="3391" y="40"/>
                  </a:lnTo>
                  <a:lnTo>
                    <a:pt x="3371" y="40"/>
                  </a:lnTo>
                  <a:lnTo>
                    <a:pt x="3293" y="20"/>
                  </a:lnTo>
                  <a:lnTo>
                    <a:pt x="2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4426400" y="1777825"/>
              <a:ext cx="163700" cy="227025"/>
            </a:xfrm>
            <a:custGeom>
              <a:avLst/>
              <a:gdLst/>
              <a:ahLst/>
              <a:cxnLst/>
              <a:rect l="l" t="t" r="r" b="b"/>
              <a:pathLst>
                <a:path w="6548" h="9081" fill="none" extrusionOk="0">
                  <a:moveTo>
                    <a:pt x="2923" y="1"/>
                  </a:moveTo>
                  <a:lnTo>
                    <a:pt x="2923" y="1"/>
                  </a:lnTo>
                  <a:lnTo>
                    <a:pt x="3293" y="20"/>
                  </a:lnTo>
                  <a:lnTo>
                    <a:pt x="3293" y="20"/>
                  </a:lnTo>
                  <a:lnTo>
                    <a:pt x="3371" y="40"/>
                  </a:lnTo>
                  <a:lnTo>
                    <a:pt x="3371" y="40"/>
                  </a:lnTo>
                  <a:lnTo>
                    <a:pt x="3391" y="40"/>
                  </a:lnTo>
                  <a:lnTo>
                    <a:pt x="3391" y="40"/>
                  </a:lnTo>
                  <a:lnTo>
                    <a:pt x="3430" y="59"/>
                  </a:lnTo>
                  <a:lnTo>
                    <a:pt x="3449" y="59"/>
                  </a:lnTo>
                  <a:lnTo>
                    <a:pt x="3449" y="59"/>
                  </a:lnTo>
                  <a:lnTo>
                    <a:pt x="3683" y="98"/>
                  </a:lnTo>
                  <a:lnTo>
                    <a:pt x="3683" y="98"/>
                  </a:lnTo>
                  <a:lnTo>
                    <a:pt x="3936" y="196"/>
                  </a:lnTo>
                  <a:lnTo>
                    <a:pt x="3936" y="196"/>
                  </a:lnTo>
                  <a:lnTo>
                    <a:pt x="3936" y="196"/>
                  </a:lnTo>
                  <a:lnTo>
                    <a:pt x="3995" y="196"/>
                  </a:lnTo>
                  <a:lnTo>
                    <a:pt x="3995" y="215"/>
                  </a:lnTo>
                  <a:lnTo>
                    <a:pt x="3995" y="215"/>
                  </a:lnTo>
                  <a:lnTo>
                    <a:pt x="4034" y="215"/>
                  </a:lnTo>
                  <a:lnTo>
                    <a:pt x="4053" y="235"/>
                  </a:lnTo>
                  <a:lnTo>
                    <a:pt x="4053" y="235"/>
                  </a:lnTo>
                  <a:lnTo>
                    <a:pt x="4092" y="235"/>
                  </a:lnTo>
                  <a:lnTo>
                    <a:pt x="4073" y="235"/>
                  </a:lnTo>
                  <a:lnTo>
                    <a:pt x="4073" y="235"/>
                  </a:lnTo>
                  <a:lnTo>
                    <a:pt x="4073" y="235"/>
                  </a:lnTo>
                  <a:lnTo>
                    <a:pt x="4073" y="235"/>
                  </a:lnTo>
                  <a:lnTo>
                    <a:pt x="4365" y="371"/>
                  </a:lnTo>
                  <a:lnTo>
                    <a:pt x="4404" y="390"/>
                  </a:lnTo>
                  <a:lnTo>
                    <a:pt x="4423" y="410"/>
                  </a:lnTo>
                  <a:lnTo>
                    <a:pt x="4443" y="429"/>
                  </a:lnTo>
                  <a:lnTo>
                    <a:pt x="4443" y="429"/>
                  </a:lnTo>
                  <a:lnTo>
                    <a:pt x="4501" y="449"/>
                  </a:lnTo>
                  <a:lnTo>
                    <a:pt x="4501" y="449"/>
                  </a:lnTo>
                  <a:lnTo>
                    <a:pt x="4657" y="566"/>
                  </a:lnTo>
                  <a:lnTo>
                    <a:pt x="4657" y="566"/>
                  </a:lnTo>
                  <a:lnTo>
                    <a:pt x="4832" y="683"/>
                  </a:lnTo>
                  <a:lnTo>
                    <a:pt x="4832" y="683"/>
                  </a:lnTo>
                  <a:lnTo>
                    <a:pt x="4832" y="683"/>
                  </a:lnTo>
                  <a:lnTo>
                    <a:pt x="4832" y="683"/>
                  </a:lnTo>
                  <a:lnTo>
                    <a:pt x="4832" y="683"/>
                  </a:lnTo>
                  <a:lnTo>
                    <a:pt x="4832" y="683"/>
                  </a:lnTo>
                  <a:lnTo>
                    <a:pt x="4832" y="683"/>
                  </a:lnTo>
                  <a:lnTo>
                    <a:pt x="4910" y="741"/>
                  </a:lnTo>
                  <a:lnTo>
                    <a:pt x="4910" y="741"/>
                  </a:lnTo>
                  <a:lnTo>
                    <a:pt x="5066" y="878"/>
                  </a:lnTo>
                  <a:lnTo>
                    <a:pt x="5066" y="878"/>
                  </a:lnTo>
                  <a:lnTo>
                    <a:pt x="5066" y="878"/>
                  </a:lnTo>
                  <a:lnTo>
                    <a:pt x="5086" y="897"/>
                  </a:lnTo>
                  <a:lnTo>
                    <a:pt x="5086" y="897"/>
                  </a:lnTo>
                  <a:lnTo>
                    <a:pt x="5222" y="1033"/>
                  </a:lnTo>
                  <a:lnTo>
                    <a:pt x="5222" y="1033"/>
                  </a:lnTo>
                  <a:lnTo>
                    <a:pt x="5397" y="1228"/>
                  </a:lnTo>
                  <a:lnTo>
                    <a:pt x="5397" y="1228"/>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23"/>
                  </a:lnTo>
                  <a:lnTo>
                    <a:pt x="5553" y="1404"/>
                  </a:lnTo>
                  <a:lnTo>
                    <a:pt x="5553" y="1423"/>
                  </a:lnTo>
                  <a:lnTo>
                    <a:pt x="5553" y="1423"/>
                  </a:lnTo>
                  <a:lnTo>
                    <a:pt x="5553" y="1423"/>
                  </a:lnTo>
                  <a:lnTo>
                    <a:pt x="5553" y="1423"/>
                  </a:lnTo>
                  <a:lnTo>
                    <a:pt x="5592" y="1462"/>
                  </a:lnTo>
                  <a:lnTo>
                    <a:pt x="5592" y="1462"/>
                  </a:lnTo>
                  <a:lnTo>
                    <a:pt x="5748" y="1696"/>
                  </a:lnTo>
                  <a:lnTo>
                    <a:pt x="5748" y="1696"/>
                  </a:lnTo>
                  <a:lnTo>
                    <a:pt x="5885" y="1930"/>
                  </a:lnTo>
                  <a:lnTo>
                    <a:pt x="5885" y="1930"/>
                  </a:lnTo>
                  <a:lnTo>
                    <a:pt x="6021" y="2164"/>
                  </a:lnTo>
                  <a:lnTo>
                    <a:pt x="6118" y="2397"/>
                  </a:lnTo>
                  <a:lnTo>
                    <a:pt x="6118" y="2397"/>
                  </a:lnTo>
                  <a:lnTo>
                    <a:pt x="6118" y="2397"/>
                  </a:lnTo>
                  <a:lnTo>
                    <a:pt x="6118" y="2397"/>
                  </a:lnTo>
                  <a:lnTo>
                    <a:pt x="6138" y="2436"/>
                  </a:lnTo>
                  <a:lnTo>
                    <a:pt x="6138" y="2456"/>
                  </a:lnTo>
                  <a:lnTo>
                    <a:pt x="6138" y="2436"/>
                  </a:lnTo>
                  <a:lnTo>
                    <a:pt x="6138" y="2436"/>
                  </a:lnTo>
                  <a:lnTo>
                    <a:pt x="6138" y="2436"/>
                  </a:lnTo>
                  <a:lnTo>
                    <a:pt x="6313" y="2923"/>
                  </a:lnTo>
                  <a:lnTo>
                    <a:pt x="6333" y="2982"/>
                  </a:lnTo>
                  <a:lnTo>
                    <a:pt x="6333" y="2982"/>
                  </a:lnTo>
                  <a:lnTo>
                    <a:pt x="6411" y="3313"/>
                  </a:lnTo>
                  <a:lnTo>
                    <a:pt x="6411" y="3313"/>
                  </a:lnTo>
                  <a:lnTo>
                    <a:pt x="6508" y="3761"/>
                  </a:lnTo>
                  <a:lnTo>
                    <a:pt x="6508" y="3781"/>
                  </a:lnTo>
                  <a:lnTo>
                    <a:pt x="6508" y="3761"/>
                  </a:lnTo>
                  <a:lnTo>
                    <a:pt x="6508" y="3761"/>
                  </a:lnTo>
                  <a:lnTo>
                    <a:pt x="6508" y="3761"/>
                  </a:lnTo>
                  <a:lnTo>
                    <a:pt x="6547" y="4151"/>
                  </a:lnTo>
                  <a:lnTo>
                    <a:pt x="6547" y="4541"/>
                  </a:lnTo>
                  <a:lnTo>
                    <a:pt x="6547" y="4541"/>
                  </a:lnTo>
                  <a:lnTo>
                    <a:pt x="6547" y="4930"/>
                  </a:lnTo>
                  <a:lnTo>
                    <a:pt x="6508" y="5320"/>
                  </a:lnTo>
                  <a:lnTo>
                    <a:pt x="6508" y="5320"/>
                  </a:lnTo>
                  <a:lnTo>
                    <a:pt x="6508" y="5300"/>
                  </a:lnTo>
                  <a:lnTo>
                    <a:pt x="6508" y="5300"/>
                  </a:lnTo>
                  <a:lnTo>
                    <a:pt x="6450" y="5651"/>
                  </a:lnTo>
                  <a:lnTo>
                    <a:pt x="6372" y="6002"/>
                  </a:lnTo>
                  <a:lnTo>
                    <a:pt x="6372" y="6002"/>
                  </a:lnTo>
                  <a:lnTo>
                    <a:pt x="6255" y="6333"/>
                  </a:lnTo>
                  <a:lnTo>
                    <a:pt x="6138" y="6664"/>
                  </a:lnTo>
                  <a:lnTo>
                    <a:pt x="6138" y="6664"/>
                  </a:lnTo>
                  <a:lnTo>
                    <a:pt x="6138" y="6664"/>
                  </a:lnTo>
                  <a:lnTo>
                    <a:pt x="6138" y="6645"/>
                  </a:lnTo>
                  <a:lnTo>
                    <a:pt x="6138" y="6645"/>
                  </a:lnTo>
                  <a:lnTo>
                    <a:pt x="6001" y="6937"/>
                  </a:lnTo>
                  <a:lnTo>
                    <a:pt x="5865" y="7210"/>
                  </a:lnTo>
                  <a:lnTo>
                    <a:pt x="5865" y="7210"/>
                  </a:lnTo>
                  <a:lnTo>
                    <a:pt x="5709" y="7444"/>
                  </a:lnTo>
                  <a:lnTo>
                    <a:pt x="5553" y="7677"/>
                  </a:lnTo>
                  <a:lnTo>
                    <a:pt x="5553" y="7677"/>
                  </a:lnTo>
                  <a:lnTo>
                    <a:pt x="5534" y="7677"/>
                  </a:lnTo>
                  <a:lnTo>
                    <a:pt x="5553" y="7677"/>
                  </a:lnTo>
                  <a:lnTo>
                    <a:pt x="5534" y="7697"/>
                  </a:lnTo>
                  <a:lnTo>
                    <a:pt x="5534" y="7697"/>
                  </a:lnTo>
                  <a:lnTo>
                    <a:pt x="5534" y="7697"/>
                  </a:lnTo>
                  <a:lnTo>
                    <a:pt x="5534" y="7697"/>
                  </a:lnTo>
                  <a:lnTo>
                    <a:pt x="5534" y="7697"/>
                  </a:lnTo>
                  <a:lnTo>
                    <a:pt x="5534" y="7697"/>
                  </a:lnTo>
                  <a:lnTo>
                    <a:pt x="5534" y="7697"/>
                  </a:lnTo>
                  <a:lnTo>
                    <a:pt x="5378" y="7892"/>
                  </a:lnTo>
                  <a:lnTo>
                    <a:pt x="5203" y="8087"/>
                  </a:lnTo>
                  <a:lnTo>
                    <a:pt x="5203" y="8087"/>
                  </a:lnTo>
                  <a:lnTo>
                    <a:pt x="5027" y="8243"/>
                  </a:lnTo>
                  <a:lnTo>
                    <a:pt x="4852" y="8398"/>
                  </a:lnTo>
                  <a:lnTo>
                    <a:pt x="4852" y="8398"/>
                  </a:lnTo>
                  <a:lnTo>
                    <a:pt x="4852" y="8398"/>
                  </a:lnTo>
                  <a:lnTo>
                    <a:pt x="4852" y="8398"/>
                  </a:lnTo>
                  <a:lnTo>
                    <a:pt x="4832" y="8398"/>
                  </a:lnTo>
                  <a:lnTo>
                    <a:pt x="4832" y="8398"/>
                  </a:lnTo>
                  <a:lnTo>
                    <a:pt x="4657" y="8535"/>
                  </a:lnTo>
                  <a:lnTo>
                    <a:pt x="4462" y="8652"/>
                  </a:lnTo>
                  <a:lnTo>
                    <a:pt x="4462" y="8652"/>
                  </a:lnTo>
                  <a:lnTo>
                    <a:pt x="4267" y="8749"/>
                  </a:lnTo>
                  <a:lnTo>
                    <a:pt x="4092" y="8847"/>
                  </a:lnTo>
                  <a:lnTo>
                    <a:pt x="4112" y="8847"/>
                  </a:lnTo>
                  <a:lnTo>
                    <a:pt x="4112" y="8847"/>
                  </a:lnTo>
                  <a:lnTo>
                    <a:pt x="3897" y="8924"/>
                  </a:lnTo>
                  <a:lnTo>
                    <a:pt x="3683" y="8983"/>
                  </a:lnTo>
                  <a:lnTo>
                    <a:pt x="3683" y="8983"/>
                  </a:lnTo>
                  <a:lnTo>
                    <a:pt x="3313" y="9061"/>
                  </a:lnTo>
                  <a:lnTo>
                    <a:pt x="3313" y="9061"/>
                  </a:lnTo>
                  <a:lnTo>
                    <a:pt x="3313" y="9061"/>
                  </a:lnTo>
                  <a:lnTo>
                    <a:pt x="3118" y="9080"/>
                  </a:lnTo>
                  <a:lnTo>
                    <a:pt x="2923" y="9080"/>
                  </a:lnTo>
                  <a:lnTo>
                    <a:pt x="2923" y="9080"/>
                  </a:lnTo>
                  <a:lnTo>
                    <a:pt x="2650" y="9061"/>
                  </a:lnTo>
                  <a:lnTo>
                    <a:pt x="2650" y="9061"/>
                  </a:lnTo>
                  <a:lnTo>
                    <a:pt x="2358" y="8905"/>
                  </a:lnTo>
                  <a:lnTo>
                    <a:pt x="2085" y="8730"/>
                  </a:lnTo>
                  <a:lnTo>
                    <a:pt x="1832" y="8535"/>
                  </a:lnTo>
                  <a:lnTo>
                    <a:pt x="1579" y="8320"/>
                  </a:lnTo>
                  <a:lnTo>
                    <a:pt x="1345" y="8087"/>
                  </a:lnTo>
                  <a:lnTo>
                    <a:pt x="1131" y="7833"/>
                  </a:lnTo>
                  <a:lnTo>
                    <a:pt x="916" y="7561"/>
                  </a:lnTo>
                  <a:lnTo>
                    <a:pt x="741" y="7268"/>
                  </a:lnTo>
                  <a:lnTo>
                    <a:pt x="585" y="6976"/>
                  </a:lnTo>
                  <a:lnTo>
                    <a:pt x="429" y="6664"/>
                  </a:lnTo>
                  <a:lnTo>
                    <a:pt x="312" y="6333"/>
                  </a:lnTo>
                  <a:lnTo>
                    <a:pt x="195" y="5982"/>
                  </a:lnTo>
                  <a:lnTo>
                    <a:pt x="117" y="5651"/>
                  </a:lnTo>
                  <a:lnTo>
                    <a:pt x="59" y="5281"/>
                  </a:lnTo>
                  <a:lnTo>
                    <a:pt x="20" y="4911"/>
                  </a:lnTo>
                  <a:lnTo>
                    <a:pt x="0" y="4541"/>
                  </a:lnTo>
                  <a:lnTo>
                    <a:pt x="0" y="4541"/>
                  </a:lnTo>
                  <a:lnTo>
                    <a:pt x="20" y="4170"/>
                  </a:lnTo>
                  <a:lnTo>
                    <a:pt x="59" y="3800"/>
                  </a:lnTo>
                  <a:lnTo>
                    <a:pt x="117" y="3449"/>
                  </a:lnTo>
                  <a:lnTo>
                    <a:pt x="195" y="3099"/>
                  </a:lnTo>
                  <a:lnTo>
                    <a:pt x="312" y="2748"/>
                  </a:lnTo>
                  <a:lnTo>
                    <a:pt x="429" y="2436"/>
                  </a:lnTo>
                  <a:lnTo>
                    <a:pt x="585" y="2125"/>
                  </a:lnTo>
                  <a:lnTo>
                    <a:pt x="741" y="1813"/>
                  </a:lnTo>
                  <a:lnTo>
                    <a:pt x="936" y="1521"/>
                  </a:lnTo>
                  <a:lnTo>
                    <a:pt x="1131" y="1248"/>
                  </a:lnTo>
                  <a:lnTo>
                    <a:pt x="1345" y="994"/>
                  </a:lnTo>
                  <a:lnTo>
                    <a:pt x="1579" y="761"/>
                  </a:lnTo>
                  <a:lnTo>
                    <a:pt x="1832" y="546"/>
                  </a:lnTo>
                  <a:lnTo>
                    <a:pt x="2105" y="352"/>
                  </a:lnTo>
                  <a:lnTo>
                    <a:pt x="2377" y="176"/>
                  </a:lnTo>
                  <a:lnTo>
                    <a:pt x="2670" y="20"/>
                  </a:lnTo>
                  <a:lnTo>
                    <a:pt x="2670" y="20"/>
                  </a:lnTo>
                  <a:lnTo>
                    <a:pt x="2904" y="1"/>
                  </a:lnTo>
                  <a:lnTo>
                    <a:pt x="29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4579825" y="194442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4547200" y="19877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4555000" y="1876725"/>
              <a:ext cx="67725" cy="28275"/>
            </a:xfrm>
            <a:custGeom>
              <a:avLst/>
              <a:gdLst/>
              <a:ahLst/>
              <a:cxnLst/>
              <a:rect l="l" t="t" r="r" b="b"/>
              <a:pathLst>
                <a:path w="2709" h="1131" extrusionOk="0">
                  <a:moveTo>
                    <a:pt x="1364" y="0"/>
                  </a:moveTo>
                  <a:lnTo>
                    <a:pt x="1072" y="20"/>
                  </a:lnTo>
                  <a:lnTo>
                    <a:pt x="819" y="39"/>
                  </a:lnTo>
                  <a:lnTo>
                    <a:pt x="604" y="97"/>
                  </a:lnTo>
                  <a:lnTo>
                    <a:pt x="390" y="175"/>
                  </a:lnTo>
                  <a:lnTo>
                    <a:pt x="234" y="253"/>
                  </a:lnTo>
                  <a:lnTo>
                    <a:pt x="98" y="351"/>
                  </a:lnTo>
                  <a:lnTo>
                    <a:pt x="20" y="448"/>
                  </a:lnTo>
                  <a:lnTo>
                    <a:pt x="0" y="507"/>
                  </a:lnTo>
                  <a:lnTo>
                    <a:pt x="0" y="565"/>
                  </a:lnTo>
                  <a:lnTo>
                    <a:pt x="0" y="624"/>
                  </a:lnTo>
                  <a:lnTo>
                    <a:pt x="20" y="682"/>
                  </a:lnTo>
                  <a:lnTo>
                    <a:pt x="98" y="779"/>
                  </a:lnTo>
                  <a:lnTo>
                    <a:pt x="234" y="877"/>
                  </a:lnTo>
                  <a:lnTo>
                    <a:pt x="390" y="974"/>
                  </a:lnTo>
                  <a:lnTo>
                    <a:pt x="604" y="1033"/>
                  </a:lnTo>
                  <a:lnTo>
                    <a:pt x="819" y="1091"/>
                  </a:lnTo>
                  <a:lnTo>
                    <a:pt x="1072" y="1111"/>
                  </a:lnTo>
                  <a:lnTo>
                    <a:pt x="1364" y="1130"/>
                  </a:lnTo>
                  <a:lnTo>
                    <a:pt x="1637" y="1111"/>
                  </a:lnTo>
                  <a:lnTo>
                    <a:pt x="1890" y="1091"/>
                  </a:lnTo>
                  <a:lnTo>
                    <a:pt x="2104" y="1033"/>
                  </a:lnTo>
                  <a:lnTo>
                    <a:pt x="2319" y="974"/>
                  </a:lnTo>
                  <a:lnTo>
                    <a:pt x="2475" y="877"/>
                  </a:lnTo>
                  <a:lnTo>
                    <a:pt x="2611" y="779"/>
                  </a:lnTo>
                  <a:lnTo>
                    <a:pt x="2689" y="682"/>
                  </a:lnTo>
                  <a:lnTo>
                    <a:pt x="2708" y="624"/>
                  </a:lnTo>
                  <a:lnTo>
                    <a:pt x="2708" y="565"/>
                  </a:lnTo>
                  <a:lnTo>
                    <a:pt x="2708" y="507"/>
                  </a:lnTo>
                  <a:lnTo>
                    <a:pt x="2689" y="448"/>
                  </a:lnTo>
                  <a:lnTo>
                    <a:pt x="2611" y="351"/>
                  </a:lnTo>
                  <a:lnTo>
                    <a:pt x="2475" y="253"/>
                  </a:lnTo>
                  <a:lnTo>
                    <a:pt x="2319" y="175"/>
                  </a:lnTo>
                  <a:lnTo>
                    <a:pt x="2104" y="97"/>
                  </a:lnTo>
                  <a:lnTo>
                    <a:pt x="1890" y="39"/>
                  </a:lnTo>
                  <a:lnTo>
                    <a:pt x="1637" y="20"/>
                  </a:lnTo>
                  <a:lnTo>
                    <a:pt x="1364"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4555000" y="1876725"/>
              <a:ext cx="67725" cy="28275"/>
            </a:xfrm>
            <a:custGeom>
              <a:avLst/>
              <a:gdLst/>
              <a:ahLst/>
              <a:cxnLst/>
              <a:rect l="l" t="t" r="r" b="b"/>
              <a:pathLst>
                <a:path w="2709" h="1131" fill="none" extrusionOk="0">
                  <a:moveTo>
                    <a:pt x="2708" y="565"/>
                  </a:moveTo>
                  <a:lnTo>
                    <a:pt x="2708" y="565"/>
                  </a:lnTo>
                  <a:lnTo>
                    <a:pt x="2708" y="624"/>
                  </a:lnTo>
                  <a:lnTo>
                    <a:pt x="2689" y="682"/>
                  </a:lnTo>
                  <a:lnTo>
                    <a:pt x="2611" y="779"/>
                  </a:lnTo>
                  <a:lnTo>
                    <a:pt x="2475" y="877"/>
                  </a:lnTo>
                  <a:lnTo>
                    <a:pt x="2319" y="974"/>
                  </a:lnTo>
                  <a:lnTo>
                    <a:pt x="2104" y="1033"/>
                  </a:lnTo>
                  <a:lnTo>
                    <a:pt x="1890" y="1091"/>
                  </a:lnTo>
                  <a:lnTo>
                    <a:pt x="1637" y="1111"/>
                  </a:lnTo>
                  <a:lnTo>
                    <a:pt x="1364" y="1130"/>
                  </a:lnTo>
                  <a:lnTo>
                    <a:pt x="1364" y="1130"/>
                  </a:lnTo>
                  <a:lnTo>
                    <a:pt x="1072" y="1111"/>
                  </a:lnTo>
                  <a:lnTo>
                    <a:pt x="819" y="1091"/>
                  </a:lnTo>
                  <a:lnTo>
                    <a:pt x="604" y="1033"/>
                  </a:lnTo>
                  <a:lnTo>
                    <a:pt x="390" y="974"/>
                  </a:lnTo>
                  <a:lnTo>
                    <a:pt x="234" y="877"/>
                  </a:lnTo>
                  <a:lnTo>
                    <a:pt x="98" y="779"/>
                  </a:lnTo>
                  <a:lnTo>
                    <a:pt x="20" y="682"/>
                  </a:lnTo>
                  <a:lnTo>
                    <a:pt x="0" y="624"/>
                  </a:lnTo>
                  <a:lnTo>
                    <a:pt x="0" y="565"/>
                  </a:lnTo>
                  <a:lnTo>
                    <a:pt x="0" y="565"/>
                  </a:lnTo>
                  <a:lnTo>
                    <a:pt x="0" y="507"/>
                  </a:lnTo>
                  <a:lnTo>
                    <a:pt x="20" y="448"/>
                  </a:lnTo>
                  <a:lnTo>
                    <a:pt x="98" y="351"/>
                  </a:lnTo>
                  <a:lnTo>
                    <a:pt x="234" y="253"/>
                  </a:lnTo>
                  <a:lnTo>
                    <a:pt x="390" y="175"/>
                  </a:lnTo>
                  <a:lnTo>
                    <a:pt x="604" y="97"/>
                  </a:lnTo>
                  <a:lnTo>
                    <a:pt x="819" y="39"/>
                  </a:lnTo>
                  <a:lnTo>
                    <a:pt x="1072" y="20"/>
                  </a:lnTo>
                  <a:lnTo>
                    <a:pt x="1364" y="0"/>
                  </a:lnTo>
                  <a:lnTo>
                    <a:pt x="1364" y="0"/>
                  </a:lnTo>
                  <a:lnTo>
                    <a:pt x="1637" y="20"/>
                  </a:lnTo>
                  <a:lnTo>
                    <a:pt x="1890" y="39"/>
                  </a:lnTo>
                  <a:lnTo>
                    <a:pt x="2104" y="97"/>
                  </a:lnTo>
                  <a:lnTo>
                    <a:pt x="2319" y="175"/>
                  </a:lnTo>
                  <a:lnTo>
                    <a:pt x="2475" y="253"/>
                  </a:lnTo>
                  <a:lnTo>
                    <a:pt x="2611" y="351"/>
                  </a:lnTo>
                  <a:lnTo>
                    <a:pt x="2689" y="448"/>
                  </a:lnTo>
                  <a:lnTo>
                    <a:pt x="2708" y="507"/>
                  </a:lnTo>
                  <a:lnTo>
                    <a:pt x="2708" y="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4043050" y="1767600"/>
              <a:ext cx="164675" cy="247950"/>
            </a:xfrm>
            <a:custGeom>
              <a:avLst/>
              <a:gdLst/>
              <a:ahLst/>
              <a:cxnLst/>
              <a:rect l="l" t="t" r="r" b="b"/>
              <a:pathLst>
                <a:path w="6587" h="9918" extrusionOk="0">
                  <a:moveTo>
                    <a:pt x="1832" y="1"/>
                  </a:moveTo>
                  <a:lnTo>
                    <a:pt x="1579" y="40"/>
                  </a:lnTo>
                  <a:lnTo>
                    <a:pt x="1306" y="79"/>
                  </a:lnTo>
                  <a:lnTo>
                    <a:pt x="1053" y="137"/>
                  </a:lnTo>
                  <a:lnTo>
                    <a:pt x="799" y="215"/>
                  </a:lnTo>
                  <a:lnTo>
                    <a:pt x="566" y="312"/>
                  </a:lnTo>
                  <a:lnTo>
                    <a:pt x="312" y="410"/>
                  </a:lnTo>
                  <a:lnTo>
                    <a:pt x="79" y="527"/>
                  </a:lnTo>
                  <a:lnTo>
                    <a:pt x="449" y="585"/>
                  </a:lnTo>
                  <a:lnTo>
                    <a:pt x="819" y="683"/>
                  </a:lnTo>
                  <a:lnTo>
                    <a:pt x="1092" y="780"/>
                  </a:lnTo>
                  <a:lnTo>
                    <a:pt x="1364" y="897"/>
                  </a:lnTo>
                  <a:lnTo>
                    <a:pt x="1618" y="1033"/>
                  </a:lnTo>
                  <a:lnTo>
                    <a:pt x="1852" y="1209"/>
                  </a:lnTo>
                  <a:lnTo>
                    <a:pt x="2066" y="1384"/>
                  </a:lnTo>
                  <a:lnTo>
                    <a:pt x="2261" y="1579"/>
                  </a:lnTo>
                  <a:lnTo>
                    <a:pt x="2436" y="1774"/>
                  </a:lnTo>
                  <a:lnTo>
                    <a:pt x="2611" y="2007"/>
                  </a:lnTo>
                  <a:lnTo>
                    <a:pt x="2767" y="2241"/>
                  </a:lnTo>
                  <a:lnTo>
                    <a:pt x="2904" y="2475"/>
                  </a:lnTo>
                  <a:lnTo>
                    <a:pt x="3021" y="2728"/>
                  </a:lnTo>
                  <a:lnTo>
                    <a:pt x="3118" y="3001"/>
                  </a:lnTo>
                  <a:lnTo>
                    <a:pt x="3196" y="3274"/>
                  </a:lnTo>
                  <a:lnTo>
                    <a:pt x="3274" y="3547"/>
                  </a:lnTo>
                  <a:lnTo>
                    <a:pt x="3332" y="3839"/>
                  </a:lnTo>
                  <a:lnTo>
                    <a:pt x="3371" y="4131"/>
                  </a:lnTo>
                  <a:lnTo>
                    <a:pt x="3391" y="4424"/>
                  </a:lnTo>
                  <a:lnTo>
                    <a:pt x="3391" y="4716"/>
                  </a:lnTo>
                  <a:lnTo>
                    <a:pt x="3391" y="5008"/>
                  </a:lnTo>
                  <a:lnTo>
                    <a:pt x="3371" y="5300"/>
                  </a:lnTo>
                  <a:lnTo>
                    <a:pt x="3332" y="5593"/>
                  </a:lnTo>
                  <a:lnTo>
                    <a:pt x="3274" y="5885"/>
                  </a:lnTo>
                  <a:lnTo>
                    <a:pt x="3215" y="6177"/>
                  </a:lnTo>
                  <a:lnTo>
                    <a:pt x="3137" y="6450"/>
                  </a:lnTo>
                  <a:lnTo>
                    <a:pt x="3040" y="6723"/>
                  </a:lnTo>
                  <a:lnTo>
                    <a:pt x="2923" y="6995"/>
                  </a:lnTo>
                  <a:lnTo>
                    <a:pt x="2787" y="7268"/>
                  </a:lnTo>
                  <a:lnTo>
                    <a:pt x="2650" y="7521"/>
                  </a:lnTo>
                  <a:lnTo>
                    <a:pt x="2495" y="7755"/>
                  </a:lnTo>
                  <a:lnTo>
                    <a:pt x="2339" y="7970"/>
                  </a:lnTo>
                  <a:lnTo>
                    <a:pt x="2163" y="8184"/>
                  </a:lnTo>
                  <a:lnTo>
                    <a:pt x="1968" y="8398"/>
                  </a:lnTo>
                  <a:lnTo>
                    <a:pt x="1754" y="8574"/>
                  </a:lnTo>
                  <a:lnTo>
                    <a:pt x="1540" y="8749"/>
                  </a:lnTo>
                  <a:lnTo>
                    <a:pt x="1306" y="8905"/>
                  </a:lnTo>
                  <a:lnTo>
                    <a:pt x="1053" y="9022"/>
                  </a:lnTo>
                  <a:lnTo>
                    <a:pt x="799" y="9139"/>
                  </a:lnTo>
                  <a:lnTo>
                    <a:pt x="527" y="9217"/>
                  </a:lnTo>
                  <a:lnTo>
                    <a:pt x="273" y="9294"/>
                  </a:lnTo>
                  <a:lnTo>
                    <a:pt x="1" y="9333"/>
                  </a:lnTo>
                  <a:lnTo>
                    <a:pt x="234" y="9450"/>
                  </a:lnTo>
                  <a:lnTo>
                    <a:pt x="488" y="9567"/>
                  </a:lnTo>
                  <a:lnTo>
                    <a:pt x="741" y="9684"/>
                  </a:lnTo>
                  <a:lnTo>
                    <a:pt x="1014" y="9762"/>
                  </a:lnTo>
                  <a:lnTo>
                    <a:pt x="1267" y="9821"/>
                  </a:lnTo>
                  <a:lnTo>
                    <a:pt x="1540" y="9879"/>
                  </a:lnTo>
                  <a:lnTo>
                    <a:pt x="1832" y="9898"/>
                  </a:lnTo>
                  <a:lnTo>
                    <a:pt x="2105" y="9918"/>
                  </a:lnTo>
                  <a:lnTo>
                    <a:pt x="2339" y="9898"/>
                  </a:lnTo>
                  <a:lnTo>
                    <a:pt x="2572" y="9879"/>
                  </a:lnTo>
                  <a:lnTo>
                    <a:pt x="2787" y="9860"/>
                  </a:lnTo>
                  <a:lnTo>
                    <a:pt x="3001" y="9801"/>
                  </a:lnTo>
                  <a:lnTo>
                    <a:pt x="3215" y="9762"/>
                  </a:lnTo>
                  <a:lnTo>
                    <a:pt x="3430" y="9684"/>
                  </a:lnTo>
                  <a:lnTo>
                    <a:pt x="3644" y="9606"/>
                  </a:lnTo>
                  <a:lnTo>
                    <a:pt x="3839" y="9528"/>
                  </a:lnTo>
                  <a:lnTo>
                    <a:pt x="4229" y="9314"/>
                  </a:lnTo>
                  <a:lnTo>
                    <a:pt x="4599" y="9061"/>
                  </a:lnTo>
                  <a:lnTo>
                    <a:pt x="4949" y="8768"/>
                  </a:lnTo>
                  <a:lnTo>
                    <a:pt x="5261" y="8457"/>
                  </a:lnTo>
                  <a:lnTo>
                    <a:pt x="5553" y="8106"/>
                  </a:lnTo>
                  <a:lnTo>
                    <a:pt x="5807" y="7716"/>
                  </a:lnTo>
                  <a:lnTo>
                    <a:pt x="6041" y="7307"/>
                  </a:lnTo>
                  <a:lnTo>
                    <a:pt x="6235" y="6878"/>
                  </a:lnTo>
                  <a:lnTo>
                    <a:pt x="6372" y="6430"/>
                  </a:lnTo>
                  <a:lnTo>
                    <a:pt x="6489" y="5963"/>
                  </a:lnTo>
                  <a:lnTo>
                    <a:pt x="6547" y="5456"/>
                  </a:lnTo>
                  <a:lnTo>
                    <a:pt x="6567" y="5203"/>
                  </a:lnTo>
                  <a:lnTo>
                    <a:pt x="6586" y="4950"/>
                  </a:lnTo>
                  <a:lnTo>
                    <a:pt x="6567" y="4696"/>
                  </a:lnTo>
                  <a:lnTo>
                    <a:pt x="6547" y="4443"/>
                  </a:lnTo>
                  <a:lnTo>
                    <a:pt x="6489" y="3956"/>
                  </a:lnTo>
                  <a:lnTo>
                    <a:pt x="6372" y="3488"/>
                  </a:lnTo>
                  <a:lnTo>
                    <a:pt x="6235" y="3021"/>
                  </a:lnTo>
                  <a:lnTo>
                    <a:pt x="6041" y="2592"/>
                  </a:lnTo>
                  <a:lnTo>
                    <a:pt x="5807" y="2183"/>
                  </a:lnTo>
                  <a:lnTo>
                    <a:pt x="5553" y="1813"/>
                  </a:lnTo>
                  <a:lnTo>
                    <a:pt x="5261" y="1462"/>
                  </a:lnTo>
                  <a:lnTo>
                    <a:pt x="4949" y="1131"/>
                  </a:lnTo>
                  <a:lnTo>
                    <a:pt x="4599" y="838"/>
                  </a:lnTo>
                  <a:lnTo>
                    <a:pt x="4229" y="605"/>
                  </a:lnTo>
                  <a:lnTo>
                    <a:pt x="3839" y="390"/>
                  </a:lnTo>
                  <a:lnTo>
                    <a:pt x="3644" y="293"/>
                  </a:lnTo>
                  <a:lnTo>
                    <a:pt x="3430" y="215"/>
                  </a:lnTo>
                  <a:lnTo>
                    <a:pt x="3215" y="157"/>
                  </a:lnTo>
                  <a:lnTo>
                    <a:pt x="3001" y="98"/>
                  </a:lnTo>
                  <a:lnTo>
                    <a:pt x="2787" y="59"/>
                  </a:lnTo>
                  <a:lnTo>
                    <a:pt x="2572" y="20"/>
                  </a:lnTo>
                  <a:lnTo>
                    <a:pt x="233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4043050" y="1767600"/>
              <a:ext cx="164675" cy="247950"/>
            </a:xfrm>
            <a:custGeom>
              <a:avLst/>
              <a:gdLst/>
              <a:ahLst/>
              <a:cxnLst/>
              <a:rect l="l" t="t" r="r" b="b"/>
              <a:pathLst>
                <a:path w="6587" h="9918" fill="none" extrusionOk="0">
                  <a:moveTo>
                    <a:pt x="6586" y="4950"/>
                  </a:moveTo>
                  <a:lnTo>
                    <a:pt x="6586" y="4950"/>
                  </a:lnTo>
                  <a:lnTo>
                    <a:pt x="6567" y="5203"/>
                  </a:lnTo>
                  <a:lnTo>
                    <a:pt x="6547" y="5456"/>
                  </a:lnTo>
                  <a:lnTo>
                    <a:pt x="6489" y="5963"/>
                  </a:lnTo>
                  <a:lnTo>
                    <a:pt x="6372" y="6430"/>
                  </a:lnTo>
                  <a:lnTo>
                    <a:pt x="6235" y="6878"/>
                  </a:lnTo>
                  <a:lnTo>
                    <a:pt x="6041" y="7307"/>
                  </a:lnTo>
                  <a:lnTo>
                    <a:pt x="5807" y="7716"/>
                  </a:lnTo>
                  <a:lnTo>
                    <a:pt x="5553" y="8106"/>
                  </a:lnTo>
                  <a:lnTo>
                    <a:pt x="5261" y="8457"/>
                  </a:lnTo>
                  <a:lnTo>
                    <a:pt x="4949" y="8768"/>
                  </a:lnTo>
                  <a:lnTo>
                    <a:pt x="4599" y="9061"/>
                  </a:lnTo>
                  <a:lnTo>
                    <a:pt x="4229" y="9314"/>
                  </a:lnTo>
                  <a:lnTo>
                    <a:pt x="3839" y="9528"/>
                  </a:lnTo>
                  <a:lnTo>
                    <a:pt x="3644" y="9606"/>
                  </a:lnTo>
                  <a:lnTo>
                    <a:pt x="3430" y="9684"/>
                  </a:lnTo>
                  <a:lnTo>
                    <a:pt x="3215" y="9762"/>
                  </a:lnTo>
                  <a:lnTo>
                    <a:pt x="3001" y="9801"/>
                  </a:lnTo>
                  <a:lnTo>
                    <a:pt x="2787" y="9860"/>
                  </a:lnTo>
                  <a:lnTo>
                    <a:pt x="2572" y="9879"/>
                  </a:lnTo>
                  <a:lnTo>
                    <a:pt x="2339" y="9898"/>
                  </a:lnTo>
                  <a:lnTo>
                    <a:pt x="2105" y="9918"/>
                  </a:lnTo>
                  <a:lnTo>
                    <a:pt x="2105" y="9918"/>
                  </a:lnTo>
                  <a:lnTo>
                    <a:pt x="1832" y="9898"/>
                  </a:lnTo>
                  <a:lnTo>
                    <a:pt x="1540" y="9879"/>
                  </a:lnTo>
                  <a:lnTo>
                    <a:pt x="1267" y="9821"/>
                  </a:lnTo>
                  <a:lnTo>
                    <a:pt x="1014" y="9762"/>
                  </a:lnTo>
                  <a:lnTo>
                    <a:pt x="741" y="9684"/>
                  </a:lnTo>
                  <a:lnTo>
                    <a:pt x="488" y="9567"/>
                  </a:lnTo>
                  <a:lnTo>
                    <a:pt x="234" y="9450"/>
                  </a:lnTo>
                  <a:lnTo>
                    <a:pt x="1" y="9333"/>
                  </a:lnTo>
                  <a:lnTo>
                    <a:pt x="1" y="9333"/>
                  </a:lnTo>
                  <a:lnTo>
                    <a:pt x="273" y="9294"/>
                  </a:lnTo>
                  <a:lnTo>
                    <a:pt x="527" y="9217"/>
                  </a:lnTo>
                  <a:lnTo>
                    <a:pt x="527" y="9217"/>
                  </a:lnTo>
                  <a:lnTo>
                    <a:pt x="799" y="9139"/>
                  </a:lnTo>
                  <a:lnTo>
                    <a:pt x="1053" y="9022"/>
                  </a:lnTo>
                  <a:lnTo>
                    <a:pt x="1053" y="9022"/>
                  </a:lnTo>
                  <a:lnTo>
                    <a:pt x="1306" y="8905"/>
                  </a:lnTo>
                  <a:lnTo>
                    <a:pt x="1540" y="8749"/>
                  </a:lnTo>
                  <a:lnTo>
                    <a:pt x="1754" y="8574"/>
                  </a:lnTo>
                  <a:lnTo>
                    <a:pt x="1968" y="8398"/>
                  </a:lnTo>
                  <a:lnTo>
                    <a:pt x="1968" y="8398"/>
                  </a:lnTo>
                  <a:lnTo>
                    <a:pt x="2163" y="8184"/>
                  </a:lnTo>
                  <a:lnTo>
                    <a:pt x="2339" y="7970"/>
                  </a:lnTo>
                  <a:lnTo>
                    <a:pt x="2495" y="7755"/>
                  </a:lnTo>
                  <a:lnTo>
                    <a:pt x="2650" y="7521"/>
                  </a:lnTo>
                  <a:lnTo>
                    <a:pt x="2650" y="7521"/>
                  </a:lnTo>
                  <a:lnTo>
                    <a:pt x="2787" y="7268"/>
                  </a:lnTo>
                  <a:lnTo>
                    <a:pt x="2923" y="6995"/>
                  </a:lnTo>
                  <a:lnTo>
                    <a:pt x="3040" y="6723"/>
                  </a:lnTo>
                  <a:lnTo>
                    <a:pt x="3137" y="6450"/>
                  </a:lnTo>
                  <a:lnTo>
                    <a:pt x="3215" y="6177"/>
                  </a:lnTo>
                  <a:lnTo>
                    <a:pt x="3274" y="5885"/>
                  </a:lnTo>
                  <a:lnTo>
                    <a:pt x="3332" y="5593"/>
                  </a:lnTo>
                  <a:lnTo>
                    <a:pt x="3371" y="5300"/>
                  </a:lnTo>
                  <a:lnTo>
                    <a:pt x="3371" y="5300"/>
                  </a:lnTo>
                  <a:lnTo>
                    <a:pt x="3391" y="5008"/>
                  </a:lnTo>
                  <a:lnTo>
                    <a:pt x="3391" y="4716"/>
                  </a:lnTo>
                  <a:lnTo>
                    <a:pt x="3391" y="4424"/>
                  </a:lnTo>
                  <a:lnTo>
                    <a:pt x="3371" y="4131"/>
                  </a:lnTo>
                  <a:lnTo>
                    <a:pt x="3371" y="4131"/>
                  </a:lnTo>
                  <a:lnTo>
                    <a:pt x="3332" y="3839"/>
                  </a:lnTo>
                  <a:lnTo>
                    <a:pt x="3274" y="3547"/>
                  </a:lnTo>
                  <a:lnTo>
                    <a:pt x="3196" y="3274"/>
                  </a:lnTo>
                  <a:lnTo>
                    <a:pt x="3118" y="3001"/>
                  </a:lnTo>
                  <a:lnTo>
                    <a:pt x="3118" y="3001"/>
                  </a:lnTo>
                  <a:lnTo>
                    <a:pt x="3021" y="2728"/>
                  </a:lnTo>
                  <a:lnTo>
                    <a:pt x="2904" y="2475"/>
                  </a:lnTo>
                  <a:lnTo>
                    <a:pt x="2767" y="2241"/>
                  </a:lnTo>
                  <a:lnTo>
                    <a:pt x="2611" y="2007"/>
                  </a:lnTo>
                  <a:lnTo>
                    <a:pt x="2611" y="2007"/>
                  </a:lnTo>
                  <a:lnTo>
                    <a:pt x="2436" y="1774"/>
                  </a:lnTo>
                  <a:lnTo>
                    <a:pt x="2261" y="1579"/>
                  </a:lnTo>
                  <a:lnTo>
                    <a:pt x="2066" y="1384"/>
                  </a:lnTo>
                  <a:lnTo>
                    <a:pt x="1852" y="1209"/>
                  </a:lnTo>
                  <a:lnTo>
                    <a:pt x="1852" y="1209"/>
                  </a:lnTo>
                  <a:lnTo>
                    <a:pt x="1618" y="1033"/>
                  </a:lnTo>
                  <a:lnTo>
                    <a:pt x="1364" y="897"/>
                  </a:lnTo>
                  <a:lnTo>
                    <a:pt x="1092" y="780"/>
                  </a:lnTo>
                  <a:lnTo>
                    <a:pt x="819" y="683"/>
                  </a:lnTo>
                  <a:lnTo>
                    <a:pt x="819" y="683"/>
                  </a:lnTo>
                  <a:lnTo>
                    <a:pt x="449" y="585"/>
                  </a:lnTo>
                  <a:lnTo>
                    <a:pt x="79" y="527"/>
                  </a:lnTo>
                  <a:lnTo>
                    <a:pt x="79" y="527"/>
                  </a:lnTo>
                  <a:lnTo>
                    <a:pt x="312" y="410"/>
                  </a:lnTo>
                  <a:lnTo>
                    <a:pt x="566" y="312"/>
                  </a:lnTo>
                  <a:lnTo>
                    <a:pt x="799" y="215"/>
                  </a:lnTo>
                  <a:lnTo>
                    <a:pt x="1053" y="137"/>
                  </a:lnTo>
                  <a:lnTo>
                    <a:pt x="1306" y="79"/>
                  </a:lnTo>
                  <a:lnTo>
                    <a:pt x="1579" y="40"/>
                  </a:lnTo>
                  <a:lnTo>
                    <a:pt x="1832" y="1"/>
                  </a:lnTo>
                  <a:lnTo>
                    <a:pt x="2105" y="1"/>
                  </a:lnTo>
                  <a:lnTo>
                    <a:pt x="2105" y="1"/>
                  </a:lnTo>
                  <a:lnTo>
                    <a:pt x="2339" y="1"/>
                  </a:lnTo>
                  <a:lnTo>
                    <a:pt x="2572" y="20"/>
                  </a:lnTo>
                  <a:lnTo>
                    <a:pt x="2787" y="59"/>
                  </a:lnTo>
                  <a:lnTo>
                    <a:pt x="3001" y="98"/>
                  </a:lnTo>
                  <a:lnTo>
                    <a:pt x="3215" y="157"/>
                  </a:lnTo>
                  <a:lnTo>
                    <a:pt x="3430" y="215"/>
                  </a:lnTo>
                  <a:lnTo>
                    <a:pt x="3644" y="293"/>
                  </a:lnTo>
                  <a:lnTo>
                    <a:pt x="3839" y="390"/>
                  </a:lnTo>
                  <a:lnTo>
                    <a:pt x="4229" y="605"/>
                  </a:lnTo>
                  <a:lnTo>
                    <a:pt x="4599" y="838"/>
                  </a:lnTo>
                  <a:lnTo>
                    <a:pt x="4949" y="1131"/>
                  </a:lnTo>
                  <a:lnTo>
                    <a:pt x="5261" y="1462"/>
                  </a:lnTo>
                  <a:lnTo>
                    <a:pt x="5553" y="1813"/>
                  </a:lnTo>
                  <a:lnTo>
                    <a:pt x="5807" y="2183"/>
                  </a:lnTo>
                  <a:lnTo>
                    <a:pt x="6041" y="2592"/>
                  </a:lnTo>
                  <a:lnTo>
                    <a:pt x="6235" y="3021"/>
                  </a:lnTo>
                  <a:lnTo>
                    <a:pt x="6372" y="3488"/>
                  </a:lnTo>
                  <a:lnTo>
                    <a:pt x="6489" y="3956"/>
                  </a:lnTo>
                  <a:lnTo>
                    <a:pt x="6547" y="4443"/>
                  </a:lnTo>
                  <a:lnTo>
                    <a:pt x="6567" y="4696"/>
                  </a:lnTo>
                  <a:lnTo>
                    <a:pt x="6586" y="49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3984125" y="1777825"/>
              <a:ext cx="163675" cy="227025"/>
            </a:xfrm>
            <a:custGeom>
              <a:avLst/>
              <a:gdLst/>
              <a:ahLst/>
              <a:cxnLst/>
              <a:rect l="l" t="t" r="r" b="b"/>
              <a:pathLst>
                <a:path w="6547" h="9081" extrusionOk="0">
                  <a:moveTo>
                    <a:pt x="2903" y="1"/>
                  </a:moveTo>
                  <a:lnTo>
                    <a:pt x="2650" y="20"/>
                  </a:lnTo>
                  <a:lnTo>
                    <a:pt x="2358" y="176"/>
                  </a:lnTo>
                  <a:lnTo>
                    <a:pt x="2085" y="352"/>
                  </a:lnTo>
                  <a:lnTo>
                    <a:pt x="1832" y="546"/>
                  </a:lnTo>
                  <a:lnTo>
                    <a:pt x="1578" y="761"/>
                  </a:lnTo>
                  <a:lnTo>
                    <a:pt x="1344" y="994"/>
                  </a:lnTo>
                  <a:lnTo>
                    <a:pt x="1130" y="1248"/>
                  </a:lnTo>
                  <a:lnTo>
                    <a:pt x="916" y="1521"/>
                  </a:lnTo>
                  <a:lnTo>
                    <a:pt x="740" y="1813"/>
                  </a:lnTo>
                  <a:lnTo>
                    <a:pt x="565" y="2125"/>
                  </a:lnTo>
                  <a:lnTo>
                    <a:pt x="429" y="2436"/>
                  </a:lnTo>
                  <a:lnTo>
                    <a:pt x="292" y="2748"/>
                  </a:lnTo>
                  <a:lnTo>
                    <a:pt x="195" y="3099"/>
                  </a:lnTo>
                  <a:lnTo>
                    <a:pt x="97" y="3449"/>
                  </a:lnTo>
                  <a:lnTo>
                    <a:pt x="39" y="3800"/>
                  </a:lnTo>
                  <a:lnTo>
                    <a:pt x="0" y="4170"/>
                  </a:lnTo>
                  <a:lnTo>
                    <a:pt x="0" y="4541"/>
                  </a:lnTo>
                  <a:lnTo>
                    <a:pt x="0" y="4911"/>
                  </a:lnTo>
                  <a:lnTo>
                    <a:pt x="39" y="5281"/>
                  </a:lnTo>
                  <a:lnTo>
                    <a:pt x="97" y="5651"/>
                  </a:lnTo>
                  <a:lnTo>
                    <a:pt x="195" y="5982"/>
                  </a:lnTo>
                  <a:lnTo>
                    <a:pt x="292" y="6333"/>
                  </a:lnTo>
                  <a:lnTo>
                    <a:pt x="409" y="6664"/>
                  </a:lnTo>
                  <a:lnTo>
                    <a:pt x="565" y="6976"/>
                  </a:lnTo>
                  <a:lnTo>
                    <a:pt x="721" y="7268"/>
                  </a:lnTo>
                  <a:lnTo>
                    <a:pt x="916" y="7561"/>
                  </a:lnTo>
                  <a:lnTo>
                    <a:pt x="1111" y="7833"/>
                  </a:lnTo>
                  <a:lnTo>
                    <a:pt x="1325" y="8087"/>
                  </a:lnTo>
                  <a:lnTo>
                    <a:pt x="1559" y="8320"/>
                  </a:lnTo>
                  <a:lnTo>
                    <a:pt x="1812" y="8535"/>
                  </a:lnTo>
                  <a:lnTo>
                    <a:pt x="2065" y="8730"/>
                  </a:lnTo>
                  <a:lnTo>
                    <a:pt x="2338" y="8905"/>
                  </a:lnTo>
                  <a:lnTo>
                    <a:pt x="2630" y="9061"/>
                  </a:lnTo>
                  <a:lnTo>
                    <a:pt x="2923" y="9080"/>
                  </a:lnTo>
                  <a:lnTo>
                    <a:pt x="3117" y="9080"/>
                  </a:lnTo>
                  <a:lnTo>
                    <a:pt x="3312" y="9061"/>
                  </a:lnTo>
                  <a:lnTo>
                    <a:pt x="3682" y="8983"/>
                  </a:lnTo>
                  <a:lnTo>
                    <a:pt x="3877" y="8924"/>
                  </a:lnTo>
                  <a:lnTo>
                    <a:pt x="4092" y="8847"/>
                  </a:lnTo>
                  <a:lnTo>
                    <a:pt x="4072" y="8847"/>
                  </a:lnTo>
                  <a:lnTo>
                    <a:pt x="4267" y="8749"/>
                  </a:lnTo>
                  <a:lnTo>
                    <a:pt x="4442" y="8652"/>
                  </a:lnTo>
                  <a:lnTo>
                    <a:pt x="4637" y="8535"/>
                  </a:lnTo>
                  <a:lnTo>
                    <a:pt x="4832" y="8398"/>
                  </a:lnTo>
                  <a:lnTo>
                    <a:pt x="5007" y="8243"/>
                  </a:lnTo>
                  <a:lnTo>
                    <a:pt x="5183" y="8087"/>
                  </a:lnTo>
                  <a:lnTo>
                    <a:pt x="5358" y="7892"/>
                  </a:lnTo>
                  <a:lnTo>
                    <a:pt x="5533" y="7697"/>
                  </a:lnTo>
                  <a:lnTo>
                    <a:pt x="5533" y="7677"/>
                  </a:lnTo>
                  <a:lnTo>
                    <a:pt x="5689" y="7444"/>
                  </a:lnTo>
                  <a:lnTo>
                    <a:pt x="5845" y="7210"/>
                  </a:lnTo>
                  <a:lnTo>
                    <a:pt x="6001" y="6937"/>
                  </a:lnTo>
                  <a:lnTo>
                    <a:pt x="6137" y="6645"/>
                  </a:lnTo>
                  <a:lnTo>
                    <a:pt x="6118" y="6664"/>
                  </a:lnTo>
                  <a:lnTo>
                    <a:pt x="6254" y="6333"/>
                  </a:lnTo>
                  <a:lnTo>
                    <a:pt x="6352" y="6002"/>
                  </a:lnTo>
                  <a:lnTo>
                    <a:pt x="6430" y="5651"/>
                  </a:lnTo>
                  <a:lnTo>
                    <a:pt x="6488" y="5300"/>
                  </a:lnTo>
                  <a:lnTo>
                    <a:pt x="6488" y="5320"/>
                  </a:lnTo>
                  <a:lnTo>
                    <a:pt x="6527" y="4930"/>
                  </a:lnTo>
                  <a:lnTo>
                    <a:pt x="6547" y="4541"/>
                  </a:lnTo>
                  <a:lnTo>
                    <a:pt x="6527" y="4151"/>
                  </a:lnTo>
                  <a:lnTo>
                    <a:pt x="6488" y="3761"/>
                  </a:lnTo>
                  <a:lnTo>
                    <a:pt x="6410" y="3313"/>
                  </a:lnTo>
                  <a:lnTo>
                    <a:pt x="6332" y="2982"/>
                  </a:lnTo>
                  <a:lnTo>
                    <a:pt x="6313" y="2923"/>
                  </a:lnTo>
                  <a:lnTo>
                    <a:pt x="6137" y="2436"/>
                  </a:lnTo>
                  <a:lnTo>
                    <a:pt x="6118" y="2397"/>
                  </a:lnTo>
                  <a:lnTo>
                    <a:pt x="6001" y="2164"/>
                  </a:lnTo>
                  <a:lnTo>
                    <a:pt x="5884" y="1930"/>
                  </a:lnTo>
                  <a:lnTo>
                    <a:pt x="5748" y="1696"/>
                  </a:lnTo>
                  <a:lnTo>
                    <a:pt x="5572" y="1462"/>
                  </a:lnTo>
                  <a:lnTo>
                    <a:pt x="5553" y="1423"/>
                  </a:lnTo>
                  <a:lnTo>
                    <a:pt x="5533" y="1404"/>
                  </a:lnTo>
                  <a:lnTo>
                    <a:pt x="5397" y="1228"/>
                  </a:lnTo>
                  <a:lnTo>
                    <a:pt x="5202" y="1033"/>
                  </a:lnTo>
                  <a:lnTo>
                    <a:pt x="5085" y="897"/>
                  </a:lnTo>
                  <a:lnTo>
                    <a:pt x="5066" y="878"/>
                  </a:lnTo>
                  <a:lnTo>
                    <a:pt x="4910" y="741"/>
                  </a:lnTo>
                  <a:lnTo>
                    <a:pt x="4832" y="683"/>
                  </a:lnTo>
                  <a:lnTo>
                    <a:pt x="4637" y="566"/>
                  </a:lnTo>
                  <a:lnTo>
                    <a:pt x="4481" y="449"/>
                  </a:lnTo>
                  <a:lnTo>
                    <a:pt x="4442" y="429"/>
                  </a:lnTo>
                  <a:lnTo>
                    <a:pt x="4403" y="410"/>
                  </a:lnTo>
                  <a:lnTo>
                    <a:pt x="4384" y="390"/>
                  </a:lnTo>
                  <a:lnTo>
                    <a:pt x="4364" y="371"/>
                  </a:lnTo>
                  <a:lnTo>
                    <a:pt x="4072" y="235"/>
                  </a:lnTo>
                  <a:lnTo>
                    <a:pt x="4033" y="235"/>
                  </a:lnTo>
                  <a:lnTo>
                    <a:pt x="4033" y="215"/>
                  </a:lnTo>
                  <a:lnTo>
                    <a:pt x="3994" y="215"/>
                  </a:lnTo>
                  <a:lnTo>
                    <a:pt x="3975" y="196"/>
                  </a:lnTo>
                  <a:lnTo>
                    <a:pt x="3936" y="196"/>
                  </a:lnTo>
                  <a:lnTo>
                    <a:pt x="3682" y="98"/>
                  </a:lnTo>
                  <a:lnTo>
                    <a:pt x="3429" y="59"/>
                  </a:lnTo>
                  <a:lnTo>
                    <a:pt x="3390" y="40"/>
                  </a:lnTo>
                  <a:lnTo>
                    <a:pt x="3371" y="40"/>
                  </a:lnTo>
                  <a:lnTo>
                    <a:pt x="3293" y="20"/>
                  </a:lnTo>
                  <a:lnTo>
                    <a:pt x="2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3984125" y="1777825"/>
              <a:ext cx="163675" cy="227025"/>
            </a:xfrm>
            <a:custGeom>
              <a:avLst/>
              <a:gdLst/>
              <a:ahLst/>
              <a:cxnLst/>
              <a:rect l="l" t="t" r="r" b="b"/>
              <a:pathLst>
                <a:path w="6547" h="9081" fill="none" extrusionOk="0">
                  <a:moveTo>
                    <a:pt x="2923" y="1"/>
                  </a:moveTo>
                  <a:lnTo>
                    <a:pt x="2923" y="1"/>
                  </a:lnTo>
                  <a:lnTo>
                    <a:pt x="3293" y="20"/>
                  </a:lnTo>
                  <a:lnTo>
                    <a:pt x="3293" y="20"/>
                  </a:lnTo>
                  <a:lnTo>
                    <a:pt x="3371" y="40"/>
                  </a:lnTo>
                  <a:lnTo>
                    <a:pt x="3371" y="40"/>
                  </a:lnTo>
                  <a:lnTo>
                    <a:pt x="3390" y="40"/>
                  </a:lnTo>
                  <a:lnTo>
                    <a:pt x="3390" y="40"/>
                  </a:lnTo>
                  <a:lnTo>
                    <a:pt x="3429" y="59"/>
                  </a:lnTo>
                  <a:lnTo>
                    <a:pt x="3429" y="59"/>
                  </a:lnTo>
                  <a:lnTo>
                    <a:pt x="3429" y="59"/>
                  </a:lnTo>
                  <a:lnTo>
                    <a:pt x="3682" y="98"/>
                  </a:lnTo>
                  <a:lnTo>
                    <a:pt x="3682" y="98"/>
                  </a:lnTo>
                  <a:lnTo>
                    <a:pt x="3936" y="196"/>
                  </a:lnTo>
                  <a:lnTo>
                    <a:pt x="3936" y="196"/>
                  </a:lnTo>
                  <a:lnTo>
                    <a:pt x="3936" y="196"/>
                  </a:lnTo>
                  <a:lnTo>
                    <a:pt x="3975" y="196"/>
                  </a:lnTo>
                  <a:lnTo>
                    <a:pt x="3994" y="215"/>
                  </a:lnTo>
                  <a:lnTo>
                    <a:pt x="3994" y="215"/>
                  </a:lnTo>
                  <a:lnTo>
                    <a:pt x="4033" y="215"/>
                  </a:lnTo>
                  <a:lnTo>
                    <a:pt x="4033" y="235"/>
                  </a:lnTo>
                  <a:lnTo>
                    <a:pt x="4033" y="235"/>
                  </a:lnTo>
                  <a:lnTo>
                    <a:pt x="4072" y="235"/>
                  </a:lnTo>
                  <a:lnTo>
                    <a:pt x="4072" y="235"/>
                  </a:lnTo>
                  <a:lnTo>
                    <a:pt x="4072" y="235"/>
                  </a:lnTo>
                  <a:lnTo>
                    <a:pt x="4072" y="235"/>
                  </a:lnTo>
                  <a:lnTo>
                    <a:pt x="4072" y="235"/>
                  </a:lnTo>
                  <a:lnTo>
                    <a:pt x="4364" y="371"/>
                  </a:lnTo>
                  <a:lnTo>
                    <a:pt x="4384" y="390"/>
                  </a:lnTo>
                  <a:lnTo>
                    <a:pt x="4403" y="410"/>
                  </a:lnTo>
                  <a:lnTo>
                    <a:pt x="4442" y="429"/>
                  </a:lnTo>
                  <a:lnTo>
                    <a:pt x="4442" y="429"/>
                  </a:lnTo>
                  <a:lnTo>
                    <a:pt x="4481" y="449"/>
                  </a:lnTo>
                  <a:lnTo>
                    <a:pt x="4481" y="449"/>
                  </a:lnTo>
                  <a:lnTo>
                    <a:pt x="4637" y="566"/>
                  </a:lnTo>
                  <a:lnTo>
                    <a:pt x="4637" y="566"/>
                  </a:lnTo>
                  <a:lnTo>
                    <a:pt x="4832" y="683"/>
                  </a:lnTo>
                  <a:lnTo>
                    <a:pt x="4832" y="683"/>
                  </a:lnTo>
                  <a:lnTo>
                    <a:pt x="4832" y="683"/>
                  </a:lnTo>
                  <a:lnTo>
                    <a:pt x="4832" y="683"/>
                  </a:lnTo>
                  <a:lnTo>
                    <a:pt x="4832" y="683"/>
                  </a:lnTo>
                  <a:lnTo>
                    <a:pt x="4832" y="683"/>
                  </a:lnTo>
                  <a:lnTo>
                    <a:pt x="4832" y="683"/>
                  </a:lnTo>
                  <a:lnTo>
                    <a:pt x="4910" y="741"/>
                  </a:lnTo>
                  <a:lnTo>
                    <a:pt x="4910" y="741"/>
                  </a:lnTo>
                  <a:lnTo>
                    <a:pt x="5066" y="878"/>
                  </a:lnTo>
                  <a:lnTo>
                    <a:pt x="5066" y="878"/>
                  </a:lnTo>
                  <a:lnTo>
                    <a:pt x="5066" y="878"/>
                  </a:lnTo>
                  <a:lnTo>
                    <a:pt x="5085" y="897"/>
                  </a:lnTo>
                  <a:lnTo>
                    <a:pt x="5085" y="897"/>
                  </a:lnTo>
                  <a:lnTo>
                    <a:pt x="5202" y="1033"/>
                  </a:lnTo>
                  <a:lnTo>
                    <a:pt x="5202" y="1033"/>
                  </a:lnTo>
                  <a:lnTo>
                    <a:pt x="5397" y="1228"/>
                  </a:lnTo>
                  <a:lnTo>
                    <a:pt x="5397" y="1228"/>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53" y="1423"/>
                  </a:lnTo>
                  <a:lnTo>
                    <a:pt x="5533" y="1404"/>
                  </a:lnTo>
                  <a:lnTo>
                    <a:pt x="5553" y="1423"/>
                  </a:lnTo>
                  <a:lnTo>
                    <a:pt x="5553" y="1423"/>
                  </a:lnTo>
                  <a:lnTo>
                    <a:pt x="5553" y="1423"/>
                  </a:lnTo>
                  <a:lnTo>
                    <a:pt x="5553" y="1423"/>
                  </a:lnTo>
                  <a:lnTo>
                    <a:pt x="5572" y="1462"/>
                  </a:lnTo>
                  <a:lnTo>
                    <a:pt x="5572" y="1462"/>
                  </a:lnTo>
                  <a:lnTo>
                    <a:pt x="5748" y="1696"/>
                  </a:lnTo>
                  <a:lnTo>
                    <a:pt x="5748" y="1696"/>
                  </a:lnTo>
                  <a:lnTo>
                    <a:pt x="5884" y="1930"/>
                  </a:lnTo>
                  <a:lnTo>
                    <a:pt x="5884" y="1930"/>
                  </a:lnTo>
                  <a:lnTo>
                    <a:pt x="6001" y="2164"/>
                  </a:lnTo>
                  <a:lnTo>
                    <a:pt x="6118" y="2397"/>
                  </a:lnTo>
                  <a:lnTo>
                    <a:pt x="6118" y="2397"/>
                  </a:lnTo>
                  <a:lnTo>
                    <a:pt x="6118" y="2397"/>
                  </a:lnTo>
                  <a:lnTo>
                    <a:pt x="6118" y="2397"/>
                  </a:lnTo>
                  <a:lnTo>
                    <a:pt x="6137" y="2436"/>
                  </a:lnTo>
                  <a:lnTo>
                    <a:pt x="6137" y="2456"/>
                  </a:lnTo>
                  <a:lnTo>
                    <a:pt x="6137" y="2436"/>
                  </a:lnTo>
                  <a:lnTo>
                    <a:pt x="6137" y="2436"/>
                  </a:lnTo>
                  <a:lnTo>
                    <a:pt x="6137" y="2436"/>
                  </a:lnTo>
                  <a:lnTo>
                    <a:pt x="6313" y="2923"/>
                  </a:lnTo>
                  <a:lnTo>
                    <a:pt x="6332" y="2982"/>
                  </a:lnTo>
                  <a:lnTo>
                    <a:pt x="6332" y="2982"/>
                  </a:lnTo>
                  <a:lnTo>
                    <a:pt x="6410" y="3313"/>
                  </a:lnTo>
                  <a:lnTo>
                    <a:pt x="6410" y="3313"/>
                  </a:lnTo>
                  <a:lnTo>
                    <a:pt x="6488" y="3761"/>
                  </a:lnTo>
                  <a:lnTo>
                    <a:pt x="6488" y="3781"/>
                  </a:lnTo>
                  <a:lnTo>
                    <a:pt x="6488" y="3761"/>
                  </a:lnTo>
                  <a:lnTo>
                    <a:pt x="6488" y="3761"/>
                  </a:lnTo>
                  <a:lnTo>
                    <a:pt x="6488" y="3761"/>
                  </a:lnTo>
                  <a:lnTo>
                    <a:pt x="6527" y="4151"/>
                  </a:lnTo>
                  <a:lnTo>
                    <a:pt x="6547" y="4541"/>
                  </a:lnTo>
                  <a:lnTo>
                    <a:pt x="6547" y="4541"/>
                  </a:lnTo>
                  <a:lnTo>
                    <a:pt x="6527" y="4930"/>
                  </a:lnTo>
                  <a:lnTo>
                    <a:pt x="6488" y="5320"/>
                  </a:lnTo>
                  <a:lnTo>
                    <a:pt x="6488" y="5320"/>
                  </a:lnTo>
                  <a:lnTo>
                    <a:pt x="6488" y="5300"/>
                  </a:lnTo>
                  <a:lnTo>
                    <a:pt x="6488" y="5300"/>
                  </a:lnTo>
                  <a:lnTo>
                    <a:pt x="6430" y="5651"/>
                  </a:lnTo>
                  <a:lnTo>
                    <a:pt x="6352" y="6002"/>
                  </a:lnTo>
                  <a:lnTo>
                    <a:pt x="6352" y="6002"/>
                  </a:lnTo>
                  <a:lnTo>
                    <a:pt x="6254" y="6333"/>
                  </a:lnTo>
                  <a:lnTo>
                    <a:pt x="6118" y="6664"/>
                  </a:lnTo>
                  <a:lnTo>
                    <a:pt x="6118" y="6664"/>
                  </a:lnTo>
                  <a:lnTo>
                    <a:pt x="6118" y="6664"/>
                  </a:lnTo>
                  <a:lnTo>
                    <a:pt x="6137" y="6645"/>
                  </a:lnTo>
                  <a:lnTo>
                    <a:pt x="6137" y="6645"/>
                  </a:lnTo>
                  <a:lnTo>
                    <a:pt x="6001" y="6937"/>
                  </a:lnTo>
                  <a:lnTo>
                    <a:pt x="5845" y="7210"/>
                  </a:lnTo>
                  <a:lnTo>
                    <a:pt x="5845" y="7210"/>
                  </a:lnTo>
                  <a:lnTo>
                    <a:pt x="5689" y="7444"/>
                  </a:lnTo>
                  <a:lnTo>
                    <a:pt x="5533" y="7677"/>
                  </a:lnTo>
                  <a:lnTo>
                    <a:pt x="5533" y="7677"/>
                  </a:lnTo>
                  <a:lnTo>
                    <a:pt x="5533" y="7677"/>
                  </a:lnTo>
                  <a:lnTo>
                    <a:pt x="5533" y="7677"/>
                  </a:lnTo>
                  <a:lnTo>
                    <a:pt x="5533" y="7697"/>
                  </a:lnTo>
                  <a:lnTo>
                    <a:pt x="5533" y="7697"/>
                  </a:lnTo>
                  <a:lnTo>
                    <a:pt x="5533" y="7697"/>
                  </a:lnTo>
                  <a:lnTo>
                    <a:pt x="5533" y="7697"/>
                  </a:lnTo>
                  <a:lnTo>
                    <a:pt x="5533" y="7697"/>
                  </a:lnTo>
                  <a:lnTo>
                    <a:pt x="5533" y="7697"/>
                  </a:lnTo>
                  <a:lnTo>
                    <a:pt x="5533" y="7697"/>
                  </a:lnTo>
                  <a:lnTo>
                    <a:pt x="5358" y="7892"/>
                  </a:lnTo>
                  <a:lnTo>
                    <a:pt x="5183" y="8087"/>
                  </a:lnTo>
                  <a:lnTo>
                    <a:pt x="5183" y="8087"/>
                  </a:lnTo>
                  <a:lnTo>
                    <a:pt x="5007" y="8243"/>
                  </a:lnTo>
                  <a:lnTo>
                    <a:pt x="4832" y="8398"/>
                  </a:lnTo>
                  <a:lnTo>
                    <a:pt x="4832" y="8398"/>
                  </a:lnTo>
                  <a:lnTo>
                    <a:pt x="4832" y="8398"/>
                  </a:lnTo>
                  <a:lnTo>
                    <a:pt x="4832" y="8398"/>
                  </a:lnTo>
                  <a:lnTo>
                    <a:pt x="4832" y="8398"/>
                  </a:lnTo>
                  <a:lnTo>
                    <a:pt x="4832" y="8398"/>
                  </a:lnTo>
                  <a:lnTo>
                    <a:pt x="4637" y="8535"/>
                  </a:lnTo>
                  <a:lnTo>
                    <a:pt x="4442" y="8652"/>
                  </a:lnTo>
                  <a:lnTo>
                    <a:pt x="4442" y="8652"/>
                  </a:lnTo>
                  <a:lnTo>
                    <a:pt x="4267" y="8749"/>
                  </a:lnTo>
                  <a:lnTo>
                    <a:pt x="4072" y="8847"/>
                  </a:lnTo>
                  <a:lnTo>
                    <a:pt x="4092" y="8847"/>
                  </a:lnTo>
                  <a:lnTo>
                    <a:pt x="4092" y="8847"/>
                  </a:lnTo>
                  <a:lnTo>
                    <a:pt x="3877" y="8924"/>
                  </a:lnTo>
                  <a:lnTo>
                    <a:pt x="3682" y="8983"/>
                  </a:lnTo>
                  <a:lnTo>
                    <a:pt x="3682" y="8983"/>
                  </a:lnTo>
                  <a:lnTo>
                    <a:pt x="3312" y="9061"/>
                  </a:lnTo>
                  <a:lnTo>
                    <a:pt x="3312" y="9061"/>
                  </a:lnTo>
                  <a:lnTo>
                    <a:pt x="3312" y="9061"/>
                  </a:lnTo>
                  <a:lnTo>
                    <a:pt x="3117" y="9080"/>
                  </a:lnTo>
                  <a:lnTo>
                    <a:pt x="2923" y="9080"/>
                  </a:lnTo>
                  <a:lnTo>
                    <a:pt x="2923" y="9080"/>
                  </a:lnTo>
                  <a:lnTo>
                    <a:pt x="2630" y="9061"/>
                  </a:lnTo>
                  <a:lnTo>
                    <a:pt x="2630" y="9061"/>
                  </a:lnTo>
                  <a:lnTo>
                    <a:pt x="2338" y="8905"/>
                  </a:lnTo>
                  <a:lnTo>
                    <a:pt x="2065" y="8730"/>
                  </a:lnTo>
                  <a:lnTo>
                    <a:pt x="1812" y="8535"/>
                  </a:lnTo>
                  <a:lnTo>
                    <a:pt x="1559" y="8320"/>
                  </a:lnTo>
                  <a:lnTo>
                    <a:pt x="1325" y="8087"/>
                  </a:lnTo>
                  <a:lnTo>
                    <a:pt x="1111" y="7833"/>
                  </a:lnTo>
                  <a:lnTo>
                    <a:pt x="916" y="7561"/>
                  </a:lnTo>
                  <a:lnTo>
                    <a:pt x="721" y="7268"/>
                  </a:lnTo>
                  <a:lnTo>
                    <a:pt x="565" y="6976"/>
                  </a:lnTo>
                  <a:lnTo>
                    <a:pt x="409" y="6664"/>
                  </a:lnTo>
                  <a:lnTo>
                    <a:pt x="292" y="6333"/>
                  </a:lnTo>
                  <a:lnTo>
                    <a:pt x="195" y="5982"/>
                  </a:lnTo>
                  <a:lnTo>
                    <a:pt x="97" y="5651"/>
                  </a:lnTo>
                  <a:lnTo>
                    <a:pt x="39" y="5281"/>
                  </a:lnTo>
                  <a:lnTo>
                    <a:pt x="0" y="4911"/>
                  </a:lnTo>
                  <a:lnTo>
                    <a:pt x="0" y="4541"/>
                  </a:lnTo>
                  <a:lnTo>
                    <a:pt x="0" y="4541"/>
                  </a:lnTo>
                  <a:lnTo>
                    <a:pt x="0" y="4170"/>
                  </a:lnTo>
                  <a:lnTo>
                    <a:pt x="39" y="3800"/>
                  </a:lnTo>
                  <a:lnTo>
                    <a:pt x="97" y="3449"/>
                  </a:lnTo>
                  <a:lnTo>
                    <a:pt x="195" y="3099"/>
                  </a:lnTo>
                  <a:lnTo>
                    <a:pt x="292" y="2748"/>
                  </a:lnTo>
                  <a:lnTo>
                    <a:pt x="429" y="2436"/>
                  </a:lnTo>
                  <a:lnTo>
                    <a:pt x="565" y="2125"/>
                  </a:lnTo>
                  <a:lnTo>
                    <a:pt x="740" y="1813"/>
                  </a:lnTo>
                  <a:lnTo>
                    <a:pt x="916" y="1521"/>
                  </a:lnTo>
                  <a:lnTo>
                    <a:pt x="1130" y="1248"/>
                  </a:lnTo>
                  <a:lnTo>
                    <a:pt x="1344" y="994"/>
                  </a:lnTo>
                  <a:lnTo>
                    <a:pt x="1578" y="761"/>
                  </a:lnTo>
                  <a:lnTo>
                    <a:pt x="1832" y="546"/>
                  </a:lnTo>
                  <a:lnTo>
                    <a:pt x="2085" y="352"/>
                  </a:lnTo>
                  <a:lnTo>
                    <a:pt x="2358" y="176"/>
                  </a:lnTo>
                  <a:lnTo>
                    <a:pt x="2650" y="20"/>
                  </a:lnTo>
                  <a:lnTo>
                    <a:pt x="2650" y="20"/>
                  </a:lnTo>
                  <a:lnTo>
                    <a:pt x="2903" y="1"/>
                  </a:lnTo>
                  <a:lnTo>
                    <a:pt x="29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4137050" y="194442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4104925" y="1987775"/>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4112225" y="1876725"/>
              <a:ext cx="68225" cy="28275"/>
            </a:xfrm>
            <a:custGeom>
              <a:avLst/>
              <a:gdLst/>
              <a:ahLst/>
              <a:cxnLst/>
              <a:rect l="l" t="t" r="r" b="b"/>
              <a:pathLst>
                <a:path w="2729" h="1131" extrusionOk="0">
                  <a:moveTo>
                    <a:pt x="1364" y="0"/>
                  </a:moveTo>
                  <a:lnTo>
                    <a:pt x="1091" y="20"/>
                  </a:lnTo>
                  <a:lnTo>
                    <a:pt x="838" y="39"/>
                  </a:lnTo>
                  <a:lnTo>
                    <a:pt x="604" y="97"/>
                  </a:lnTo>
                  <a:lnTo>
                    <a:pt x="409" y="175"/>
                  </a:lnTo>
                  <a:lnTo>
                    <a:pt x="234" y="253"/>
                  </a:lnTo>
                  <a:lnTo>
                    <a:pt x="117" y="351"/>
                  </a:lnTo>
                  <a:lnTo>
                    <a:pt x="39" y="448"/>
                  </a:lnTo>
                  <a:lnTo>
                    <a:pt x="20" y="507"/>
                  </a:lnTo>
                  <a:lnTo>
                    <a:pt x="0" y="565"/>
                  </a:lnTo>
                  <a:lnTo>
                    <a:pt x="20" y="624"/>
                  </a:lnTo>
                  <a:lnTo>
                    <a:pt x="39" y="682"/>
                  </a:lnTo>
                  <a:lnTo>
                    <a:pt x="117" y="779"/>
                  </a:lnTo>
                  <a:lnTo>
                    <a:pt x="234" y="877"/>
                  </a:lnTo>
                  <a:lnTo>
                    <a:pt x="409" y="974"/>
                  </a:lnTo>
                  <a:lnTo>
                    <a:pt x="604" y="1033"/>
                  </a:lnTo>
                  <a:lnTo>
                    <a:pt x="838" y="1091"/>
                  </a:lnTo>
                  <a:lnTo>
                    <a:pt x="1091" y="1111"/>
                  </a:lnTo>
                  <a:lnTo>
                    <a:pt x="1364" y="1130"/>
                  </a:lnTo>
                  <a:lnTo>
                    <a:pt x="1637" y="1111"/>
                  </a:lnTo>
                  <a:lnTo>
                    <a:pt x="1890" y="1091"/>
                  </a:lnTo>
                  <a:lnTo>
                    <a:pt x="2124" y="1033"/>
                  </a:lnTo>
                  <a:lnTo>
                    <a:pt x="2319" y="974"/>
                  </a:lnTo>
                  <a:lnTo>
                    <a:pt x="2494" y="877"/>
                  </a:lnTo>
                  <a:lnTo>
                    <a:pt x="2611" y="779"/>
                  </a:lnTo>
                  <a:lnTo>
                    <a:pt x="2689" y="682"/>
                  </a:lnTo>
                  <a:lnTo>
                    <a:pt x="2709" y="624"/>
                  </a:lnTo>
                  <a:lnTo>
                    <a:pt x="2728" y="565"/>
                  </a:lnTo>
                  <a:lnTo>
                    <a:pt x="2709" y="507"/>
                  </a:lnTo>
                  <a:lnTo>
                    <a:pt x="2689" y="448"/>
                  </a:lnTo>
                  <a:lnTo>
                    <a:pt x="2611" y="351"/>
                  </a:lnTo>
                  <a:lnTo>
                    <a:pt x="2494" y="253"/>
                  </a:lnTo>
                  <a:lnTo>
                    <a:pt x="2319" y="175"/>
                  </a:lnTo>
                  <a:lnTo>
                    <a:pt x="2124" y="97"/>
                  </a:lnTo>
                  <a:lnTo>
                    <a:pt x="1890" y="39"/>
                  </a:lnTo>
                  <a:lnTo>
                    <a:pt x="1637" y="20"/>
                  </a:lnTo>
                  <a:lnTo>
                    <a:pt x="1364"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4112225" y="1876725"/>
              <a:ext cx="68225" cy="28275"/>
            </a:xfrm>
            <a:custGeom>
              <a:avLst/>
              <a:gdLst/>
              <a:ahLst/>
              <a:cxnLst/>
              <a:rect l="l" t="t" r="r" b="b"/>
              <a:pathLst>
                <a:path w="2729" h="1131" fill="none" extrusionOk="0">
                  <a:moveTo>
                    <a:pt x="2728" y="565"/>
                  </a:moveTo>
                  <a:lnTo>
                    <a:pt x="2728" y="565"/>
                  </a:lnTo>
                  <a:lnTo>
                    <a:pt x="2709" y="624"/>
                  </a:lnTo>
                  <a:lnTo>
                    <a:pt x="2689" y="682"/>
                  </a:lnTo>
                  <a:lnTo>
                    <a:pt x="2611" y="779"/>
                  </a:lnTo>
                  <a:lnTo>
                    <a:pt x="2494" y="877"/>
                  </a:lnTo>
                  <a:lnTo>
                    <a:pt x="2319" y="974"/>
                  </a:lnTo>
                  <a:lnTo>
                    <a:pt x="2124" y="1033"/>
                  </a:lnTo>
                  <a:lnTo>
                    <a:pt x="1890" y="1091"/>
                  </a:lnTo>
                  <a:lnTo>
                    <a:pt x="1637" y="1111"/>
                  </a:lnTo>
                  <a:lnTo>
                    <a:pt x="1364" y="1130"/>
                  </a:lnTo>
                  <a:lnTo>
                    <a:pt x="1364" y="1130"/>
                  </a:lnTo>
                  <a:lnTo>
                    <a:pt x="1091" y="1111"/>
                  </a:lnTo>
                  <a:lnTo>
                    <a:pt x="838" y="1091"/>
                  </a:lnTo>
                  <a:lnTo>
                    <a:pt x="604" y="1033"/>
                  </a:lnTo>
                  <a:lnTo>
                    <a:pt x="409" y="974"/>
                  </a:lnTo>
                  <a:lnTo>
                    <a:pt x="234" y="877"/>
                  </a:lnTo>
                  <a:lnTo>
                    <a:pt x="117" y="779"/>
                  </a:lnTo>
                  <a:lnTo>
                    <a:pt x="39" y="682"/>
                  </a:lnTo>
                  <a:lnTo>
                    <a:pt x="20" y="624"/>
                  </a:lnTo>
                  <a:lnTo>
                    <a:pt x="0" y="565"/>
                  </a:lnTo>
                  <a:lnTo>
                    <a:pt x="0" y="565"/>
                  </a:lnTo>
                  <a:lnTo>
                    <a:pt x="20" y="507"/>
                  </a:lnTo>
                  <a:lnTo>
                    <a:pt x="39" y="448"/>
                  </a:lnTo>
                  <a:lnTo>
                    <a:pt x="117" y="351"/>
                  </a:lnTo>
                  <a:lnTo>
                    <a:pt x="234" y="253"/>
                  </a:lnTo>
                  <a:lnTo>
                    <a:pt x="409" y="175"/>
                  </a:lnTo>
                  <a:lnTo>
                    <a:pt x="604" y="97"/>
                  </a:lnTo>
                  <a:lnTo>
                    <a:pt x="838" y="39"/>
                  </a:lnTo>
                  <a:lnTo>
                    <a:pt x="1091" y="20"/>
                  </a:lnTo>
                  <a:lnTo>
                    <a:pt x="1364" y="0"/>
                  </a:lnTo>
                  <a:lnTo>
                    <a:pt x="1364" y="0"/>
                  </a:lnTo>
                  <a:lnTo>
                    <a:pt x="1637" y="20"/>
                  </a:lnTo>
                  <a:lnTo>
                    <a:pt x="1890" y="39"/>
                  </a:lnTo>
                  <a:lnTo>
                    <a:pt x="2124" y="97"/>
                  </a:lnTo>
                  <a:lnTo>
                    <a:pt x="2319" y="175"/>
                  </a:lnTo>
                  <a:lnTo>
                    <a:pt x="2494" y="253"/>
                  </a:lnTo>
                  <a:lnTo>
                    <a:pt x="2611" y="351"/>
                  </a:lnTo>
                  <a:lnTo>
                    <a:pt x="2689" y="448"/>
                  </a:lnTo>
                  <a:lnTo>
                    <a:pt x="2709" y="507"/>
                  </a:lnTo>
                  <a:lnTo>
                    <a:pt x="2728" y="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4253975" y="1946850"/>
              <a:ext cx="124700" cy="66775"/>
            </a:xfrm>
            <a:custGeom>
              <a:avLst/>
              <a:gdLst/>
              <a:ahLst/>
              <a:cxnLst/>
              <a:rect l="l" t="t" r="r" b="b"/>
              <a:pathLst>
                <a:path w="4988" h="2671" extrusionOk="0">
                  <a:moveTo>
                    <a:pt x="2591" y="1"/>
                  </a:moveTo>
                  <a:lnTo>
                    <a:pt x="2377" y="20"/>
                  </a:lnTo>
                  <a:lnTo>
                    <a:pt x="2182" y="40"/>
                  </a:lnTo>
                  <a:lnTo>
                    <a:pt x="1968" y="59"/>
                  </a:lnTo>
                  <a:lnTo>
                    <a:pt x="1773" y="118"/>
                  </a:lnTo>
                  <a:lnTo>
                    <a:pt x="1578" y="176"/>
                  </a:lnTo>
                  <a:lnTo>
                    <a:pt x="1403" y="235"/>
                  </a:lnTo>
                  <a:lnTo>
                    <a:pt x="1228" y="312"/>
                  </a:lnTo>
                  <a:lnTo>
                    <a:pt x="1052" y="410"/>
                  </a:lnTo>
                  <a:lnTo>
                    <a:pt x="877" y="527"/>
                  </a:lnTo>
                  <a:lnTo>
                    <a:pt x="604" y="741"/>
                  </a:lnTo>
                  <a:lnTo>
                    <a:pt x="370" y="975"/>
                  </a:lnTo>
                  <a:lnTo>
                    <a:pt x="273" y="1111"/>
                  </a:lnTo>
                  <a:lnTo>
                    <a:pt x="175" y="1267"/>
                  </a:lnTo>
                  <a:lnTo>
                    <a:pt x="98" y="1423"/>
                  </a:lnTo>
                  <a:lnTo>
                    <a:pt x="20" y="1579"/>
                  </a:lnTo>
                  <a:lnTo>
                    <a:pt x="0" y="1657"/>
                  </a:lnTo>
                  <a:lnTo>
                    <a:pt x="20" y="1715"/>
                  </a:lnTo>
                  <a:lnTo>
                    <a:pt x="175" y="1949"/>
                  </a:lnTo>
                  <a:lnTo>
                    <a:pt x="273" y="2047"/>
                  </a:lnTo>
                  <a:lnTo>
                    <a:pt x="370" y="2144"/>
                  </a:lnTo>
                  <a:lnTo>
                    <a:pt x="604" y="2300"/>
                  </a:lnTo>
                  <a:lnTo>
                    <a:pt x="857" y="2417"/>
                  </a:lnTo>
                  <a:lnTo>
                    <a:pt x="1130" y="2514"/>
                  </a:lnTo>
                  <a:lnTo>
                    <a:pt x="1422" y="2592"/>
                  </a:lnTo>
                  <a:lnTo>
                    <a:pt x="1715" y="2631"/>
                  </a:lnTo>
                  <a:lnTo>
                    <a:pt x="2065" y="2670"/>
                  </a:lnTo>
                  <a:lnTo>
                    <a:pt x="2221" y="2670"/>
                  </a:lnTo>
                  <a:lnTo>
                    <a:pt x="2494" y="2651"/>
                  </a:lnTo>
                  <a:lnTo>
                    <a:pt x="2767" y="2631"/>
                  </a:lnTo>
                  <a:lnTo>
                    <a:pt x="3040" y="2592"/>
                  </a:lnTo>
                  <a:lnTo>
                    <a:pt x="3332" y="2553"/>
                  </a:lnTo>
                  <a:lnTo>
                    <a:pt x="3624" y="2475"/>
                  </a:lnTo>
                  <a:lnTo>
                    <a:pt x="3897" y="2397"/>
                  </a:lnTo>
                  <a:lnTo>
                    <a:pt x="4170" y="2300"/>
                  </a:lnTo>
                  <a:lnTo>
                    <a:pt x="4403" y="2202"/>
                  </a:lnTo>
                  <a:lnTo>
                    <a:pt x="4559" y="2124"/>
                  </a:lnTo>
                  <a:lnTo>
                    <a:pt x="4676" y="2047"/>
                  </a:lnTo>
                  <a:lnTo>
                    <a:pt x="4813" y="1930"/>
                  </a:lnTo>
                  <a:lnTo>
                    <a:pt x="4910" y="1793"/>
                  </a:lnTo>
                  <a:lnTo>
                    <a:pt x="4969" y="1676"/>
                  </a:lnTo>
                  <a:lnTo>
                    <a:pt x="4988" y="1520"/>
                  </a:lnTo>
                  <a:lnTo>
                    <a:pt x="4988" y="1404"/>
                  </a:lnTo>
                  <a:lnTo>
                    <a:pt x="4949" y="1248"/>
                  </a:lnTo>
                  <a:lnTo>
                    <a:pt x="4891" y="1111"/>
                  </a:lnTo>
                  <a:lnTo>
                    <a:pt x="4813" y="975"/>
                  </a:lnTo>
                  <a:lnTo>
                    <a:pt x="4715" y="858"/>
                  </a:lnTo>
                  <a:lnTo>
                    <a:pt x="4579" y="722"/>
                  </a:lnTo>
                  <a:lnTo>
                    <a:pt x="4442" y="605"/>
                  </a:lnTo>
                  <a:lnTo>
                    <a:pt x="4306" y="507"/>
                  </a:lnTo>
                  <a:lnTo>
                    <a:pt x="4150" y="410"/>
                  </a:lnTo>
                  <a:lnTo>
                    <a:pt x="3975" y="312"/>
                  </a:lnTo>
                  <a:lnTo>
                    <a:pt x="3644" y="176"/>
                  </a:lnTo>
                  <a:lnTo>
                    <a:pt x="3312" y="79"/>
                  </a:lnTo>
                  <a:lnTo>
                    <a:pt x="2962" y="20"/>
                  </a:lnTo>
                  <a:lnTo>
                    <a:pt x="25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4253975" y="1946850"/>
              <a:ext cx="124700" cy="66775"/>
            </a:xfrm>
            <a:custGeom>
              <a:avLst/>
              <a:gdLst/>
              <a:ahLst/>
              <a:cxnLst/>
              <a:rect l="l" t="t" r="r" b="b"/>
              <a:pathLst>
                <a:path w="4988" h="2671" fill="none" extrusionOk="0">
                  <a:moveTo>
                    <a:pt x="2591" y="1"/>
                  </a:moveTo>
                  <a:lnTo>
                    <a:pt x="2591" y="1"/>
                  </a:lnTo>
                  <a:lnTo>
                    <a:pt x="2377" y="20"/>
                  </a:lnTo>
                  <a:lnTo>
                    <a:pt x="2377" y="20"/>
                  </a:lnTo>
                  <a:lnTo>
                    <a:pt x="2182" y="40"/>
                  </a:lnTo>
                  <a:lnTo>
                    <a:pt x="1968" y="59"/>
                  </a:lnTo>
                  <a:lnTo>
                    <a:pt x="1773" y="118"/>
                  </a:lnTo>
                  <a:lnTo>
                    <a:pt x="1578" y="176"/>
                  </a:lnTo>
                  <a:lnTo>
                    <a:pt x="1578" y="176"/>
                  </a:lnTo>
                  <a:lnTo>
                    <a:pt x="1403" y="235"/>
                  </a:lnTo>
                  <a:lnTo>
                    <a:pt x="1228" y="312"/>
                  </a:lnTo>
                  <a:lnTo>
                    <a:pt x="1052" y="410"/>
                  </a:lnTo>
                  <a:lnTo>
                    <a:pt x="877" y="527"/>
                  </a:lnTo>
                  <a:lnTo>
                    <a:pt x="877" y="527"/>
                  </a:lnTo>
                  <a:lnTo>
                    <a:pt x="604" y="741"/>
                  </a:lnTo>
                  <a:lnTo>
                    <a:pt x="370" y="975"/>
                  </a:lnTo>
                  <a:lnTo>
                    <a:pt x="370" y="975"/>
                  </a:lnTo>
                  <a:lnTo>
                    <a:pt x="273" y="1111"/>
                  </a:lnTo>
                  <a:lnTo>
                    <a:pt x="175" y="1267"/>
                  </a:lnTo>
                  <a:lnTo>
                    <a:pt x="175" y="1267"/>
                  </a:lnTo>
                  <a:lnTo>
                    <a:pt x="98" y="1423"/>
                  </a:lnTo>
                  <a:lnTo>
                    <a:pt x="20" y="1579"/>
                  </a:lnTo>
                  <a:lnTo>
                    <a:pt x="20" y="1579"/>
                  </a:lnTo>
                  <a:lnTo>
                    <a:pt x="0" y="1657"/>
                  </a:lnTo>
                  <a:lnTo>
                    <a:pt x="20" y="1715"/>
                  </a:lnTo>
                  <a:lnTo>
                    <a:pt x="20" y="1715"/>
                  </a:lnTo>
                  <a:lnTo>
                    <a:pt x="175" y="1949"/>
                  </a:lnTo>
                  <a:lnTo>
                    <a:pt x="273" y="2047"/>
                  </a:lnTo>
                  <a:lnTo>
                    <a:pt x="370" y="2144"/>
                  </a:lnTo>
                  <a:lnTo>
                    <a:pt x="370" y="2144"/>
                  </a:lnTo>
                  <a:lnTo>
                    <a:pt x="604" y="2300"/>
                  </a:lnTo>
                  <a:lnTo>
                    <a:pt x="857" y="2417"/>
                  </a:lnTo>
                  <a:lnTo>
                    <a:pt x="857" y="2417"/>
                  </a:lnTo>
                  <a:lnTo>
                    <a:pt x="1130" y="2514"/>
                  </a:lnTo>
                  <a:lnTo>
                    <a:pt x="1422" y="2592"/>
                  </a:lnTo>
                  <a:lnTo>
                    <a:pt x="1715" y="2631"/>
                  </a:lnTo>
                  <a:lnTo>
                    <a:pt x="2065" y="2670"/>
                  </a:lnTo>
                  <a:lnTo>
                    <a:pt x="2065" y="2670"/>
                  </a:lnTo>
                  <a:lnTo>
                    <a:pt x="2221" y="2670"/>
                  </a:lnTo>
                  <a:lnTo>
                    <a:pt x="2221" y="2670"/>
                  </a:lnTo>
                  <a:lnTo>
                    <a:pt x="2494" y="2651"/>
                  </a:lnTo>
                  <a:lnTo>
                    <a:pt x="2767" y="2631"/>
                  </a:lnTo>
                  <a:lnTo>
                    <a:pt x="3040" y="2592"/>
                  </a:lnTo>
                  <a:lnTo>
                    <a:pt x="3332" y="2553"/>
                  </a:lnTo>
                  <a:lnTo>
                    <a:pt x="3332" y="2553"/>
                  </a:lnTo>
                  <a:lnTo>
                    <a:pt x="3624" y="2475"/>
                  </a:lnTo>
                  <a:lnTo>
                    <a:pt x="3897" y="2397"/>
                  </a:lnTo>
                  <a:lnTo>
                    <a:pt x="4170" y="2300"/>
                  </a:lnTo>
                  <a:lnTo>
                    <a:pt x="4403" y="2202"/>
                  </a:lnTo>
                  <a:lnTo>
                    <a:pt x="4403" y="2202"/>
                  </a:lnTo>
                  <a:lnTo>
                    <a:pt x="4559" y="2124"/>
                  </a:lnTo>
                  <a:lnTo>
                    <a:pt x="4676" y="2047"/>
                  </a:lnTo>
                  <a:lnTo>
                    <a:pt x="4676" y="2047"/>
                  </a:lnTo>
                  <a:lnTo>
                    <a:pt x="4813" y="1930"/>
                  </a:lnTo>
                  <a:lnTo>
                    <a:pt x="4910" y="1793"/>
                  </a:lnTo>
                  <a:lnTo>
                    <a:pt x="4910" y="1793"/>
                  </a:lnTo>
                  <a:lnTo>
                    <a:pt x="4969" y="1676"/>
                  </a:lnTo>
                  <a:lnTo>
                    <a:pt x="4988" y="1520"/>
                  </a:lnTo>
                  <a:lnTo>
                    <a:pt x="4988" y="1520"/>
                  </a:lnTo>
                  <a:lnTo>
                    <a:pt x="4988" y="1404"/>
                  </a:lnTo>
                  <a:lnTo>
                    <a:pt x="4988" y="1404"/>
                  </a:lnTo>
                  <a:lnTo>
                    <a:pt x="4949" y="1248"/>
                  </a:lnTo>
                  <a:lnTo>
                    <a:pt x="4949" y="1248"/>
                  </a:lnTo>
                  <a:lnTo>
                    <a:pt x="4891" y="1111"/>
                  </a:lnTo>
                  <a:lnTo>
                    <a:pt x="4813" y="975"/>
                  </a:lnTo>
                  <a:lnTo>
                    <a:pt x="4715" y="858"/>
                  </a:lnTo>
                  <a:lnTo>
                    <a:pt x="4579" y="722"/>
                  </a:lnTo>
                  <a:lnTo>
                    <a:pt x="4579" y="722"/>
                  </a:lnTo>
                  <a:lnTo>
                    <a:pt x="4442" y="605"/>
                  </a:lnTo>
                  <a:lnTo>
                    <a:pt x="4306" y="507"/>
                  </a:lnTo>
                  <a:lnTo>
                    <a:pt x="4150" y="410"/>
                  </a:lnTo>
                  <a:lnTo>
                    <a:pt x="3975" y="312"/>
                  </a:lnTo>
                  <a:lnTo>
                    <a:pt x="3975" y="312"/>
                  </a:lnTo>
                  <a:lnTo>
                    <a:pt x="3644" y="176"/>
                  </a:lnTo>
                  <a:lnTo>
                    <a:pt x="3312" y="79"/>
                  </a:lnTo>
                  <a:lnTo>
                    <a:pt x="2962" y="20"/>
                  </a:lnTo>
                  <a:lnTo>
                    <a:pt x="25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4388400" y="19731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4388400" y="19731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4234475" y="1908375"/>
              <a:ext cx="164675" cy="109125"/>
            </a:xfrm>
            <a:custGeom>
              <a:avLst/>
              <a:gdLst/>
              <a:ahLst/>
              <a:cxnLst/>
              <a:rect l="l" t="t" r="r" b="b"/>
              <a:pathLst>
                <a:path w="6587" h="4365" extrusionOk="0">
                  <a:moveTo>
                    <a:pt x="3527" y="1696"/>
                  </a:moveTo>
                  <a:lnTo>
                    <a:pt x="3761" y="1715"/>
                  </a:lnTo>
                  <a:lnTo>
                    <a:pt x="3975" y="1754"/>
                  </a:lnTo>
                  <a:lnTo>
                    <a:pt x="4151" y="1793"/>
                  </a:lnTo>
                  <a:lnTo>
                    <a:pt x="4346" y="1851"/>
                  </a:lnTo>
                  <a:lnTo>
                    <a:pt x="4541" y="1929"/>
                  </a:lnTo>
                  <a:lnTo>
                    <a:pt x="4813" y="2066"/>
                  </a:lnTo>
                  <a:lnTo>
                    <a:pt x="5086" y="2241"/>
                  </a:lnTo>
                  <a:lnTo>
                    <a:pt x="5242" y="2397"/>
                  </a:lnTo>
                  <a:lnTo>
                    <a:pt x="5398" y="2553"/>
                  </a:lnTo>
                  <a:lnTo>
                    <a:pt x="5476" y="2689"/>
                  </a:lnTo>
                  <a:lnTo>
                    <a:pt x="5554" y="2806"/>
                  </a:lnTo>
                  <a:lnTo>
                    <a:pt x="5573" y="2865"/>
                  </a:lnTo>
                  <a:lnTo>
                    <a:pt x="5593" y="2923"/>
                  </a:lnTo>
                  <a:lnTo>
                    <a:pt x="5632" y="3021"/>
                  </a:lnTo>
                  <a:lnTo>
                    <a:pt x="5632" y="3040"/>
                  </a:lnTo>
                  <a:lnTo>
                    <a:pt x="5651" y="3137"/>
                  </a:lnTo>
                  <a:lnTo>
                    <a:pt x="5651" y="3157"/>
                  </a:lnTo>
                  <a:lnTo>
                    <a:pt x="5671" y="3293"/>
                  </a:lnTo>
                  <a:lnTo>
                    <a:pt x="5515" y="3430"/>
                  </a:lnTo>
                  <a:lnTo>
                    <a:pt x="5339" y="3566"/>
                  </a:lnTo>
                  <a:lnTo>
                    <a:pt x="5028" y="3761"/>
                  </a:lnTo>
                  <a:lnTo>
                    <a:pt x="4677" y="3917"/>
                  </a:lnTo>
                  <a:lnTo>
                    <a:pt x="4443" y="3995"/>
                  </a:lnTo>
                  <a:lnTo>
                    <a:pt x="4209" y="4053"/>
                  </a:lnTo>
                  <a:lnTo>
                    <a:pt x="3956" y="4092"/>
                  </a:lnTo>
                  <a:lnTo>
                    <a:pt x="3703" y="4131"/>
                  </a:lnTo>
                  <a:lnTo>
                    <a:pt x="3410" y="4131"/>
                  </a:lnTo>
                  <a:lnTo>
                    <a:pt x="3294" y="4151"/>
                  </a:lnTo>
                  <a:lnTo>
                    <a:pt x="3255" y="4151"/>
                  </a:lnTo>
                  <a:lnTo>
                    <a:pt x="2884" y="4131"/>
                  </a:lnTo>
                  <a:lnTo>
                    <a:pt x="2631" y="4092"/>
                  </a:lnTo>
                  <a:lnTo>
                    <a:pt x="2397" y="4053"/>
                  </a:lnTo>
                  <a:lnTo>
                    <a:pt x="2144" y="3995"/>
                  </a:lnTo>
                  <a:lnTo>
                    <a:pt x="1930" y="3917"/>
                  </a:lnTo>
                  <a:lnTo>
                    <a:pt x="1579" y="3761"/>
                  </a:lnTo>
                  <a:lnTo>
                    <a:pt x="1404" y="3663"/>
                  </a:lnTo>
                  <a:lnTo>
                    <a:pt x="1248" y="3566"/>
                  </a:lnTo>
                  <a:lnTo>
                    <a:pt x="1072" y="3430"/>
                  </a:lnTo>
                  <a:lnTo>
                    <a:pt x="897" y="3274"/>
                  </a:lnTo>
                  <a:lnTo>
                    <a:pt x="917" y="3235"/>
                  </a:lnTo>
                  <a:lnTo>
                    <a:pt x="917" y="3196"/>
                  </a:lnTo>
                  <a:lnTo>
                    <a:pt x="955" y="3021"/>
                  </a:lnTo>
                  <a:lnTo>
                    <a:pt x="994" y="2865"/>
                  </a:lnTo>
                  <a:lnTo>
                    <a:pt x="1072" y="2709"/>
                  </a:lnTo>
                  <a:lnTo>
                    <a:pt x="1170" y="2553"/>
                  </a:lnTo>
                  <a:lnTo>
                    <a:pt x="1326" y="2397"/>
                  </a:lnTo>
                  <a:lnTo>
                    <a:pt x="1501" y="2241"/>
                  </a:lnTo>
                  <a:lnTo>
                    <a:pt x="1754" y="2066"/>
                  </a:lnTo>
                  <a:lnTo>
                    <a:pt x="2027" y="1929"/>
                  </a:lnTo>
                  <a:lnTo>
                    <a:pt x="2222" y="1871"/>
                  </a:lnTo>
                  <a:lnTo>
                    <a:pt x="2417" y="1813"/>
                  </a:lnTo>
                  <a:lnTo>
                    <a:pt x="2612" y="1754"/>
                  </a:lnTo>
                  <a:lnTo>
                    <a:pt x="2826" y="1715"/>
                  </a:lnTo>
                  <a:lnTo>
                    <a:pt x="3060" y="1696"/>
                  </a:lnTo>
                  <a:close/>
                  <a:moveTo>
                    <a:pt x="4950" y="1"/>
                  </a:moveTo>
                  <a:lnTo>
                    <a:pt x="4677" y="20"/>
                  </a:lnTo>
                  <a:lnTo>
                    <a:pt x="4385" y="78"/>
                  </a:lnTo>
                  <a:lnTo>
                    <a:pt x="4092" y="176"/>
                  </a:lnTo>
                  <a:lnTo>
                    <a:pt x="3820" y="273"/>
                  </a:lnTo>
                  <a:lnTo>
                    <a:pt x="3664" y="332"/>
                  </a:lnTo>
                  <a:lnTo>
                    <a:pt x="3333" y="449"/>
                  </a:lnTo>
                  <a:lnTo>
                    <a:pt x="3255" y="449"/>
                  </a:lnTo>
                  <a:lnTo>
                    <a:pt x="2923" y="332"/>
                  </a:lnTo>
                  <a:lnTo>
                    <a:pt x="2767" y="293"/>
                  </a:lnTo>
                  <a:lnTo>
                    <a:pt x="2495" y="176"/>
                  </a:lnTo>
                  <a:lnTo>
                    <a:pt x="2202" y="98"/>
                  </a:lnTo>
                  <a:lnTo>
                    <a:pt x="1910" y="39"/>
                  </a:lnTo>
                  <a:lnTo>
                    <a:pt x="1637" y="20"/>
                  </a:lnTo>
                  <a:lnTo>
                    <a:pt x="1462" y="20"/>
                  </a:lnTo>
                  <a:lnTo>
                    <a:pt x="1267" y="59"/>
                  </a:lnTo>
                  <a:lnTo>
                    <a:pt x="1092" y="98"/>
                  </a:lnTo>
                  <a:lnTo>
                    <a:pt x="917" y="176"/>
                  </a:lnTo>
                  <a:lnTo>
                    <a:pt x="761" y="234"/>
                  </a:lnTo>
                  <a:lnTo>
                    <a:pt x="624" y="332"/>
                  </a:lnTo>
                  <a:lnTo>
                    <a:pt x="507" y="429"/>
                  </a:lnTo>
                  <a:lnTo>
                    <a:pt x="410" y="527"/>
                  </a:lnTo>
                  <a:lnTo>
                    <a:pt x="313" y="643"/>
                  </a:lnTo>
                  <a:lnTo>
                    <a:pt x="215" y="780"/>
                  </a:lnTo>
                  <a:lnTo>
                    <a:pt x="157" y="897"/>
                  </a:lnTo>
                  <a:lnTo>
                    <a:pt x="98" y="1033"/>
                  </a:lnTo>
                  <a:lnTo>
                    <a:pt x="59" y="1170"/>
                  </a:lnTo>
                  <a:lnTo>
                    <a:pt x="20" y="1306"/>
                  </a:lnTo>
                  <a:lnTo>
                    <a:pt x="1" y="1462"/>
                  </a:lnTo>
                  <a:lnTo>
                    <a:pt x="1" y="1618"/>
                  </a:lnTo>
                  <a:lnTo>
                    <a:pt x="1" y="1774"/>
                  </a:lnTo>
                  <a:lnTo>
                    <a:pt x="40" y="2105"/>
                  </a:lnTo>
                  <a:lnTo>
                    <a:pt x="137" y="2417"/>
                  </a:lnTo>
                  <a:lnTo>
                    <a:pt x="254" y="2728"/>
                  </a:lnTo>
                  <a:lnTo>
                    <a:pt x="429" y="3021"/>
                  </a:lnTo>
                  <a:lnTo>
                    <a:pt x="624" y="3293"/>
                  </a:lnTo>
                  <a:lnTo>
                    <a:pt x="858" y="3527"/>
                  </a:lnTo>
                  <a:lnTo>
                    <a:pt x="1131" y="3741"/>
                  </a:lnTo>
                  <a:lnTo>
                    <a:pt x="1404" y="3917"/>
                  </a:lnTo>
                  <a:lnTo>
                    <a:pt x="1715" y="4053"/>
                  </a:lnTo>
                  <a:lnTo>
                    <a:pt x="2027" y="4170"/>
                  </a:lnTo>
                  <a:lnTo>
                    <a:pt x="2358" y="4267"/>
                  </a:lnTo>
                  <a:lnTo>
                    <a:pt x="2690" y="4326"/>
                  </a:lnTo>
                  <a:lnTo>
                    <a:pt x="2923" y="4345"/>
                  </a:lnTo>
                  <a:lnTo>
                    <a:pt x="3196" y="4365"/>
                  </a:lnTo>
                  <a:lnTo>
                    <a:pt x="3294" y="4365"/>
                  </a:lnTo>
                  <a:lnTo>
                    <a:pt x="3605" y="4345"/>
                  </a:lnTo>
                  <a:lnTo>
                    <a:pt x="3898" y="4306"/>
                  </a:lnTo>
                  <a:lnTo>
                    <a:pt x="4248" y="4267"/>
                  </a:lnTo>
                  <a:lnTo>
                    <a:pt x="4579" y="4170"/>
                  </a:lnTo>
                  <a:lnTo>
                    <a:pt x="4891" y="4053"/>
                  </a:lnTo>
                  <a:lnTo>
                    <a:pt x="5183" y="3917"/>
                  </a:lnTo>
                  <a:lnTo>
                    <a:pt x="5476" y="3741"/>
                  </a:lnTo>
                  <a:lnTo>
                    <a:pt x="5729" y="3527"/>
                  </a:lnTo>
                  <a:lnTo>
                    <a:pt x="5963" y="3274"/>
                  </a:lnTo>
                  <a:lnTo>
                    <a:pt x="6158" y="3021"/>
                  </a:lnTo>
                  <a:lnTo>
                    <a:pt x="6333" y="2728"/>
                  </a:lnTo>
                  <a:lnTo>
                    <a:pt x="6469" y="2397"/>
                  </a:lnTo>
                  <a:lnTo>
                    <a:pt x="6547" y="2085"/>
                  </a:lnTo>
                  <a:lnTo>
                    <a:pt x="6586" y="1774"/>
                  </a:lnTo>
                  <a:lnTo>
                    <a:pt x="6586" y="1618"/>
                  </a:lnTo>
                  <a:lnTo>
                    <a:pt x="6586" y="1462"/>
                  </a:lnTo>
                  <a:lnTo>
                    <a:pt x="6567" y="1306"/>
                  </a:lnTo>
                  <a:lnTo>
                    <a:pt x="6528" y="1170"/>
                  </a:lnTo>
                  <a:lnTo>
                    <a:pt x="6489" y="1033"/>
                  </a:lnTo>
                  <a:lnTo>
                    <a:pt x="6430" y="897"/>
                  </a:lnTo>
                  <a:lnTo>
                    <a:pt x="6372" y="760"/>
                  </a:lnTo>
                  <a:lnTo>
                    <a:pt x="6275" y="624"/>
                  </a:lnTo>
                  <a:lnTo>
                    <a:pt x="6197" y="527"/>
                  </a:lnTo>
                  <a:lnTo>
                    <a:pt x="6080" y="410"/>
                  </a:lnTo>
                  <a:lnTo>
                    <a:pt x="5963" y="312"/>
                  </a:lnTo>
                  <a:lnTo>
                    <a:pt x="5826" y="234"/>
                  </a:lnTo>
                  <a:lnTo>
                    <a:pt x="5671" y="156"/>
                  </a:lnTo>
                  <a:lnTo>
                    <a:pt x="5515" y="98"/>
                  </a:lnTo>
                  <a:lnTo>
                    <a:pt x="5339" y="59"/>
                  </a:lnTo>
                  <a:lnTo>
                    <a:pt x="5145" y="20"/>
                  </a:lnTo>
                  <a:lnTo>
                    <a:pt x="49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4234475" y="1908375"/>
              <a:ext cx="164675" cy="109125"/>
            </a:xfrm>
            <a:custGeom>
              <a:avLst/>
              <a:gdLst/>
              <a:ahLst/>
              <a:cxnLst/>
              <a:rect l="l" t="t" r="r" b="b"/>
              <a:pathLst>
                <a:path w="6587" h="4365" fill="none" extrusionOk="0">
                  <a:moveTo>
                    <a:pt x="4950" y="1"/>
                  </a:moveTo>
                  <a:lnTo>
                    <a:pt x="4950" y="1"/>
                  </a:lnTo>
                  <a:lnTo>
                    <a:pt x="4677" y="20"/>
                  </a:lnTo>
                  <a:lnTo>
                    <a:pt x="4385" y="78"/>
                  </a:lnTo>
                  <a:lnTo>
                    <a:pt x="4385" y="78"/>
                  </a:lnTo>
                  <a:lnTo>
                    <a:pt x="4092" y="176"/>
                  </a:lnTo>
                  <a:lnTo>
                    <a:pt x="3820" y="273"/>
                  </a:lnTo>
                  <a:lnTo>
                    <a:pt x="3664" y="332"/>
                  </a:lnTo>
                  <a:lnTo>
                    <a:pt x="3664" y="332"/>
                  </a:lnTo>
                  <a:lnTo>
                    <a:pt x="3664" y="332"/>
                  </a:lnTo>
                  <a:lnTo>
                    <a:pt x="3664" y="332"/>
                  </a:lnTo>
                  <a:lnTo>
                    <a:pt x="3664" y="332"/>
                  </a:lnTo>
                  <a:lnTo>
                    <a:pt x="3664" y="332"/>
                  </a:lnTo>
                  <a:lnTo>
                    <a:pt x="3664" y="332"/>
                  </a:lnTo>
                  <a:lnTo>
                    <a:pt x="3333" y="449"/>
                  </a:lnTo>
                  <a:lnTo>
                    <a:pt x="3333" y="449"/>
                  </a:lnTo>
                  <a:lnTo>
                    <a:pt x="3294" y="449"/>
                  </a:lnTo>
                  <a:lnTo>
                    <a:pt x="3294" y="449"/>
                  </a:lnTo>
                  <a:lnTo>
                    <a:pt x="3274" y="449"/>
                  </a:lnTo>
                  <a:lnTo>
                    <a:pt x="3255" y="449"/>
                  </a:lnTo>
                  <a:lnTo>
                    <a:pt x="3255" y="449"/>
                  </a:lnTo>
                  <a:lnTo>
                    <a:pt x="2923" y="332"/>
                  </a:lnTo>
                  <a:lnTo>
                    <a:pt x="2767" y="293"/>
                  </a:lnTo>
                  <a:lnTo>
                    <a:pt x="2767" y="293"/>
                  </a:lnTo>
                  <a:lnTo>
                    <a:pt x="2495" y="176"/>
                  </a:lnTo>
                  <a:lnTo>
                    <a:pt x="2202" y="98"/>
                  </a:lnTo>
                  <a:lnTo>
                    <a:pt x="2202" y="98"/>
                  </a:lnTo>
                  <a:lnTo>
                    <a:pt x="1910" y="39"/>
                  </a:lnTo>
                  <a:lnTo>
                    <a:pt x="1637" y="20"/>
                  </a:lnTo>
                  <a:lnTo>
                    <a:pt x="1637" y="20"/>
                  </a:lnTo>
                  <a:lnTo>
                    <a:pt x="1462" y="20"/>
                  </a:lnTo>
                  <a:lnTo>
                    <a:pt x="1462" y="20"/>
                  </a:lnTo>
                  <a:lnTo>
                    <a:pt x="1267" y="59"/>
                  </a:lnTo>
                  <a:lnTo>
                    <a:pt x="1092" y="98"/>
                  </a:lnTo>
                  <a:lnTo>
                    <a:pt x="917" y="176"/>
                  </a:lnTo>
                  <a:lnTo>
                    <a:pt x="761" y="234"/>
                  </a:lnTo>
                  <a:lnTo>
                    <a:pt x="761" y="234"/>
                  </a:lnTo>
                  <a:lnTo>
                    <a:pt x="624" y="332"/>
                  </a:lnTo>
                  <a:lnTo>
                    <a:pt x="507" y="429"/>
                  </a:lnTo>
                  <a:lnTo>
                    <a:pt x="410" y="527"/>
                  </a:lnTo>
                  <a:lnTo>
                    <a:pt x="313" y="643"/>
                  </a:lnTo>
                  <a:lnTo>
                    <a:pt x="313" y="643"/>
                  </a:lnTo>
                  <a:lnTo>
                    <a:pt x="215" y="780"/>
                  </a:lnTo>
                  <a:lnTo>
                    <a:pt x="157" y="897"/>
                  </a:lnTo>
                  <a:lnTo>
                    <a:pt x="157" y="897"/>
                  </a:lnTo>
                  <a:lnTo>
                    <a:pt x="98" y="1033"/>
                  </a:lnTo>
                  <a:lnTo>
                    <a:pt x="59" y="1170"/>
                  </a:lnTo>
                  <a:lnTo>
                    <a:pt x="59" y="1170"/>
                  </a:lnTo>
                  <a:lnTo>
                    <a:pt x="20" y="1306"/>
                  </a:lnTo>
                  <a:lnTo>
                    <a:pt x="1" y="1462"/>
                  </a:lnTo>
                  <a:lnTo>
                    <a:pt x="1" y="1618"/>
                  </a:lnTo>
                  <a:lnTo>
                    <a:pt x="1" y="1774"/>
                  </a:lnTo>
                  <a:lnTo>
                    <a:pt x="1" y="1774"/>
                  </a:lnTo>
                  <a:lnTo>
                    <a:pt x="40" y="2105"/>
                  </a:lnTo>
                  <a:lnTo>
                    <a:pt x="137" y="2417"/>
                  </a:lnTo>
                  <a:lnTo>
                    <a:pt x="137" y="2417"/>
                  </a:lnTo>
                  <a:lnTo>
                    <a:pt x="254" y="2728"/>
                  </a:lnTo>
                  <a:lnTo>
                    <a:pt x="429" y="3021"/>
                  </a:lnTo>
                  <a:lnTo>
                    <a:pt x="429" y="3021"/>
                  </a:lnTo>
                  <a:lnTo>
                    <a:pt x="624" y="3293"/>
                  </a:lnTo>
                  <a:lnTo>
                    <a:pt x="858" y="3527"/>
                  </a:lnTo>
                  <a:lnTo>
                    <a:pt x="1131" y="3741"/>
                  </a:lnTo>
                  <a:lnTo>
                    <a:pt x="1404" y="3917"/>
                  </a:lnTo>
                  <a:lnTo>
                    <a:pt x="1404" y="3917"/>
                  </a:lnTo>
                  <a:lnTo>
                    <a:pt x="1715" y="4053"/>
                  </a:lnTo>
                  <a:lnTo>
                    <a:pt x="2027" y="4170"/>
                  </a:lnTo>
                  <a:lnTo>
                    <a:pt x="2358" y="4267"/>
                  </a:lnTo>
                  <a:lnTo>
                    <a:pt x="2690" y="4326"/>
                  </a:lnTo>
                  <a:lnTo>
                    <a:pt x="2690" y="4326"/>
                  </a:lnTo>
                  <a:lnTo>
                    <a:pt x="2923" y="4345"/>
                  </a:lnTo>
                  <a:lnTo>
                    <a:pt x="3196" y="4365"/>
                  </a:lnTo>
                  <a:lnTo>
                    <a:pt x="3196" y="4365"/>
                  </a:lnTo>
                  <a:lnTo>
                    <a:pt x="3294" y="4365"/>
                  </a:lnTo>
                  <a:lnTo>
                    <a:pt x="3294" y="4365"/>
                  </a:lnTo>
                  <a:lnTo>
                    <a:pt x="3605" y="4345"/>
                  </a:lnTo>
                  <a:lnTo>
                    <a:pt x="3898" y="4306"/>
                  </a:lnTo>
                  <a:lnTo>
                    <a:pt x="3898" y="4306"/>
                  </a:lnTo>
                  <a:lnTo>
                    <a:pt x="4248" y="4267"/>
                  </a:lnTo>
                  <a:lnTo>
                    <a:pt x="4579" y="4170"/>
                  </a:lnTo>
                  <a:lnTo>
                    <a:pt x="4891" y="4053"/>
                  </a:lnTo>
                  <a:lnTo>
                    <a:pt x="5183" y="3917"/>
                  </a:lnTo>
                  <a:lnTo>
                    <a:pt x="5183" y="3917"/>
                  </a:lnTo>
                  <a:lnTo>
                    <a:pt x="5476" y="3741"/>
                  </a:lnTo>
                  <a:lnTo>
                    <a:pt x="5729" y="3527"/>
                  </a:lnTo>
                  <a:lnTo>
                    <a:pt x="5963" y="3274"/>
                  </a:lnTo>
                  <a:lnTo>
                    <a:pt x="6158" y="3021"/>
                  </a:lnTo>
                  <a:lnTo>
                    <a:pt x="6158" y="3021"/>
                  </a:lnTo>
                  <a:lnTo>
                    <a:pt x="6333" y="2728"/>
                  </a:lnTo>
                  <a:lnTo>
                    <a:pt x="6469" y="2397"/>
                  </a:lnTo>
                  <a:lnTo>
                    <a:pt x="6469" y="2397"/>
                  </a:lnTo>
                  <a:lnTo>
                    <a:pt x="6547" y="2085"/>
                  </a:lnTo>
                  <a:lnTo>
                    <a:pt x="6586" y="1774"/>
                  </a:lnTo>
                  <a:lnTo>
                    <a:pt x="6586" y="1774"/>
                  </a:lnTo>
                  <a:lnTo>
                    <a:pt x="6586" y="1618"/>
                  </a:lnTo>
                  <a:lnTo>
                    <a:pt x="6586" y="1462"/>
                  </a:lnTo>
                  <a:lnTo>
                    <a:pt x="6567" y="1306"/>
                  </a:lnTo>
                  <a:lnTo>
                    <a:pt x="6528" y="1170"/>
                  </a:lnTo>
                  <a:lnTo>
                    <a:pt x="6528" y="1170"/>
                  </a:lnTo>
                  <a:lnTo>
                    <a:pt x="6489" y="1033"/>
                  </a:lnTo>
                  <a:lnTo>
                    <a:pt x="6430" y="897"/>
                  </a:lnTo>
                  <a:lnTo>
                    <a:pt x="6430" y="897"/>
                  </a:lnTo>
                  <a:lnTo>
                    <a:pt x="6372" y="760"/>
                  </a:lnTo>
                  <a:lnTo>
                    <a:pt x="6275" y="624"/>
                  </a:lnTo>
                  <a:lnTo>
                    <a:pt x="6275" y="624"/>
                  </a:lnTo>
                  <a:lnTo>
                    <a:pt x="6197" y="527"/>
                  </a:lnTo>
                  <a:lnTo>
                    <a:pt x="6080" y="410"/>
                  </a:lnTo>
                  <a:lnTo>
                    <a:pt x="5963" y="312"/>
                  </a:lnTo>
                  <a:lnTo>
                    <a:pt x="5826" y="234"/>
                  </a:lnTo>
                  <a:lnTo>
                    <a:pt x="5826" y="234"/>
                  </a:lnTo>
                  <a:lnTo>
                    <a:pt x="5671" y="156"/>
                  </a:lnTo>
                  <a:lnTo>
                    <a:pt x="5515" y="98"/>
                  </a:lnTo>
                  <a:lnTo>
                    <a:pt x="5339" y="59"/>
                  </a:lnTo>
                  <a:lnTo>
                    <a:pt x="5145" y="20"/>
                  </a:lnTo>
                  <a:lnTo>
                    <a:pt x="5145" y="20"/>
                  </a:lnTo>
                  <a:lnTo>
                    <a:pt x="49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4256900" y="1950750"/>
              <a:ext cx="119350" cy="61400"/>
            </a:xfrm>
            <a:custGeom>
              <a:avLst/>
              <a:gdLst/>
              <a:ahLst/>
              <a:cxnLst/>
              <a:rect l="l" t="t" r="r" b="b"/>
              <a:pathLst>
                <a:path w="4774" h="2456" fill="none" extrusionOk="0">
                  <a:moveTo>
                    <a:pt x="1929" y="20"/>
                  </a:moveTo>
                  <a:lnTo>
                    <a:pt x="1929" y="20"/>
                  </a:lnTo>
                  <a:lnTo>
                    <a:pt x="2163" y="1"/>
                  </a:lnTo>
                  <a:lnTo>
                    <a:pt x="2397" y="1"/>
                  </a:lnTo>
                  <a:lnTo>
                    <a:pt x="2397" y="1"/>
                  </a:lnTo>
                  <a:lnTo>
                    <a:pt x="2397" y="1"/>
                  </a:lnTo>
                  <a:lnTo>
                    <a:pt x="2630" y="1"/>
                  </a:lnTo>
                  <a:lnTo>
                    <a:pt x="2864" y="20"/>
                  </a:lnTo>
                  <a:lnTo>
                    <a:pt x="2864" y="20"/>
                  </a:lnTo>
                  <a:lnTo>
                    <a:pt x="3078" y="59"/>
                  </a:lnTo>
                  <a:lnTo>
                    <a:pt x="3254" y="98"/>
                  </a:lnTo>
                  <a:lnTo>
                    <a:pt x="3449" y="156"/>
                  </a:lnTo>
                  <a:lnTo>
                    <a:pt x="3644" y="234"/>
                  </a:lnTo>
                  <a:lnTo>
                    <a:pt x="3644" y="234"/>
                  </a:lnTo>
                  <a:lnTo>
                    <a:pt x="3916" y="371"/>
                  </a:lnTo>
                  <a:lnTo>
                    <a:pt x="4189" y="546"/>
                  </a:lnTo>
                  <a:lnTo>
                    <a:pt x="4189" y="546"/>
                  </a:lnTo>
                  <a:lnTo>
                    <a:pt x="4345" y="702"/>
                  </a:lnTo>
                  <a:lnTo>
                    <a:pt x="4501" y="858"/>
                  </a:lnTo>
                  <a:lnTo>
                    <a:pt x="4501" y="858"/>
                  </a:lnTo>
                  <a:lnTo>
                    <a:pt x="4579" y="994"/>
                  </a:lnTo>
                  <a:lnTo>
                    <a:pt x="4657" y="1111"/>
                  </a:lnTo>
                  <a:lnTo>
                    <a:pt x="4657" y="1111"/>
                  </a:lnTo>
                  <a:lnTo>
                    <a:pt x="4676" y="1170"/>
                  </a:lnTo>
                  <a:lnTo>
                    <a:pt x="4676" y="1170"/>
                  </a:lnTo>
                  <a:lnTo>
                    <a:pt x="4676" y="1170"/>
                  </a:lnTo>
                  <a:lnTo>
                    <a:pt x="4696" y="1228"/>
                  </a:lnTo>
                  <a:lnTo>
                    <a:pt x="4696" y="1228"/>
                  </a:lnTo>
                  <a:lnTo>
                    <a:pt x="4735" y="1326"/>
                  </a:lnTo>
                  <a:lnTo>
                    <a:pt x="4735" y="1345"/>
                  </a:lnTo>
                  <a:lnTo>
                    <a:pt x="4735" y="1345"/>
                  </a:lnTo>
                  <a:lnTo>
                    <a:pt x="4735" y="1345"/>
                  </a:lnTo>
                  <a:lnTo>
                    <a:pt x="4754" y="1442"/>
                  </a:lnTo>
                  <a:lnTo>
                    <a:pt x="4754" y="1462"/>
                  </a:lnTo>
                  <a:lnTo>
                    <a:pt x="4754" y="1462"/>
                  </a:lnTo>
                  <a:lnTo>
                    <a:pt x="4774" y="1598"/>
                  </a:lnTo>
                  <a:lnTo>
                    <a:pt x="4774" y="1598"/>
                  </a:lnTo>
                  <a:lnTo>
                    <a:pt x="4618" y="1735"/>
                  </a:lnTo>
                  <a:lnTo>
                    <a:pt x="4442" y="1871"/>
                  </a:lnTo>
                  <a:lnTo>
                    <a:pt x="4442" y="1871"/>
                  </a:lnTo>
                  <a:lnTo>
                    <a:pt x="4131" y="2066"/>
                  </a:lnTo>
                  <a:lnTo>
                    <a:pt x="3780" y="2222"/>
                  </a:lnTo>
                  <a:lnTo>
                    <a:pt x="3780" y="2222"/>
                  </a:lnTo>
                  <a:lnTo>
                    <a:pt x="3780" y="2222"/>
                  </a:lnTo>
                  <a:lnTo>
                    <a:pt x="3546" y="2300"/>
                  </a:lnTo>
                  <a:lnTo>
                    <a:pt x="3312" y="2358"/>
                  </a:lnTo>
                  <a:lnTo>
                    <a:pt x="3059" y="2397"/>
                  </a:lnTo>
                  <a:lnTo>
                    <a:pt x="2806" y="2436"/>
                  </a:lnTo>
                  <a:lnTo>
                    <a:pt x="2806" y="2436"/>
                  </a:lnTo>
                  <a:lnTo>
                    <a:pt x="2513" y="2436"/>
                  </a:lnTo>
                  <a:lnTo>
                    <a:pt x="2513" y="2436"/>
                  </a:lnTo>
                  <a:lnTo>
                    <a:pt x="2397" y="2456"/>
                  </a:lnTo>
                  <a:lnTo>
                    <a:pt x="2358" y="2456"/>
                  </a:lnTo>
                  <a:lnTo>
                    <a:pt x="2358" y="2456"/>
                  </a:lnTo>
                  <a:lnTo>
                    <a:pt x="1987" y="2436"/>
                  </a:lnTo>
                  <a:lnTo>
                    <a:pt x="1987" y="2436"/>
                  </a:lnTo>
                  <a:lnTo>
                    <a:pt x="1734" y="2397"/>
                  </a:lnTo>
                  <a:lnTo>
                    <a:pt x="1500" y="2358"/>
                  </a:lnTo>
                  <a:lnTo>
                    <a:pt x="1247" y="2300"/>
                  </a:lnTo>
                  <a:lnTo>
                    <a:pt x="1033" y="2222"/>
                  </a:lnTo>
                  <a:lnTo>
                    <a:pt x="1033" y="2222"/>
                  </a:lnTo>
                  <a:lnTo>
                    <a:pt x="1033" y="2222"/>
                  </a:lnTo>
                  <a:lnTo>
                    <a:pt x="682" y="2066"/>
                  </a:lnTo>
                  <a:lnTo>
                    <a:pt x="507" y="1968"/>
                  </a:lnTo>
                  <a:lnTo>
                    <a:pt x="351" y="1871"/>
                  </a:lnTo>
                  <a:lnTo>
                    <a:pt x="351" y="1871"/>
                  </a:lnTo>
                  <a:lnTo>
                    <a:pt x="175" y="1735"/>
                  </a:lnTo>
                  <a:lnTo>
                    <a:pt x="0" y="1579"/>
                  </a:lnTo>
                  <a:lnTo>
                    <a:pt x="0" y="1579"/>
                  </a:lnTo>
                  <a:lnTo>
                    <a:pt x="20" y="1540"/>
                  </a:lnTo>
                  <a:lnTo>
                    <a:pt x="20" y="1501"/>
                  </a:lnTo>
                  <a:lnTo>
                    <a:pt x="20" y="1501"/>
                  </a:lnTo>
                  <a:lnTo>
                    <a:pt x="58" y="1326"/>
                  </a:lnTo>
                  <a:lnTo>
                    <a:pt x="97" y="1170"/>
                  </a:lnTo>
                  <a:lnTo>
                    <a:pt x="97" y="1170"/>
                  </a:lnTo>
                  <a:lnTo>
                    <a:pt x="97" y="1170"/>
                  </a:lnTo>
                  <a:lnTo>
                    <a:pt x="97" y="1170"/>
                  </a:lnTo>
                  <a:lnTo>
                    <a:pt x="97" y="1170"/>
                  </a:lnTo>
                  <a:lnTo>
                    <a:pt x="175" y="1014"/>
                  </a:lnTo>
                  <a:lnTo>
                    <a:pt x="273" y="858"/>
                  </a:lnTo>
                  <a:lnTo>
                    <a:pt x="273" y="858"/>
                  </a:lnTo>
                  <a:lnTo>
                    <a:pt x="429" y="702"/>
                  </a:lnTo>
                  <a:lnTo>
                    <a:pt x="604" y="546"/>
                  </a:lnTo>
                  <a:lnTo>
                    <a:pt x="604" y="546"/>
                  </a:lnTo>
                  <a:lnTo>
                    <a:pt x="857" y="371"/>
                  </a:lnTo>
                  <a:lnTo>
                    <a:pt x="1130" y="234"/>
                  </a:lnTo>
                  <a:lnTo>
                    <a:pt x="1130" y="234"/>
                  </a:lnTo>
                  <a:lnTo>
                    <a:pt x="1325" y="176"/>
                  </a:lnTo>
                  <a:lnTo>
                    <a:pt x="1520" y="118"/>
                  </a:lnTo>
                  <a:lnTo>
                    <a:pt x="1715" y="59"/>
                  </a:lnTo>
                  <a:lnTo>
                    <a:pt x="1929" y="20"/>
                  </a:lnTo>
                  <a:lnTo>
                    <a:pt x="1929"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435;p55"/>
          <p:cNvSpPr txBox="1">
            <a:spLocks noGrp="1"/>
          </p:cNvSpPr>
          <p:nvPr/>
        </p:nvSpPr>
        <p:spPr>
          <a:xfrm>
            <a:off x="1793194" y="2806266"/>
            <a:ext cx="5471714" cy="622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marL="0" lvl="0" indent="0" algn="ctr">
              <a:spcBef>
                <a:spcPct val="0"/>
              </a:spcBef>
            </a:pPr>
            <a:r>
              <a:rPr lang="en-US" sz="7200" b="1">
                <a:latin typeface="+mj-lt"/>
              </a:rPr>
              <a:t>LẬP DÀN Ý </a:t>
            </a:r>
            <a:endParaRPr lang="en-US" sz="7200" b="1" dirty="0">
              <a:latin typeface="+mj-lt"/>
            </a:endParaRPr>
          </a:p>
        </p:txBody>
      </p:sp>
      <p:sp>
        <p:nvSpPr>
          <p:cNvPr id="95" name="Google Shape;436;p55"/>
          <p:cNvSpPr txBox="1">
            <a:spLocks noGrp="1"/>
          </p:cNvSpPr>
          <p:nvPr/>
        </p:nvSpPr>
        <p:spPr>
          <a:xfrm>
            <a:off x="3925328" y="1072562"/>
            <a:ext cx="1158300" cy="1124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Chewy"/>
              <a:buNone/>
              <a:defRPr sz="7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9pPr>
          </a:lstStyle>
          <a:p>
            <a:pPr marL="0" lvl="0" indent="0" algn="r" rtl="0">
              <a:spcBef>
                <a:spcPts val="0"/>
              </a:spcBef>
              <a:spcAft>
                <a:spcPts val="0"/>
              </a:spcAft>
              <a:buNone/>
            </a:pPr>
            <a:r>
              <a:rPr lang="en" sz="8000" b="1">
                <a:solidFill>
                  <a:schemeClr val="accent4">
                    <a:lumMod val="50000"/>
                  </a:schemeClr>
                </a:solidFill>
                <a:latin typeface="+mj-lt"/>
              </a:rPr>
              <a:t>02</a:t>
            </a:r>
            <a:endParaRPr sz="8000" b="1">
              <a:solidFill>
                <a:schemeClr val="accent4">
                  <a:lumMod val="50000"/>
                </a:schemeClr>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4" name="Google Shape;1934;p40"/>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40"/>
          <p:cNvGrpSpPr/>
          <p:nvPr/>
        </p:nvGrpSpPr>
        <p:grpSpPr>
          <a:xfrm rot="-722961">
            <a:off x="373549" y="462622"/>
            <a:ext cx="619687" cy="701070"/>
            <a:chOff x="9501450" y="282563"/>
            <a:chExt cx="827125" cy="935750"/>
          </a:xfrm>
        </p:grpSpPr>
        <p:sp>
          <p:nvSpPr>
            <p:cNvPr id="1956" name="Google Shape;1956;p40"/>
            <p:cNvSpPr/>
            <p:nvPr/>
          </p:nvSpPr>
          <p:spPr>
            <a:xfrm>
              <a:off x="9501450" y="282563"/>
              <a:ext cx="827125" cy="764275"/>
            </a:xfrm>
            <a:custGeom>
              <a:avLst/>
              <a:gdLst/>
              <a:ahLst/>
              <a:cxnLst/>
              <a:rect l="l" t="t" r="r" b="b"/>
              <a:pathLst>
                <a:path w="33085" h="30571" extrusionOk="0">
                  <a:moveTo>
                    <a:pt x="16114" y="1"/>
                  </a:moveTo>
                  <a:lnTo>
                    <a:pt x="15977" y="20"/>
                  </a:lnTo>
                  <a:lnTo>
                    <a:pt x="15821" y="59"/>
                  </a:lnTo>
                  <a:lnTo>
                    <a:pt x="15549" y="118"/>
                  </a:lnTo>
                  <a:lnTo>
                    <a:pt x="15510" y="137"/>
                  </a:lnTo>
                  <a:lnTo>
                    <a:pt x="15179" y="254"/>
                  </a:lnTo>
                  <a:lnTo>
                    <a:pt x="14867" y="390"/>
                  </a:lnTo>
                  <a:lnTo>
                    <a:pt x="14536" y="585"/>
                  </a:lnTo>
                  <a:lnTo>
                    <a:pt x="14224" y="799"/>
                  </a:lnTo>
                  <a:lnTo>
                    <a:pt x="13873" y="1092"/>
                  </a:lnTo>
                  <a:lnTo>
                    <a:pt x="13542" y="1403"/>
                  </a:lnTo>
                  <a:lnTo>
                    <a:pt x="13113" y="1871"/>
                  </a:lnTo>
                  <a:lnTo>
                    <a:pt x="12724" y="2339"/>
                  </a:lnTo>
                  <a:lnTo>
                    <a:pt x="12334" y="2845"/>
                  </a:lnTo>
                  <a:lnTo>
                    <a:pt x="11964" y="3332"/>
                  </a:lnTo>
                  <a:lnTo>
                    <a:pt x="11593" y="3858"/>
                  </a:lnTo>
                  <a:lnTo>
                    <a:pt x="11262" y="4385"/>
                  </a:lnTo>
                  <a:lnTo>
                    <a:pt x="10775" y="5164"/>
                  </a:lnTo>
                  <a:lnTo>
                    <a:pt x="10346" y="5982"/>
                  </a:lnTo>
                  <a:lnTo>
                    <a:pt x="9918" y="6820"/>
                  </a:lnTo>
                  <a:lnTo>
                    <a:pt x="9548" y="7677"/>
                  </a:lnTo>
                  <a:lnTo>
                    <a:pt x="9002" y="8827"/>
                  </a:lnTo>
                  <a:lnTo>
                    <a:pt x="8983" y="8905"/>
                  </a:lnTo>
                  <a:lnTo>
                    <a:pt x="7677" y="9080"/>
                  </a:lnTo>
                  <a:lnTo>
                    <a:pt x="7015" y="9178"/>
                  </a:lnTo>
                  <a:lnTo>
                    <a:pt x="6352" y="9294"/>
                  </a:lnTo>
                  <a:lnTo>
                    <a:pt x="5690" y="9431"/>
                  </a:lnTo>
                  <a:lnTo>
                    <a:pt x="5027" y="9587"/>
                  </a:lnTo>
                  <a:lnTo>
                    <a:pt x="4365" y="9762"/>
                  </a:lnTo>
                  <a:lnTo>
                    <a:pt x="3702" y="9957"/>
                  </a:lnTo>
                  <a:lnTo>
                    <a:pt x="2904" y="10230"/>
                  </a:lnTo>
                  <a:lnTo>
                    <a:pt x="2514" y="10366"/>
                  </a:lnTo>
                  <a:lnTo>
                    <a:pt x="2124" y="10522"/>
                  </a:lnTo>
                  <a:lnTo>
                    <a:pt x="1696" y="10736"/>
                  </a:lnTo>
                  <a:lnTo>
                    <a:pt x="1306" y="10951"/>
                  </a:lnTo>
                  <a:lnTo>
                    <a:pt x="994" y="11184"/>
                  </a:lnTo>
                  <a:lnTo>
                    <a:pt x="702" y="11438"/>
                  </a:lnTo>
                  <a:lnTo>
                    <a:pt x="566" y="11594"/>
                  </a:lnTo>
                  <a:lnTo>
                    <a:pt x="429" y="11749"/>
                  </a:lnTo>
                  <a:lnTo>
                    <a:pt x="332" y="11925"/>
                  </a:lnTo>
                  <a:lnTo>
                    <a:pt x="234" y="12081"/>
                  </a:lnTo>
                  <a:lnTo>
                    <a:pt x="137" y="12276"/>
                  </a:lnTo>
                  <a:lnTo>
                    <a:pt x="78" y="12490"/>
                  </a:lnTo>
                  <a:lnTo>
                    <a:pt x="39" y="12685"/>
                  </a:lnTo>
                  <a:lnTo>
                    <a:pt x="1" y="12918"/>
                  </a:lnTo>
                  <a:lnTo>
                    <a:pt x="1" y="13113"/>
                  </a:lnTo>
                  <a:lnTo>
                    <a:pt x="20" y="13328"/>
                  </a:lnTo>
                  <a:lnTo>
                    <a:pt x="59" y="13561"/>
                  </a:lnTo>
                  <a:lnTo>
                    <a:pt x="117" y="13815"/>
                  </a:lnTo>
                  <a:lnTo>
                    <a:pt x="176" y="14010"/>
                  </a:lnTo>
                  <a:lnTo>
                    <a:pt x="234" y="14224"/>
                  </a:lnTo>
                  <a:lnTo>
                    <a:pt x="429" y="14672"/>
                  </a:lnTo>
                  <a:lnTo>
                    <a:pt x="643" y="15062"/>
                  </a:lnTo>
                  <a:lnTo>
                    <a:pt x="897" y="15451"/>
                  </a:lnTo>
                  <a:lnTo>
                    <a:pt x="1209" y="15861"/>
                  </a:lnTo>
                  <a:lnTo>
                    <a:pt x="1559" y="16289"/>
                  </a:lnTo>
                  <a:lnTo>
                    <a:pt x="1890" y="16640"/>
                  </a:lnTo>
                  <a:lnTo>
                    <a:pt x="2241" y="16991"/>
                  </a:lnTo>
                  <a:lnTo>
                    <a:pt x="2631" y="17380"/>
                  </a:lnTo>
                  <a:lnTo>
                    <a:pt x="3079" y="17770"/>
                  </a:lnTo>
                  <a:lnTo>
                    <a:pt x="3839" y="18432"/>
                  </a:lnTo>
                  <a:lnTo>
                    <a:pt x="4560" y="18997"/>
                  </a:lnTo>
                  <a:lnTo>
                    <a:pt x="4872" y="19251"/>
                  </a:lnTo>
                  <a:lnTo>
                    <a:pt x="5826" y="20011"/>
                  </a:lnTo>
                  <a:lnTo>
                    <a:pt x="5514" y="20985"/>
                  </a:lnTo>
                  <a:lnTo>
                    <a:pt x="5242" y="21881"/>
                  </a:lnTo>
                  <a:lnTo>
                    <a:pt x="5027" y="22719"/>
                  </a:lnTo>
                  <a:lnTo>
                    <a:pt x="4852" y="23518"/>
                  </a:lnTo>
                  <a:lnTo>
                    <a:pt x="4735" y="24083"/>
                  </a:lnTo>
                  <a:lnTo>
                    <a:pt x="4657" y="24628"/>
                  </a:lnTo>
                  <a:lnTo>
                    <a:pt x="4579" y="25154"/>
                  </a:lnTo>
                  <a:lnTo>
                    <a:pt x="4540" y="25661"/>
                  </a:lnTo>
                  <a:lnTo>
                    <a:pt x="4521" y="26207"/>
                  </a:lnTo>
                  <a:lnTo>
                    <a:pt x="4521" y="26713"/>
                  </a:lnTo>
                  <a:lnTo>
                    <a:pt x="4560" y="27200"/>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456" y="29538"/>
                  </a:lnTo>
                  <a:lnTo>
                    <a:pt x="5592" y="29694"/>
                  </a:lnTo>
                  <a:lnTo>
                    <a:pt x="5748" y="29850"/>
                  </a:lnTo>
                  <a:lnTo>
                    <a:pt x="5943" y="30006"/>
                  </a:lnTo>
                  <a:lnTo>
                    <a:pt x="6118" y="30103"/>
                  </a:lnTo>
                  <a:lnTo>
                    <a:pt x="6294" y="30201"/>
                  </a:lnTo>
                  <a:lnTo>
                    <a:pt x="6489" y="30298"/>
                  </a:lnTo>
                  <a:lnTo>
                    <a:pt x="6703" y="30376"/>
                  </a:lnTo>
                  <a:lnTo>
                    <a:pt x="6898" y="30435"/>
                  </a:lnTo>
                  <a:lnTo>
                    <a:pt x="7093" y="30493"/>
                  </a:lnTo>
                  <a:lnTo>
                    <a:pt x="7541" y="30551"/>
                  </a:lnTo>
                  <a:lnTo>
                    <a:pt x="7969" y="30571"/>
                  </a:lnTo>
                  <a:lnTo>
                    <a:pt x="8418" y="30571"/>
                  </a:lnTo>
                  <a:lnTo>
                    <a:pt x="8827" y="30512"/>
                  </a:lnTo>
                  <a:lnTo>
                    <a:pt x="9275" y="30435"/>
                  </a:lnTo>
                  <a:lnTo>
                    <a:pt x="9723" y="30318"/>
                  </a:lnTo>
                  <a:lnTo>
                    <a:pt x="10191" y="30181"/>
                  </a:lnTo>
                  <a:lnTo>
                    <a:pt x="10561" y="30045"/>
                  </a:lnTo>
                  <a:lnTo>
                    <a:pt x="10931" y="29908"/>
                  </a:lnTo>
                  <a:lnTo>
                    <a:pt x="11321" y="29733"/>
                  </a:lnTo>
                  <a:lnTo>
                    <a:pt x="11710" y="29519"/>
                  </a:lnTo>
                  <a:lnTo>
                    <a:pt x="12217" y="29266"/>
                  </a:lnTo>
                  <a:lnTo>
                    <a:pt x="12704" y="28973"/>
                  </a:lnTo>
                  <a:lnTo>
                    <a:pt x="13152" y="28681"/>
                  </a:lnTo>
                  <a:lnTo>
                    <a:pt x="13600" y="28389"/>
                  </a:lnTo>
                  <a:lnTo>
                    <a:pt x="14048" y="28077"/>
                  </a:lnTo>
                  <a:lnTo>
                    <a:pt x="14477" y="27726"/>
                  </a:lnTo>
                  <a:lnTo>
                    <a:pt x="14886" y="27376"/>
                  </a:lnTo>
                  <a:lnTo>
                    <a:pt x="15276" y="27025"/>
                  </a:lnTo>
                  <a:lnTo>
                    <a:pt x="15627" y="26655"/>
                  </a:lnTo>
                  <a:lnTo>
                    <a:pt x="15958" y="26265"/>
                  </a:lnTo>
                  <a:lnTo>
                    <a:pt x="16270" y="25875"/>
                  </a:lnTo>
                  <a:lnTo>
                    <a:pt x="16562" y="25447"/>
                  </a:lnTo>
                  <a:lnTo>
                    <a:pt x="16854" y="25836"/>
                  </a:lnTo>
                  <a:lnTo>
                    <a:pt x="17146" y="26226"/>
                  </a:lnTo>
                  <a:lnTo>
                    <a:pt x="17478" y="26577"/>
                  </a:lnTo>
                  <a:lnTo>
                    <a:pt x="17809" y="26927"/>
                  </a:lnTo>
                  <a:lnTo>
                    <a:pt x="18199" y="27298"/>
                  </a:lnTo>
                  <a:lnTo>
                    <a:pt x="18608" y="27648"/>
                  </a:lnTo>
                  <a:lnTo>
                    <a:pt x="19036" y="27980"/>
                  </a:lnTo>
                  <a:lnTo>
                    <a:pt x="19484" y="28311"/>
                  </a:lnTo>
                  <a:lnTo>
                    <a:pt x="19913" y="28603"/>
                  </a:lnTo>
                  <a:lnTo>
                    <a:pt x="20381" y="28895"/>
                  </a:lnTo>
                  <a:lnTo>
                    <a:pt x="20868" y="29168"/>
                  </a:lnTo>
                  <a:lnTo>
                    <a:pt x="21355" y="29441"/>
                  </a:lnTo>
                  <a:lnTo>
                    <a:pt x="21764" y="29636"/>
                  </a:lnTo>
                  <a:lnTo>
                    <a:pt x="22154" y="29811"/>
                  </a:lnTo>
                  <a:lnTo>
                    <a:pt x="22524" y="29967"/>
                  </a:lnTo>
                  <a:lnTo>
                    <a:pt x="22894" y="30103"/>
                  </a:lnTo>
                  <a:lnTo>
                    <a:pt x="23362" y="30240"/>
                  </a:lnTo>
                  <a:lnTo>
                    <a:pt x="23810" y="30357"/>
                  </a:lnTo>
                  <a:lnTo>
                    <a:pt x="24239" y="30435"/>
                  </a:lnTo>
                  <a:lnTo>
                    <a:pt x="24667" y="30474"/>
                  </a:lnTo>
                  <a:lnTo>
                    <a:pt x="25115" y="30493"/>
                  </a:lnTo>
                  <a:lnTo>
                    <a:pt x="25544" y="30474"/>
                  </a:lnTo>
                  <a:lnTo>
                    <a:pt x="25992" y="30415"/>
                  </a:lnTo>
                  <a:lnTo>
                    <a:pt x="26187" y="30357"/>
                  </a:lnTo>
                  <a:lnTo>
                    <a:pt x="26382" y="30298"/>
                  </a:lnTo>
                  <a:lnTo>
                    <a:pt x="26596" y="30220"/>
                  </a:lnTo>
                  <a:lnTo>
                    <a:pt x="26791" y="30123"/>
                  </a:lnTo>
                  <a:lnTo>
                    <a:pt x="26966" y="30025"/>
                  </a:lnTo>
                  <a:lnTo>
                    <a:pt x="27122" y="29908"/>
                  </a:lnTo>
                  <a:lnTo>
                    <a:pt x="27317" y="29753"/>
                  </a:lnTo>
                  <a:lnTo>
                    <a:pt x="27473" y="29616"/>
                  </a:lnTo>
                  <a:lnTo>
                    <a:pt x="27629" y="29460"/>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506" y="27122"/>
                  </a:lnTo>
                  <a:lnTo>
                    <a:pt x="28545" y="26635"/>
                  </a:lnTo>
                  <a:lnTo>
                    <a:pt x="28564" y="26109"/>
                  </a:lnTo>
                  <a:lnTo>
                    <a:pt x="28545" y="25583"/>
                  </a:lnTo>
                  <a:lnTo>
                    <a:pt x="28486" y="25057"/>
                  </a:lnTo>
                  <a:lnTo>
                    <a:pt x="28428" y="24531"/>
                  </a:lnTo>
                  <a:lnTo>
                    <a:pt x="28350" y="24005"/>
                  </a:lnTo>
                  <a:lnTo>
                    <a:pt x="28233" y="23440"/>
                  </a:lnTo>
                  <a:lnTo>
                    <a:pt x="28057" y="22641"/>
                  </a:lnTo>
                  <a:lnTo>
                    <a:pt x="27824" y="21803"/>
                  </a:lnTo>
                  <a:lnTo>
                    <a:pt x="27570" y="20907"/>
                  </a:lnTo>
                  <a:lnTo>
                    <a:pt x="27259" y="19933"/>
                  </a:lnTo>
                  <a:lnTo>
                    <a:pt x="28213" y="19173"/>
                  </a:lnTo>
                  <a:lnTo>
                    <a:pt x="28525" y="18920"/>
                  </a:lnTo>
                  <a:lnTo>
                    <a:pt x="29226" y="18335"/>
                  </a:lnTo>
                  <a:lnTo>
                    <a:pt x="30006" y="17692"/>
                  </a:lnTo>
                  <a:lnTo>
                    <a:pt x="30454" y="17283"/>
                  </a:lnTo>
                  <a:lnTo>
                    <a:pt x="30844" y="16913"/>
                  </a:lnTo>
                  <a:lnTo>
                    <a:pt x="31194" y="16562"/>
                  </a:lnTo>
                  <a:lnTo>
                    <a:pt x="31506" y="16211"/>
                  </a:lnTo>
                  <a:lnTo>
                    <a:pt x="31876" y="15783"/>
                  </a:lnTo>
                  <a:lnTo>
                    <a:pt x="32169" y="15373"/>
                  </a:lnTo>
                  <a:lnTo>
                    <a:pt x="32441" y="14984"/>
                  </a:lnTo>
                  <a:lnTo>
                    <a:pt x="32636" y="14594"/>
                  </a:lnTo>
                  <a:lnTo>
                    <a:pt x="32831" y="14146"/>
                  </a:lnTo>
                  <a:lnTo>
                    <a:pt x="32909" y="13932"/>
                  </a:lnTo>
                  <a:lnTo>
                    <a:pt x="32967" y="13737"/>
                  </a:lnTo>
                  <a:lnTo>
                    <a:pt x="33026" y="13484"/>
                  </a:lnTo>
                  <a:lnTo>
                    <a:pt x="33065" y="13250"/>
                  </a:lnTo>
                  <a:lnTo>
                    <a:pt x="33084" y="13035"/>
                  </a:lnTo>
                  <a:lnTo>
                    <a:pt x="33065" y="12821"/>
                  </a:lnTo>
                  <a:lnTo>
                    <a:pt x="33045" y="12607"/>
                  </a:lnTo>
                  <a:lnTo>
                    <a:pt x="33006" y="12392"/>
                  </a:lnTo>
                  <a:lnTo>
                    <a:pt x="32928" y="12198"/>
                  </a:lnTo>
                  <a:lnTo>
                    <a:pt x="32850" y="12003"/>
                  </a:lnTo>
                  <a:lnTo>
                    <a:pt x="32753" y="11827"/>
                  </a:lnTo>
                  <a:lnTo>
                    <a:pt x="32636" y="11672"/>
                  </a:lnTo>
                  <a:lnTo>
                    <a:pt x="32519" y="11516"/>
                  </a:lnTo>
                  <a:lnTo>
                    <a:pt x="32383" y="11360"/>
                  </a:lnTo>
                  <a:lnTo>
                    <a:pt x="32091" y="11106"/>
                  </a:lnTo>
                  <a:lnTo>
                    <a:pt x="31759" y="10873"/>
                  </a:lnTo>
                  <a:lnTo>
                    <a:pt x="31389" y="10658"/>
                  </a:lnTo>
                  <a:lnTo>
                    <a:pt x="30961" y="10444"/>
                  </a:lnTo>
                  <a:lnTo>
                    <a:pt x="30571" y="10288"/>
                  </a:lnTo>
                  <a:lnTo>
                    <a:pt x="30181" y="10132"/>
                  </a:lnTo>
                  <a:lnTo>
                    <a:pt x="29363" y="9879"/>
                  </a:lnTo>
                  <a:lnTo>
                    <a:pt x="28720" y="9665"/>
                  </a:lnTo>
                  <a:lnTo>
                    <a:pt x="28057" y="9489"/>
                  </a:lnTo>
                  <a:lnTo>
                    <a:pt x="27395" y="9353"/>
                  </a:lnTo>
                  <a:lnTo>
                    <a:pt x="26713" y="9217"/>
                  </a:lnTo>
                  <a:lnTo>
                    <a:pt x="26051" y="9100"/>
                  </a:lnTo>
                  <a:lnTo>
                    <a:pt x="25408" y="9002"/>
                  </a:lnTo>
                  <a:lnTo>
                    <a:pt x="24102" y="8827"/>
                  </a:lnTo>
                  <a:lnTo>
                    <a:pt x="24083" y="8749"/>
                  </a:lnTo>
                  <a:lnTo>
                    <a:pt x="23674" y="7872"/>
                  </a:lnTo>
                  <a:lnTo>
                    <a:pt x="23245" y="7034"/>
                  </a:lnTo>
                  <a:lnTo>
                    <a:pt x="22719" y="6002"/>
                  </a:lnTo>
                  <a:lnTo>
                    <a:pt x="22271" y="5222"/>
                  </a:lnTo>
                  <a:lnTo>
                    <a:pt x="21823" y="4462"/>
                  </a:lnTo>
                  <a:lnTo>
                    <a:pt x="21491" y="3936"/>
                  </a:lnTo>
                  <a:lnTo>
                    <a:pt x="21121" y="3430"/>
                  </a:lnTo>
                  <a:lnTo>
                    <a:pt x="20751" y="2923"/>
                  </a:lnTo>
                  <a:lnTo>
                    <a:pt x="20361" y="2417"/>
                  </a:lnTo>
                  <a:lnTo>
                    <a:pt x="19952" y="1968"/>
                  </a:lnTo>
                  <a:lnTo>
                    <a:pt x="19523" y="1481"/>
                  </a:lnTo>
                  <a:lnTo>
                    <a:pt x="19192" y="1170"/>
                  </a:lnTo>
                  <a:lnTo>
                    <a:pt x="18841" y="877"/>
                  </a:lnTo>
                  <a:lnTo>
                    <a:pt x="18627" y="722"/>
                  </a:lnTo>
                  <a:lnTo>
                    <a:pt x="18393" y="566"/>
                  </a:lnTo>
                  <a:lnTo>
                    <a:pt x="18160" y="449"/>
                  </a:lnTo>
                  <a:lnTo>
                    <a:pt x="17926" y="332"/>
                  </a:lnTo>
                  <a:lnTo>
                    <a:pt x="17906" y="332"/>
                  </a:lnTo>
                  <a:lnTo>
                    <a:pt x="17731" y="254"/>
                  </a:lnTo>
                  <a:lnTo>
                    <a:pt x="17575" y="195"/>
                  </a:lnTo>
                  <a:lnTo>
                    <a:pt x="17380" y="137"/>
                  </a:lnTo>
                  <a:lnTo>
                    <a:pt x="17166" y="79"/>
                  </a:lnTo>
                  <a:lnTo>
                    <a:pt x="16971" y="40"/>
                  </a:lnTo>
                  <a:lnTo>
                    <a:pt x="16796" y="20"/>
                  </a:lnTo>
                  <a:lnTo>
                    <a:pt x="16776" y="20"/>
                  </a:lnTo>
                  <a:lnTo>
                    <a:pt x="16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9501450" y="282563"/>
              <a:ext cx="827125" cy="764275"/>
            </a:xfrm>
            <a:custGeom>
              <a:avLst/>
              <a:gdLst/>
              <a:ahLst/>
              <a:cxnLst/>
              <a:rect l="l" t="t" r="r" b="b"/>
              <a:pathLst>
                <a:path w="33085" h="30571" fill="none" extrusionOk="0">
                  <a:moveTo>
                    <a:pt x="33065" y="12821"/>
                  </a:moveTo>
                  <a:lnTo>
                    <a:pt x="33065" y="12821"/>
                  </a:lnTo>
                  <a:lnTo>
                    <a:pt x="33045" y="12607"/>
                  </a:lnTo>
                  <a:lnTo>
                    <a:pt x="33006" y="12392"/>
                  </a:lnTo>
                  <a:lnTo>
                    <a:pt x="32928" y="12198"/>
                  </a:lnTo>
                  <a:lnTo>
                    <a:pt x="32850" y="12003"/>
                  </a:lnTo>
                  <a:lnTo>
                    <a:pt x="32850" y="12003"/>
                  </a:lnTo>
                  <a:lnTo>
                    <a:pt x="32753" y="11827"/>
                  </a:lnTo>
                  <a:lnTo>
                    <a:pt x="32636" y="11672"/>
                  </a:lnTo>
                  <a:lnTo>
                    <a:pt x="32519" y="11516"/>
                  </a:lnTo>
                  <a:lnTo>
                    <a:pt x="32383" y="11360"/>
                  </a:lnTo>
                  <a:lnTo>
                    <a:pt x="32383" y="11360"/>
                  </a:lnTo>
                  <a:lnTo>
                    <a:pt x="32091" y="11106"/>
                  </a:lnTo>
                  <a:lnTo>
                    <a:pt x="31759" y="10873"/>
                  </a:lnTo>
                  <a:lnTo>
                    <a:pt x="31389" y="10658"/>
                  </a:lnTo>
                  <a:lnTo>
                    <a:pt x="30961" y="10444"/>
                  </a:lnTo>
                  <a:lnTo>
                    <a:pt x="30961" y="10444"/>
                  </a:lnTo>
                  <a:lnTo>
                    <a:pt x="30571" y="10288"/>
                  </a:lnTo>
                  <a:lnTo>
                    <a:pt x="30181" y="10132"/>
                  </a:lnTo>
                  <a:lnTo>
                    <a:pt x="29363" y="9879"/>
                  </a:lnTo>
                  <a:lnTo>
                    <a:pt x="29363" y="9879"/>
                  </a:lnTo>
                  <a:lnTo>
                    <a:pt x="28720" y="9665"/>
                  </a:lnTo>
                  <a:lnTo>
                    <a:pt x="28057" y="9489"/>
                  </a:lnTo>
                  <a:lnTo>
                    <a:pt x="27395" y="9353"/>
                  </a:lnTo>
                  <a:lnTo>
                    <a:pt x="26713" y="9217"/>
                  </a:lnTo>
                  <a:lnTo>
                    <a:pt x="26051" y="9100"/>
                  </a:lnTo>
                  <a:lnTo>
                    <a:pt x="25408" y="9002"/>
                  </a:lnTo>
                  <a:lnTo>
                    <a:pt x="24102" y="8827"/>
                  </a:lnTo>
                  <a:lnTo>
                    <a:pt x="24102" y="8827"/>
                  </a:lnTo>
                  <a:lnTo>
                    <a:pt x="24083" y="8749"/>
                  </a:lnTo>
                  <a:lnTo>
                    <a:pt x="24083" y="8749"/>
                  </a:lnTo>
                  <a:lnTo>
                    <a:pt x="23674" y="7872"/>
                  </a:lnTo>
                  <a:lnTo>
                    <a:pt x="23245" y="7034"/>
                  </a:lnTo>
                  <a:lnTo>
                    <a:pt x="23245" y="7034"/>
                  </a:lnTo>
                  <a:lnTo>
                    <a:pt x="22719" y="6002"/>
                  </a:lnTo>
                  <a:lnTo>
                    <a:pt x="22719" y="6002"/>
                  </a:lnTo>
                  <a:lnTo>
                    <a:pt x="22271" y="5222"/>
                  </a:lnTo>
                  <a:lnTo>
                    <a:pt x="21823" y="4462"/>
                  </a:lnTo>
                  <a:lnTo>
                    <a:pt x="21823" y="4462"/>
                  </a:lnTo>
                  <a:lnTo>
                    <a:pt x="21491" y="3936"/>
                  </a:lnTo>
                  <a:lnTo>
                    <a:pt x="21121" y="3430"/>
                  </a:lnTo>
                  <a:lnTo>
                    <a:pt x="20751" y="2923"/>
                  </a:lnTo>
                  <a:lnTo>
                    <a:pt x="20361" y="2417"/>
                  </a:lnTo>
                  <a:lnTo>
                    <a:pt x="20361" y="2417"/>
                  </a:lnTo>
                  <a:lnTo>
                    <a:pt x="19952" y="1968"/>
                  </a:lnTo>
                  <a:lnTo>
                    <a:pt x="19523" y="1481"/>
                  </a:lnTo>
                  <a:lnTo>
                    <a:pt x="19523" y="1481"/>
                  </a:lnTo>
                  <a:lnTo>
                    <a:pt x="19192" y="1170"/>
                  </a:lnTo>
                  <a:lnTo>
                    <a:pt x="18841" y="877"/>
                  </a:lnTo>
                  <a:lnTo>
                    <a:pt x="18841" y="877"/>
                  </a:lnTo>
                  <a:lnTo>
                    <a:pt x="18627" y="722"/>
                  </a:lnTo>
                  <a:lnTo>
                    <a:pt x="18393" y="566"/>
                  </a:lnTo>
                  <a:lnTo>
                    <a:pt x="18160" y="449"/>
                  </a:lnTo>
                  <a:lnTo>
                    <a:pt x="17926" y="332"/>
                  </a:lnTo>
                  <a:lnTo>
                    <a:pt x="17906" y="332"/>
                  </a:lnTo>
                  <a:lnTo>
                    <a:pt x="17906" y="332"/>
                  </a:lnTo>
                  <a:lnTo>
                    <a:pt x="17731" y="254"/>
                  </a:lnTo>
                  <a:lnTo>
                    <a:pt x="17575" y="195"/>
                  </a:lnTo>
                  <a:lnTo>
                    <a:pt x="17575" y="195"/>
                  </a:lnTo>
                  <a:lnTo>
                    <a:pt x="17380" y="137"/>
                  </a:lnTo>
                  <a:lnTo>
                    <a:pt x="17166" y="79"/>
                  </a:lnTo>
                  <a:lnTo>
                    <a:pt x="17166" y="79"/>
                  </a:lnTo>
                  <a:lnTo>
                    <a:pt x="16971" y="40"/>
                  </a:lnTo>
                  <a:lnTo>
                    <a:pt x="16796" y="20"/>
                  </a:lnTo>
                  <a:lnTo>
                    <a:pt x="16776" y="20"/>
                  </a:lnTo>
                  <a:lnTo>
                    <a:pt x="16776" y="20"/>
                  </a:lnTo>
                  <a:lnTo>
                    <a:pt x="16484" y="1"/>
                  </a:lnTo>
                  <a:lnTo>
                    <a:pt x="16484" y="1"/>
                  </a:lnTo>
                  <a:lnTo>
                    <a:pt x="16348" y="1"/>
                  </a:lnTo>
                  <a:lnTo>
                    <a:pt x="16348" y="1"/>
                  </a:lnTo>
                  <a:lnTo>
                    <a:pt x="16289" y="1"/>
                  </a:lnTo>
                  <a:lnTo>
                    <a:pt x="16289" y="1"/>
                  </a:lnTo>
                  <a:lnTo>
                    <a:pt x="16114" y="1"/>
                  </a:lnTo>
                  <a:lnTo>
                    <a:pt x="16114" y="1"/>
                  </a:lnTo>
                  <a:lnTo>
                    <a:pt x="15977" y="20"/>
                  </a:lnTo>
                  <a:lnTo>
                    <a:pt x="15821" y="59"/>
                  </a:lnTo>
                  <a:lnTo>
                    <a:pt x="15821" y="59"/>
                  </a:lnTo>
                  <a:lnTo>
                    <a:pt x="15549" y="118"/>
                  </a:lnTo>
                  <a:lnTo>
                    <a:pt x="15549" y="118"/>
                  </a:lnTo>
                  <a:lnTo>
                    <a:pt x="15510" y="137"/>
                  </a:lnTo>
                  <a:lnTo>
                    <a:pt x="15510" y="137"/>
                  </a:lnTo>
                  <a:lnTo>
                    <a:pt x="15179" y="254"/>
                  </a:lnTo>
                  <a:lnTo>
                    <a:pt x="14867" y="390"/>
                  </a:lnTo>
                  <a:lnTo>
                    <a:pt x="14536" y="585"/>
                  </a:lnTo>
                  <a:lnTo>
                    <a:pt x="14224" y="799"/>
                  </a:lnTo>
                  <a:lnTo>
                    <a:pt x="14224" y="799"/>
                  </a:lnTo>
                  <a:lnTo>
                    <a:pt x="13873" y="1092"/>
                  </a:lnTo>
                  <a:lnTo>
                    <a:pt x="13542" y="1403"/>
                  </a:lnTo>
                  <a:lnTo>
                    <a:pt x="13542" y="1403"/>
                  </a:lnTo>
                  <a:lnTo>
                    <a:pt x="13113" y="1871"/>
                  </a:lnTo>
                  <a:lnTo>
                    <a:pt x="12724" y="2339"/>
                  </a:lnTo>
                  <a:lnTo>
                    <a:pt x="12724" y="2339"/>
                  </a:lnTo>
                  <a:lnTo>
                    <a:pt x="12334" y="2845"/>
                  </a:lnTo>
                  <a:lnTo>
                    <a:pt x="11964" y="3332"/>
                  </a:lnTo>
                  <a:lnTo>
                    <a:pt x="11593" y="3858"/>
                  </a:lnTo>
                  <a:lnTo>
                    <a:pt x="11262" y="4385"/>
                  </a:lnTo>
                  <a:lnTo>
                    <a:pt x="11262" y="4385"/>
                  </a:lnTo>
                  <a:lnTo>
                    <a:pt x="10775" y="5164"/>
                  </a:lnTo>
                  <a:lnTo>
                    <a:pt x="10346" y="5982"/>
                  </a:lnTo>
                  <a:lnTo>
                    <a:pt x="9918" y="6820"/>
                  </a:lnTo>
                  <a:lnTo>
                    <a:pt x="9548" y="7677"/>
                  </a:lnTo>
                  <a:lnTo>
                    <a:pt x="9548" y="7677"/>
                  </a:lnTo>
                  <a:lnTo>
                    <a:pt x="9002" y="8827"/>
                  </a:lnTo>
                  <a:lnTo>
                    <a:pt x="9002" y="8827"/>
                  </a:lnTo>
                  <a:lnTo>
                    <a:pt x="8983" y="8905"/>
                  </a:lnTo>
                  <a:lnTo>
                    <a:pt x="8983" y="8905"/>
                  </a:lnTo>
                  <a:lnTo>
                    <a:pt x="7677" y="9080"/>
                  </a:lnTo>
                  <a:lnTo>
                    <a:pt x="7015" y="9178"/>
                  </a:lnTo>
                  <a:lnTo>
                    <a:pt x="6352" y="9294"/>
                  </a:lnTo>
                  <a:lnTo>
                    <a:pt x="5690" y="9431"/>
                  </a:lnTo>
                  <a:lnTo>
                    <a:pt x="5027" y="9587"/>
                  </a:lnTo>
                  <a:lnTo>
                    <a:pt x="4365" y="9762"/>
                  </a:lnTo>
                  <a:lnTo>
                    <a:pt x="3702" y="9957"/>
                  </a:lnTo>
                  <a:lnTo>
                    <a:pt x="3702" y="9957"/>
                  </a:lnTo>
                  <a:lnTo>
                    <a:pt x="2904" y="10230"/>
                  </a:lnTo>
                  <a:lnTo>
                    <a:pt x="2514" y="10366"/>
                  </a:lnTo>
                  <a:lnTo>
                    <a:pt x="2124" y="10522"/>
                  </a:lnTo>
                  <a:lnTo>
                    <a:pt x="2124" y="10522"/>
                  </a:lnTo>
                  <a:lnTo>
                    <a:pt x="1696" y="10736"/>
                  </a:lnTo>
                  <a:lnTo>
                    <a:pt x="1306" y="10951"/>
                  </a:lnTo>
                  <a:lnTo>
                    <a:pt x="994" y="11184"/>
                  </a:lnTo>
                  <a:lnTo>
                    <a:pt x="702" y="11438"/>
                  </a:lnTo>
                  <a:lnTo>
                    <a:pt x="702" y="11438"/>
                  </a:lnTo>
                  <a:lnTo>
                    <a:pt x="566" y="11594"/>
                  </a:lnTo>
                  <a:lnTo>
                    <a:pt x="429" y="11749"/>
                  </a:lnTo>
                  <a:lnTo>
                    <a:pt x="332" y="11925"/>
                  </a:lnTo>
                  <a:lnTo>
                    <a:pt x="234" y="12081"/>
                  </a:lnTo>
                  <a:lnTo>
                    <a:pt x="234" y="12081"/>
                  </a:lnTo>
                  <a:lnTo>
                    <a:pt x="137" y="12276"/>
                  </a:lnTo>
                  <a:lnTo>
                    <a:pt x="78" y="12490"/>
                  </a:lnTo>
                  <a:lnTo>
                    <a:pt x="39" y="12685"/>
                  </a:lnTo>
                  <a:lnTo>
                    <a:pt x="1" y="12918"/>
                  </a:lnTo>
                  <a:lnTo>
                    <a:pt x="1" y="12918"/>
                  </a:lnTo>
                  <a:lnTo>
                    <a:pt x="1" y="13113"/>
                  </a:lnTo>
                  <a:lnTo>
                    <a:pt x="20" y="13328"/>
                  </a:lnTo>
                  <a:lnTo>
                    <a:pt x="59" y="13561"/>
                  </a:lnTo>
                  <a:lnTo>
                    <a:pt x="117" y="13815"/>
                  </a:lnTo>
                  <a:lnTo>
                    <a:pt x="117" y="13815"/>
                  </a:lnTo>
                  <a:lnTo>
                    <a:pt x="176" y="14010"/>
                  </a:lnTo>
                  <a:lnTo>
                    <a:pt x="234" y="14224"/>
                  </a:lnTo>
                  <a:lnTo>
                    <a:pt x="429" y="14672"/>
                  </a:lnTo>
                  <a:lnTo>
                    <a:pt x="429" y="14672"/>
                  </a:lnTo>
                  <a:lnTo>
                    <a:pt x="643" y="15062"/>
                  </a:lnTo>
                  <a:lnTo>
                    <a:pt x="897" y="15451"/>
                  </a:lnTo>
                  <a:lnTo>
                    <a:pt x="1209" y="15861"/>
                  </a:lnTo>
                  <a:lnTo>
                    <a:pt x="1559" y="16289"/>
                  </a:lnTo>
                  <a:lnTo>
                    <a:pt x="1559" y="16289"/>
                  </a:lnTo>
                  <a:lnTo>
                    <a:pt x="1890" y="16640"/>
                  </a:lnTo>
                  <a:lnTo>
                    <a:pt x="2241" y="16991"/>
                  </a:lnTo>
                  <a:lnTo>
                    <a:pt x="2631" y="17380"/>
                  </a:lnTo>
                  <a:lnTo>
                    <a:pt x="3079" y="17770"/>
                  </a:lnTo>
                  <a:lnTo>
                    <a:pt x="3079" y="17770"/>
                  </a:lnTo>
                  <a:lnTo>
                    <a:pt x="3839" y="18432"/>
                  </a:lnTo>
                  <a:lnTo>
                    <a:pt x="4560" y="18997"/>
                  </a:lnTo>
                  <a:lnTo>
                    <a:pt x="4872" y="19251"/>
                  </a:lnTo>
                  <a:lnTo>
                    <a:pt x="4872" y="19251"/>
                  </a:lnTo>
                  <a:lnTo>
                    <a:pt x="5826" y="20011"/>
                  </a:lnTo>
                  <a:lnTo>
                    <a:pt x="5826" y="20011"/>
                  </a:lnTo>
                  <a:lnTo>
                    <a:pt x="5514" y="20985"/>
                  </a:lnTo>
                  <a:lnTo>
                    <a:pt x="5242" y="21881"/>
                  </a:lnTo>
                  <a:lnTo>
                    <a:pt x="5027" y="22719"/>
                  </a:lnTo>
                  <a:lnTo>
                    <a:pt x="4852" y="23518"/>
                  </a:lnTo>
                  <a:lnTo>
                    <a:pt x="4852" y="23518"/>
                  </a:lnTo>
                  <a:lnTo>
                    <a:pt x="4735" y="24083"/>
                  </a:lnTo>
                  <a:lnTo>
                    <a:pt x="4657" y="24628"/>
                  </a:lnTo>
                  <a:lnTo>
                    <a:pt x="4579" y="25154"/>
                  </a:lnTo>
                  <a:lnTo>
                    <a:pt x="4540" y="25661"/>
                  </a:lnTo>
                  <a:lnTo>
                    <a:pt x="4540" y="25661"/>
                  </a:lnTo>
                  <a:lnTo>
                    <a:pt x="4521" y="26207"/>
                  </a:lnTo>
                  <a:lnTo>
                    <a:pt x="4521" y="26713"/>
                  </a:lnTo>
                  <a:lnTo>
                    <a:pt x="4560" y="27200"/>
                  </a:lnTo>
                  <a:lnTo>
                    <a:pt x="4638" y="27668"/>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320" y="29363"/>
                  </a:lnTo>
                  <a:lnTo>
                    <a:pt x="5456" y="29538"/>
                  </a:lnTo>
                  <a:lnTo>
                    <a:pt x="5592" y="29694"/>
                  </a:lnTo>
                  <a:lnTo>
                    <a:pt x="5592" y="29694"/>
                  </a:lnTo>
                  <a:lnTo>
                    <a:pt x="5748" y="29850"/>
                  </a:lnTo>
                  <a:lnTo>
                    <a:pt x="5943" y="30006"/>
                  </a:lnTo>
                  <a:lnTo>
                    <a:pt x="5943" y="30006"/>
                  </a:lnTo>
                  <a:lnTo>
                    <a:pt x="6118" y="30103"/>
                  </a:lnTo>
                  <a:lnTo>
                    <a:pt x="6294" y="30201"/>
                  </a:lnTo>
                  <a:lnTo>
                    <a:pt x="6489" y="30298"/>
                  </a:lnTo>
                  <a:lnTo>
                    <a:pt x="6703" y="30376"/>
                  </a:lnTo>
                  <a:lnTo>
                    <a:pt x="6703" y="30376"/>
                  </a:lnTo>
                  <a:lnTo>
                    <a:pt x="6898" y="30435"/>
                  </a:lnTo>
                  <a:lnTo>
                    <a:pt x="7093" y="30493"/>
                  </a:lnTo>
                  <a:lnTo>
                    <a:pt x="7541" y="30551"/>
                  </a:lnTo>
                  <a:lnTo>
                    <a:pt x="7541" y="30551"/>
                  </a:lnTo>
                  <a:lnTo>
                    <a:pt x="7969" y="30571"/>
                  </a:lnTo>
                  <a:lnTo>
                    <a:pt x="7969" y="30571"/>
                  </a:lnTo>
                  <a:lnTo>
                    <a:pt x="8418" y="30571"/>
                  </a:lnTo>
                  <a:lnTo>
                    <a:pt x="8418" y="30571"/>
                  </a:lnTo>
                  <a:lnTo>
                    <a:pt x="8827" y="30512"/>
                  </a:lnTo>
                  <a:lnTo>
                    <a:pt x="9275" y="30435"/>
                  </a:lnTo>
                  <a:lnTo>
                    <a:pt x="9723" y="30318"/>
                  </a:lnTo>
                  <a:lnTo>
                    <a:pt x="10191" y="30181"/>
                  </a:lnTo>
                  <a:lnTo>
                    <a:pt x="10191" y="30181"/>
                  </a:lnTo>
                  <a:lnTo>
                    <a:pt x="10561" y="30045"/>
                  </a:lnTo>
                  <a:lnTo>
                    <a:pt x="10931" y="29908"/>
                  </a:lnTo>
                  <a:lnTo>
                    <a:pt x="11321" y="29733"/>
                  </a:lnTo>
                  <a:lnTo>
                    <a:pt x="11710" y="29519"/>
                  </a:lnTo>
                  <a:lnTo>
                    <a:pt x="11710" y="29519"/>
                  </a:lnTo>
                  <a:lnTo>
                    <a:pt x="12217" y="29266"/>
                  </a:lnTo>
                  <a:lnTo>
                    <a:pt x="12704" y="28973"/>
                  </a:lnTo>
                  <a:lnTo>
                    <a:pt x="13152" y="28681"/>
                  </a:lnTo>
                  <a:lnTo>
                    <a:pt x="13600" y="28389"/>
                  </a:lnTo>
                  <a:lnTo>
                    <a:pt x="13600" y="28389"/>
                  </a:lnTo>
                  <a:lnTo>
                    <a:pt x="14048" y="28077"/>
                  </a:lnTo>
                  <a:lnTo>
                    <a:pt x="14477" y="27726"/>
                  </a:lnTo>
                  <a:lnTo>
                    <a:pt x="14886" y="27376"/>
                  </a:lnTo>
                  <a:lnTo>
                    <a:pt x="15276" y="27025"/>
                  </a:lnTo>
                  <a:lnTo>
                    <a:pt x="15276" y="27025"/>
                  </a:lnTo>
                  <a:lnTo>
                    <a:pt x="15627" y="26655"/>
                  </a:lnTo>
                  <a:lnTo>
                    <a:pt x="15958" y="26265"/>
                  </a:lnTo>
                  <a:lnTo>
                    <a:pt x="16270" y="25875"/>
                  </a:lnTo>
                  <a:lnTo>
                    <a:pt x="16562" y="25447"/>
                  </a:lnTo>
                  <a:lnTo>
                    <a:pt x="16562" y="25447"/>
                  </a:lnTo>
                  <a:lnTo>
                    <a:pt x="16854" y="25836"/>
                  </a:lnTo>
                  <a:lnTo>
                    <a:pt x="17146" y="26226"/>
                  </a:lnTo>
                  <a:lnTo>
                    <a:pt x="17478" y="26577"/>
                  </a:lnTo>
                  <a:lnTo>
                    <a:pt x="17809" y="26927"/>
                  </a:lnTo>
                  <a:lnTo>
                    <a:pt x="17809" y="26927"/>
                  </a:lnTo>
                  <a:lnTo>
                    <a:pt x="18199" y="27298"/>
                  </a:lnTo>
                  <a:lnTo>
                    <a:pt x="18608" y="27648"/>
                  </a:lnTo>
                  <a:lnTo>
                    <a:pt x="19036" y="27980"/>
                  </a:lnTo>
                  <a:lnTo>
                    <a:pt x="19484" y="28311"/>
                  </a:lnTo>
                  <a:lnTo>
                    <a:pt x="19484" y="28311"/>
                  </a:lnTo>
                  <a:lnTo>
                    <a:pt x="19913" y="28603"/>
                  </a:lnTo>
                  <a:lnTo>
                    <a:pt x="20381" y="28895"/>
                  </a:lnTo>
                  <a:lnTo>
                    <a:pt x="20868" y="29168"/>
                  </a:lnTo>
                  <a:lnTo>
                    <a:pt x="21355" y="29441"/>
                  </a:lnTo>
                  <a:lnTo>
                    <a:pt x="21355" y="29441"/>
                  </a:lnTo>
                  <a:lnTo>
                    <a:pt x="21764" y="29636"/>
                  </a:lnTo>
                  <a:lnTo>
                    <a:pt x="22154" y="29811"/>
                  </a:lnTo>
                  <a:lnTo>
                    <a:pt x="22524" y="29967"/>
                  </a:lnTo>
                  <a:lnTo>
                    <a:pt x="22894" y="30103"/>
                  </a:lnTo>
                  <a:lnTo>
                    <a:pt x="22894" y="30103"/>
                  </a:lnTo>
                  <a:lnTo>
                    <a:pt x="23362" y="30240"/>
                  </a:lnTo>
                  <a:lnTo>
                    <a:pt x="23810" y="30357"/>
                  </a:lnTo>
                  <a:lnTo>
                    <a:pt x="24239" y="30435"/>
                  </a:lnTo>
                  <a:lnTo>
                    <a:pt x="24667" y="30474"/>
                  </a:lnTo>
                  <a:lnTo>
                    <a:pt x="24667" y="30474"/>
                  </a:lnTo>
                  <a:lnTo>
                    <a:pt x="25115" y="30493"/>
                  </a:lnTo>
                  <a:lnTo>
                    <a:pt x="25115" y="30493"/>
                  </a:lnTo>
                  <a:lnTo>
                    <a:pt x="25544" y="30474"/>
                  </a:lnTo>
                  <a:lnTo>
                    <a:pt x="25544" y="30474"/>
                  </a:lnTo>
                  <a:lnTo>
                    <a:pt x="25992" y="30415"/>
                  </a:lnTo>
                  <a:lnTo>
                    <a:pt x="26187" y="30357"/>
                  </a:lnTo>
                  <a:lnTo>
                    <a:pt x="26382" y="30298"/>
                  </a:lnTo>
                  <a:lnTo>
                    <a:pt x="26382" y="30298"/>
                  </a:lnTo>
                  <a:lnTo>
                    <a:pt x="26596" y="30220"/>
                  </a:lnTo>
                  <a:lnTo>
                    <a:pt x="26791" y="30123"/>
                  </a:lnTo>
                  <a:lnTo>
                    <a:pt x="26966" y="30025"/>
                  </a:lnTo>
                  <a:lnTo>
                    <a:pt x="27122" y="29908"/>
                  </a:lnTo>
                  <a:lnTo>
                    <a:pt x="27122" y="29908"/>
                  </a:lnTo>
                  <a:lnTo>
                    <a:pt x="27317" y="29753"/>
                  </a:lnTo>
                  <a:lnTo>
                    <a:pt x="27473" y="29616"/>
                  </a:lnTo>
                  <a:lnTo>
                    <a:pt x="27473" y="29616"/>
                  </a:lnTo>
                  <a:lnTo>
                    <a:pt x="27629" y="29460"/>
                  </a:lnTo>
                  <a:lnTo>
                    <a:pt x="27765" y="29285"/>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447" y="27590"/>
                  </a:lnTo>
                  <a:lnTo>
                    <a:pt x="28506" y="27122"/>
                  </a:lnTo>
                  <a:lnTo>
                    <a:pt x="28545" y="26635"/>
                  </a:lnTo>
                  <a:lnTo>
                    <a:pt x="28564" y="26109"/>
                  </a:lnTo>
                  <a:lnTo>
                    <a:pt x="28545" y="25583"/>
                  </a:lnTo>
                  <a:lnTo>
                    <a:pt x="28545" y="25583"/>
                  </a:lnTo>
                  <a:lnTo>
                    <a:pt x="28486" y="25057"/>
                  </a:lnTo>
                  <a:lnTo>
                    <a:pt x="28428" y="24531"/>
                  </a:lnTo>
                  <a:lnTo>
                    <a:pt x="28350" y="24005"/>
                  </a:lnTo>
                  <a:lnTo>
                    <a:pt x="28233" y="23440"/>
                  </a:lnTo>
                  <a:lnTo>
                    <a:pt x="28233" y="23440"/>
                  </a:lnTo>
                  <a:lnTo>
                    <a:pt x="28057" y="22641"/>
                  </a:lnTo>
                  <a:lnTo>
                    <a:pt x="27824" y="21803"/>
                  </a:lnTo>
                  <a:lnTo>
                    <a:pt x="27570" y="20907"/>
                  </a:lnTo>
                  <a:lnTo>
                    <a:pt x="27259" y="19933"/>
                  </a:lnTo>
                  <a:lnTo>
                    <a:pt x="27259" y="19933"/>
                  </a:lnTo>
                  <a:lnTo>
                    <a:pt x="28213" y="19173"/>
                  </a:lnTo>
                  <a:lnTo>
                    <a:pt x="28525" y="18920"/>
                  </a:lnTo>
                  <a:lnTo>
                    <a:pt x="28525" y="18920"/>
                  </a:lnTo>
                  <a:lnTo>
                    <a:pt x="29226" y="18335"/>
                  </a:lnTo>
                  <a:lnTo>
                    <a:pt x="30006" y="17692"/>
                  </a:lnTo>
                  <a:lnTo>
                    <a:pt x="30006" y="17692"/>
                  </a:lnTo>
                  <a:lnTo>
                    <a:pt x="30454" y="17283"/>
                  </a:lnTo>
                  <a:lnTo>
                    <a:pt x="30844" y="16913"/>
                  </a:lnTo>
                  <a:lnTo>
                    <a:pt x="31194" y="16562"/>
                  </a:lnTo>
                  <a:lnTo>
                    <a:pt x="31506" y="16211"/>
                  </a:lnTo>
                  <a:lnTo>
                    <a:pt x="31506" y="16211"/>
                  </a:lnTo>
                  <a:lnTo>
                    <a:pt x="31876" y="15783"/>
                  </a:lnTo>
                  <a:lnTo>
                    <a:pt x="32169" y="15373"/>
                  </a:lnTo>
                  <a:lnTo>
                    <a:pt x="32441" y="14984"/>
                  </a:lnTo>
                  <a:lnTo>
                    <a:pt x="32636" y="14594"/>
                  </a:lnTo>
                  <a:lnTo>
                    <a:pt x="32636" y="14594"/>
                  </a:lnTo>
                  <a:lnTo>
                    <a:pt x="32831" y="14146"/>
                  </a:lnTo>
                  <a:lnTo>
                    <a:pt x="32909" y="13932"/>
                  </a:lnTo>
                  <a:lnTo>
                    <a:pt x="32967" y="13737"/>
                  </a:lnTo>
                  <a:lnTo>
                    <a:pt x="32967" y="13737"/>
                  </a:lnTo>
                  <a:lnTo>
                    <a:pt x="33026" y="13484"/>
                  </a:lnTo>
                  <a:lnTo>
                    <a:pt x="33065" y="13250"/>
                  </a:lnTo>
                  <a:lnTo>
                    <a:pt x="33084" y="13035"/>
                  </a:lnTo>
                  <a:lnTo>
                    <a:pt x="33065" y="12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9501450" y="282563"/>
              <a:ext cx="671250" cy="764775"/>
            </a:xfrm>
            <a:custGeom>
              <a:avLst/>
              <a:gdLst/>
              <a:ahLst/>
              <a:cxnLst/>
              <a:rect l="l" t="t" r="r" b="b"/>
              <a:pathLst>
                <a:path w="26850" h="30591" extrusionOk="0">
                  <a:moveTo>
                    <a:pt x="16114" y="1"/>
                  </a:moveTo>
                  <a:lnTo>
                    <a:pt x="15841" y="40"/>
                  </a:lnTo>
                  <a:lnTo>
                    <a:pt x="15549" y="118"/>
                  </a:lnTo>
                  <a:lnTo>
                    <a:pt x="15490" y="137"/>
                  </a:lnTo>
                  <a:lnTo>
                    <a:pt x="15179" y="254"/>
                  </a:lnTo>
                  <a:lnTo>
                    <a:pt x="14847" y="390"/>
                  </a:lnTo>
                  <a:lnTo>
                    <a:pt x="14536" y="566"/>
                  </a:lnTo>
                  <a:lnTo>
                    <a:pt x="14224" y="799"/>
                  </a:lnTo>
                  <a:lnTo>
                    <a:pt x="13873" y="1092"/>
                  </a:lnTo>
                  <a:lnTo>
                    <a:pt x="13542" y="1403"/>
                  </a:lnTo>
                  <a:lnTo>
                    <a:pt x="13113" y="1871"/>
                  </a:lnTo>
                  <a:lnTo>
                    <a:pt x="12724" y="2339"/>
                  </a:lnTo>
                  <a:lnTo>
                    <a:pt x="12334" y="2826"/>
                  </a:lnTo>
                  <a:lnTo>
                    <a:pt x="11944" y="3332"/>
                  </a:lnTo>
                  <a:lnTo>
                    <a:pt x="11593" y="3858"/>
                  </a:lnTo>
                  <a:lnTo>
                    <a:pt x="11243" y="4385"/>
                  </a:lnTo>
                  <a:lnTo>
                    <a:pt x="10775" y="5164"/>
                  </a:lnTo>
                  <a:lnTo>
                    <a:pt x="10327" y="5982"/>
                  </a:lnTo>
                  <a:lnTo>
                    <a:pt x="9918" y="6820"/>
                  </a:lnTo>
                  <a:lnTo>
                    <a:pt x="9548" y="7677"/>
                  </a:lnTo>
                  <a:lnTo>
                    <a:pt x="9255" y="8262"/>
                  </a:lnTo>
                  <a:lnTo>
                    <a:pt x="9002" y="8827"/>
                  </a:lnTo>
                  <a:lnTo>
                    <a:pt x="8963" y="8905"/>
                  </a:lnTo>
                  <a:lnTo>
                    <a:pt x="7677" y="9080"/>
                  </a:lnTo>
                  <a:lnTo>
                    <a:pt x="7015" y="9178"/>
                  </a:lnTo>
                  <a:lnTo>
                    <a:pt x="6352" y="9294"/>
                  </a:lnTo>
                  <a:lnTo>
                    <a:pt x="5690" y="9431"/>
                  </a:lnTo>
                  <a:lnTo>
                    <a:pt x="5027" y="9567"/>
                  </a:lnTo>
                  <a:lnTo>
                    <a:pt x="4365" y="9743"/>
                  </a:lnTo>
                  <a:lnTo>
                    <a:pt x="3702" y="9937"/>
                  </a:lnTo>
                  <a:lnTo>
                    <a:pt x="2904" y="10210"/>
                  </a:lnTo>
                  <a:lnTo>
                    <a:pt x="2514" y="10366"/>
                  </a:lnTo>
                  <a:lnTo>
                    <a:pt x="2124" y="10522"/>
                  </a:lnTo>
                  <a:lnTo>
                    <a:pt x="1696" y="10736"/>
                  </a:lnTo>
                  <a:lnTo>
                    <a:pt x="1306" y="10951"/>
                  </a:lnTo>
                  <a:lnTo>
                    <a:pt x="975" y="11184"/>
                  </a:lnTo>
                  <a:lnTo>
                    <a:pt x="702" y="11438"/>
                  </a:lnTo>
                  <a:lnTo>
                    <a:pt x="546" y="11594"/>
                  </a:lnTo>
                  <a:lnTo>
                    <a:pt x="429" y="11749"/>
                  </a:lnTo>
                  <a:lnTo>
                    <a:pt x="312" y="11905"/>
                  </a:lnTo>
                  <a:lnTo>
                    <a:pt x="215" y="12081"/>
                  </a:lnTo>
                  <a:lnTo>
                    <a:pt x="137" y="12276"/>
                  </a:lnTo>
                  <a:lnTo>
                    <a:pt x="78" y="12470"/>
                  </a:lnTo>
                  <a:lnTo>
                    <a:pt x="20" y="12685"/>
                  </a:lnTo>
                  <a:lnTo>
                    <a:pt x="1" y="12918"/>
                  </a:lnTo>
                  <a:lnTo>
                    <a:pt x="1" y="13113"/>
                  </a:lnTo>
                  <a:lnTo>
                    <a:pt x="20" y="13328"/>
                  </a:lnTo>
                  <a:lnTo>
                    <a:pt x="39" y="13561"/>
                  </a:lnTo>
                  <a:lnTo>
                    <a:pt x="98" y="13815"/>
                  </a:lnTo>
                  <a:lnTo>
                    <a:pt x="156" y="14010"/>
                  </a:lnTo>
                  <a:lnTo>
                    <a:pt x="234" y="14224"/>
                  </a:lnTo>
                  <a:lnTo>
                    <a:pt x="332" y="14438"/>
                  </a:lnTo>
                  <a:lnTo>
                    <a:pt x="429" y="14672"/>
                  </a:lnTo>
                  <a:lnTo>
                    <a:pt x="643" y="15062"/>
                  </a:lnTo>
                  <a:lnTo>
                    <a:pt x="897" y="15451"/>
                  </a:lnTo>
                  <a:lnTo>
                    <a:pt x="1209" y="15861"/>
                  </a:lnTo>
                  <a:lnTo>
                    <a:pt x="1559" y="16289"/>
                  </a:lnTo>
                  <a:lnTo>
                    <a:pt x="1871" y="16640"/>
                  </a:lnTo>
                  <a:lnTo>
                    <a:pt x="2222" y="16991"/>
                  </a:lnTo>
                  <a:lnTo>
                    <a:pt x="2631" y="17380"/>
                  </a:lnTo>
                  <a:lnTo>
                    <a:pt x="3079" y="17770"/>
                  </a:lnTo>
                  <a:lnTo>
                    <a:pt x="3858" y="18432"/>
                  </a:lnTo>
                  <a:lnTo>
                    <a:pt x="4560" y="18997"/>
                  </a:lnTo>
                  <a:lnTo>
                    <a:pt x="4872" y="19251"/>
                  </a:lnTo>
                  <a:lnTo>
                    <a:pt x="4988" y="19348"/>
                  </a:lnTo>
                  <a:lnTo>
                    <a:pt x="5826" y="20030"/>
                  </a:lnTo>
                  <a:lnTo>
                    <a:pt x="5514" y="20985"/>
                  </a:lnTo>
                  <a:lnTo>
                    <a:pt x="5242" y="21881"/>
                  </a:lnTo>
                  <a:lnTo>
                    <a:pt x="5027" y="22719"/>
                  </a:lnTo>
                  <a:lnTo>
                    <a:pt x="4833" y="23518"/>
                  </a:lnTo>
                  <a:lnTo>
                    <a:pt x="4735" y="24083"/>
                  </a:lnTo>
                  <a:lnTo>
                    <a:pt x="4638" y="24628"/>
                  </a:lnTo>
                  <a:lnTo>
                    <a:pt x="4579" y="25154"/>
                  </a:lnTo>
                  <a:lnTo>
                    <a:pt x="4540" y="25661"/>
                  </a:lnTo>
                  <a:lnTo>
                    <a:pt x="4521" y="26207"/>
                  </a:lnTo>
                  <a:lnTo>
                    <a:pt x="4521" y="26713"/>
                  </a:lnTo>
                  <a:lnTo>
                    <a:pt x="4560" y="27200"/>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456" y="29538"/>
                  </a:lnTo>
                  <a:lnTo>
                    <a:pt x="5592" y="29714"/>
                  </a:lnTo>
                  <a:lnTo>
                    <a:pt x="5748" y="29850"/>
                  </a:lnTo>
                  <a:lnTo>
                    <a:pt x="5943" y="30006"/>
                  </a:lnTo>
                  <a:lnTo>
                    <a:pt x="6118" y="30103"/>
                  </a:lnTo>
                  <a:lnTo>
                    <a:pt x="6294" y="30220"/>
                  </a:lnTo>
                  <a:lnTo>
                    <a:pt x="6489" y="30298"/>
                  </a:lnTo>
                  <a:lnTo>
                    <a:pt x="6703" y="30396"/>
                  </a:lnTo>
                  <a:lnTo>
                    <a:pt x="6898" y="30454"/>
                  </a:lnTo>
                  <a:lnTo>
                    <a:pt x="7093" y="30493"/>
                  </a:lnTo>
                  <a:lnTo>
                    <a:pt x="7307" y="30532"/>
                  </a:lnTo>
                  <a:lnTo>
                    <a:pt x="7541" y="30571"/>
                  </a:lnTo>
                  <a:lnTo>
                    <a:pt x="7755" y="30590"/>
                  </a:lnTo>
                  <a:lnTo>
                    <a:pt x="7969" y="30590"/>
                  </a:lnTo>
                  <a:lnTo>
                    <a:pt x="8418" y="30571"/>
                  </a:lnTo>
                  <a:lnTo>
                    <a:pt x="8846" y="30512"/>
                  </a:lnTo>
                  <a:lnTo>
                    <a:pt x="9275" y="30435"/>
                  </a:lnTo>
                  <a:lnTo>
                    <a:pt x="9723" y="30337"/>
                  </a:lnTo>
                  <a:lnTo>
                    <a:pt x="10191" y="30181"/>
                  </a:lnTo>
                  <a:lnTo>
                    <a:pt x="10561" y="30064"/>
                  </a:lnTo>
                  <a:lnTo>
                    <a:pt x="10931" y="29908"/>
                  </a:lnTo>
                  <a:lnTo>
                    <a:pt x="11321" y="29733"/>
                  </a:lnTo>
                  <a:lnTo>
                    <a:pt x="11710" y="29538"/>
                  </a:lnTo>
                  <a:lnTo>
                    <a:pt x="12217" y="29266"/>
                  </a:lnTo>
                  <a:lnTo>
                    <a:pt x="12704" y="28973"/>
                  </a:lnTo>
                  <a:lnTo>
                    <a:pt x="13152" y="28700"/>
                  </a:lnTo>
                  <a:lnTo>
                    <a:pt x="13600" y="28408"/>
                  </a:lnTo>
                  <a:lnTo>
                    <a:pt x="14048" y="28077"/>
                  </a:lnTo>
                  <a:lnTo>
                    <a:pt x="14477" y="27746"/>
                  </a:lnTo>
                  <a:lnTo>
                    <a:pt x="14886" y="27395"/>
                  </a:lnTo>
                  <a:lnTo>
                    <a:pt x="15276" y="27025"/>
                  </a:lnTo>
                  <a:lnTo>
                    <a:pt x="15627" y="26655"/>
                  </a:lnTo>
                  <a:lnTo>
                    <a:pt x="15958" y="26265"/>
                  </a:lnTo>
                  <a:lnTo>
                    <a:pt x="16270" y="25875"/>
                  </a:lnTo>
                  <a:lnTo>
                    <a:pt x="16581" y="25466"/>
                  </a:lnTo>
                  <a:lnTo>
                    <a:pt x="16854" y="25836"/>
                  </a:lnTo>
                  <a:lnTo>
                    <a:pt x="17146" y="26226"/>
                  </a:lnTo>
                  <a:lnTo>
                    <a:pt x="17458" y="26577"/>
                  </a:lnTo>
                  <a:lnTo>
                    <a:pt x="17809" y="26947"/>
                  </a:lnTo>
                  <a:lnTo>
                    <a:pt x="18199" y="27298"/>
                  </a:lnTo>
                  <a:lnTo>
                    <a:pt x="18608" y="27648"/>
                  </a:lnTo>
                  <a:lnTo>
                    <a:pt x="19036" y="27999"/>
                  </a:lnTo>
                  <a:lnTo>
                    <a:pt x="19484" y="28311"/>
                  </a:lnTo>
                  <a:lnTo>
                    <a:pt x="19913" y="28603"/>
                  </a:lnTo>
                  <a:lnTo>
                    <a:pt x="20381" y="28895"/>
                  </a:lnTo>
                  <a:lnTo>
                    <a:pt x="20868" y="29168"/>
                  </a:lnTo>
                  <a:lnTo>
                    <a:pt x="21355" y="29441"/>
                  </a:lnTo>
                  <a:lnTo>
                    <a:pt x="21764" y="29655"/>
                  </a:lnTo>
                  <a:lnTo>
                    <a:pt x="22154" y="29831"/>
                  </a:lnTo>
                  <a:lnTo>
                    <a:pt x="22524" y="29986"/>
                  </a:lnTo>
                  <a:lnTo>
                    <a:pt x="22894" y="30103"/>
                  </a:lnTo>
                  <a:lnTo>
                    <a:pt x="23362" y="30259"/>
                  </a:lnTo>
                  <a:lnTo>
                    <a:pt x="23810" y="30357"/>
                  </a:lnTo>
                  <a:lnTo>
                    <a:pt x="24239" y="30435"/>
                  </a:lnTo>
                  <a:lnTo>
                    <a:pt x="24667" y="30493"/>
                  </a:lnTo>
                  <a:lnTo>
                    <a:pt x="25096" y="30512"/>
                  </a:lnTo>
                  <a:lnTo>
                    <a:pt x="25330" y="30493"/>
                  </a:lnTo>
                  <a:lnTo>
                    <a:pt x="25544" y="30474"/>
                  </a:lnTo>
                  <a:lnTo>
                    <a:pt x="25778" y="30454"/>
                  </a:lnTo>
                  <a:lnTo>
                    <a:pt x="25992" y="30415"/>
                  </a:lnTo>
                  <a:lnTo>
                    <a:pt x="26187" y="30357"/>
                  </a:lnTo>
                  <a:lnTo>
                    <a:pt x="26382" y="30298"/>
                  </a:lnTo>
                  <a:lnTo>
                    <a:pt x="26616" y="30201"/>
                  </a:lnTo>
                  <a:lnTo>
                    <a:pt x="26849" y="30103"/>
                  </a:lnTo>
                  <a:lnTo>
                    <a:pt x="26479" y="30103"/>
                  </a:lnTo>
                  <a:lnTo>
                    <a:pt x="26148" y="30084"/>
                  </a:lnTo>
                  <a:lnTo>
                    <a:pt x="25836" y="30045"/>
                  </a:lnTo>
                  <a:lnTo>
                    <a:pt x="25524" y="30006"/>
                  </a:lnTo>
                  <a:lnTo>
                    <a:pt x="25213" y="29947"/>
                  </a:lnTo>
                  <a:lnTo>
                    <a:pt x="24589" y="29811"/>
                  </a:lnTo>
                  <a:lnTo>
                    <a:pt x="23966" y="29616"/>
                  </a:lnTo>
                  <a:lnTo>
                    <a:pt x="23381" y="29402"/>
                  </a:lnTo>
                  <a:lnTo>
                    <a:pt x="22816" y="29149"/>
                  </a:lnTo>
                  <a:lnTo>
                    <a:pt x="22329" y="28876"/>
                  </a:lnTo>
                  <a:lnTo>
                    <a:pt x="21842" y="28603"/>
                  </a:lnTo>
                  <a:lnTo>
                    <a:pt x="21374" y="28311"/>
                  </a:lnTo>
                  <a:lnTo>
                    <a:pt x="20907" y="27980"/>
                  </a:lnTo>
                  <a:lnTo>
                    <a:pt x="20478" y="27629"/>
                  </a:lnTo>
                  <a:lnTo>
                    <a:pt x="20050" y="27278"/>
                  </a:lnTo>
                  <a:lnTo>
                    <a:pt x="19621" y="2690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172" y="23518"/>
                  </a:lnTo>
                  <a:lnTo>
                    <a:pt x="15724" y="23927"/>
                  </a:lnTo>
                  <a:lnTo>
                    <a:pt x="15198" y="24375"/>
                  </a:lnTo>
                  <a:lnTo>
                    <a:pt x="14789" y="24687"/>
                  </a:lnTo>
                  <a:lnTo>
                    <a:pt x="14341" y="25038"/>
                  </a:lnTo>
                  <a:lnTo>
                    <a:pt x="13717" y="25505"/>
                  </a:lnTo>
                  <a:lnTo>
                    <a:pt x="13113" y="25973"/>
                  </a:lnTo>
                  <a:lnTo>
                    <a:pt x="12373" y="26460"/>
                  </a:lnTo>
                  <a:lnTo>
                    <a:pt x="12003" y="26694"/>
                  </a:lnTo>
                  <a:lnTo>
                    <a:pt x="11632" y="26927"/>
                  </a:lnTo>
                  <a:lnTo>
                    <a:pt x="11262" y="27142"/>
                  </a:lnTo>
                  <a:lnTo>
                    <a:pt x="10873" y="27337"/>
                  </a:lnTo>
                  <a:lnTo>
                    <a:pt x="10483" y="27512"/>
                  </a:lnTo>
                  <a:lnTo>
                    <a:pt x="10093" y="27668"/>
                  </a:lnTo>
                  <a:lnTo>
                    <a:pt x="9742" y="27785"/>
                  </a:lnTo>
                  <a:lnTo>
                    <a:pt x="9372" y="27882"/>
                  </a:lnTo>
                  <a:lnTo>
                    <a:pt x="9022" y="27941"/>
                  </a:lnTo>
                  <a:lnTo>
                    <a:pt x="8651" y="27941"/>
                  </a:lnTo>
                  <a:lnTo>
                    <a:pt x="8320" y="27921"/>
                  </a:lnTo>
                  <a:lnTo>
                    <a:pt x="8164" y="27882"/>
                  </a:lnTo>
                  <a:lnTo>
                    <a:pt x="8008" y="27843"/>
                  </a:lnTo>
                  <a:lnTo>
                    <a:pt x="7853" y="27785"/>
                  </a:lnTo>
                  <a:lnTo>
                    <a:pt x="7716" y="27726"/>
                  </a:lnTo>
                  <a:lnTo>
                    <a:pt x="7580" y="27648"/>
                  </a:lnTo>
                  <a:lnTo>
                    <a:pt x="7443" y="27551"/>
                  </a:lnTo>
                  <a:lnTo>
                    <a:pt x="7307" y="27415"/>
                  </a:lnTo>
                  <a:lnTo>
                    <a:pt x="7171" y="27278"/>
                  </a:lnTo>
                  <a:lnTo>
                    <a:pt x="7054" y="27142"/>
                  </a:lnTo>
                  <a:lnTo>
                    <a:pt x="6937" y="26986"/>
                  </a:lnTo>
                  <a:lnTo>
                    <a:pt x="6839" y="26830"/>
                  </a:lnTo>
                  <a:lnTo>
                    <a:pt x="6761" y="26655"/>
                  </a:lnTo>
                  <a:lnTo>
                    <a:pt x="6684" y="26499"/>
                  </a:lnTo>
                  <a:lnTo>
                    <a:pt x="6606" y="26323"/>
                  </a:lnTo>
                  <a:lnTo>
                    <a:pt x="6508" y="25934"/>
                  </a:lnTo>
                  <a:lnTo>
                    <a:pt x="6450" y="25544"/>
                  </a:lnTo>
                  <a:lnTo>
                    <a:pt x="6430" y="25135"/>
                  </a:lnTo>
                  <a:lnTo>
                    <a:pt x="6430" y="24745"/>
                  </a:lnTo>
                  <a:lnTo>
                    <a:pt x="6469" y="24297"/>
                  </a:lnTo>
                  <a:lnTo>
                    <a:pt x="6547" y="23849"/>
                  </a:lnTo>
                  <a:lnTo>
                    <a:pt x="6645" y="23401"/>
                  </a:lnTo>
                  <a:lnTo>
                    <a:pt x="6742" y="22953"/>
                  </a:lnTo>
                  <a:lnTo>
                    <a:pt x="6878" y="22505"/>
                  </a:lnTo>
                  <a:lnTo>
                    <a:pt x="7034" y="22076"/>
                  </a:lnTo>
                  <a:lnTo>
                    <a:pt x="7210" y="21628"/>
                  </a:lnTo>
                  <a:lnTo>
                    <a:pt x="7385" y="21199"/>
                  </a:lnTo>
                  <a:lnTo>
                    <a:pt x="7716" y="20459"/>
                  </a:lnTo>
                  <a:lnTo>
                    <a:pt x="8067" y="19738"/>
                  </a:lnTo>
                  <a:lnTo>
                    <a:pt x="8437" y="19036"/>
                  </a:lnTo>
                  <a:lnTo>
                    <a:pt x="8827" y="18335"/>
                  </a:lnTo>
                  <a:lnTo>
                    <a:pt x="8612" y="18257"/>
                  </a:lnTo>
                  <a:lnTo>
                    <a:pt x="8418" y="18179"/>
                  </a:lnTo>
                  <a:lnTo>
                    <a:pt x="8047" y="18023"/>
                  </a:lnTo>
                  <a:lnTo>
                    <a:pt x="7580" y="17809"/>
                  </a:lnTo>
                  <a:lnTo>
                    <a:pt x="7132" y="17575"/>
                  </a:lnTo>
                  <a:lnTo>
                    <a:pt x="6606" y="17283"/>
                  </a:lnTo>
                  <a:lnTo>
                    <a:pt x="6099" y="16952"/>
                  </a:lnTo>
                  <a:lnTo>
                    <a:pt x="5553" y="16601"/>
                  </a:lnTo>
                  <a:lnTo>
                    <a:pt x="5027" y="16231"/>
                  </a:lnTo>
                  <a:lnTo>
                    <a:pt x="4716" y="15997"/>
                  </a:lnTo>
                  <a:lnTo>
                    <a:pt x="4423" y="15744"/>
                  </a:lnTo>
                  <a:lnTo>
                    <a:pt x="4151" y="15490"/>
                  </a:lnTo>
                  <a:lnTo>
                    <a:pt x="3897" y="15237"/>
                  </a:lnTo>
                  <a:lnTo>
                    <a:pt x="3664" y="15003"/>
                  </a:lnTo>
                  <a:lnTo>
                    <a:pt x="3449" y="14730"/>
                  </a:lnTo>
                  <a:lnTo>
                    <a:pt x="3293" y="14477"/>
                  </a:lnTo>
                  <a:lnTo>
                    <a:pt x="3137" y="14224"/>
                  </a:lnTo>
                  <a:lnTo>
                    <a:pt x="3040" y="13971"/>
                  </a:lnTo>
                  <a:lnTo>
                    <a:pt x="3001" y="13834"/>
                  </a:lnTo>
                  <a:lnTo>
                    <a:pt x="2982" y="13717"/>
                  </a:lnTo>
                  <a:lnTo>
                    <a:pt x="2962" y="13464"/>
                  </a:lnTo>
                  <a:lnTo>
                    <a:pt x="2962" y="13347"/>
                  </a:lnTo>
                  <a:lnTo>
                    <a:pt x="2982" y="13211"/>
                  </a:lnTo>
                  <a:lnTo>
                    <a:pt x="3021" y="13094"/>
                  </a:lnTo>
                  <a:lnTo>
                    <a:pt x="3060" y="12977"/>
                  </a:lnTo>
                  <a:lnTo>
                    <a:pt x="3118" y="12860"/>
                  </a:lnTo>
                  <a:lnTo>
                    <a:pt x="3176" y="12743"/>
                  </a:lnTo>
                  <a:lnTo>
                    <a:pt x="3274" y="12626"/>
                  </a:lnTo>
                  <a:lnTo>
                    <a:pt x="3371" y="12529"/>
                  </a:lnTo>
                  <a:lnTo>
                    <a:pt x="3527" y="12373"/>
                  </a:lnTo>
                  <a:lnTo>
                    <a:pt x="3683" y="12237"/>
                  </a:lnTo>
                  <a:lnTo>
                    <a:pt x="3858" y="12100"/>
                  </a:lnTo>
                  <a:lnTo>
                    <a:pt x="4053" y="11964"/>
                  </a:lnTo>
                  <a:lnTo>
                    <a:pt x="4443" y="11730"/>
                  </a:lnTo>
                  <a:lnTo>
                    <a:pt x="4852" y="11535"/>
                  </a:lnTo>
                  <a:lnTo>
                    <a:pt x="5281" y="11379"/>
                  </a:lnTo>
                  <a:lnTo>
                    <a:pt x="5748" y="11223"/>
                  </a:lnTo>
                  <a:lnTo>
                    <a:pt x="6235" y="11087"/>
                  </a:lnTo>
                  <a:lnTo>
                    <a:pt x="6722" y="10970"/>
                  </a:lnTo>
                  <a:lnTo>
                    <a:pt x="7210" y="10873"/>
                  </a:lnTo>
                  <a:lnTo>
                    <a:pt x="8203" y="10697"/>
                  </a:lnTo>
                  <a:lnTo>
                    <a:pt x="9197" y="10561"/>
                  </a:lnTo>
                  <a:lnTo>
                    <a:pt x="10054" y="10444"/>
                  </a:lnTo>
                  <a:lnTo>
                    <a:pt x="10912" y="10308"/>
                  </a:lnTo>
                  <a:lnTo>
                    <a:pt x="10989" y="9665"/>
                  </a:lnTo>
                  <a:lnTo>
                    <a:pt x="11106" y="9002"/>
                  </a:lnTo>
                  <a:lnTo>
                    <a:pt x="11282" y="8242"/>
                  </a:lnTo>
                  <a:lnTo>
                    <a:pt x="11496" y="7502"/>
                  </a:lnTo>
                  <a:lnTo>
                    <a:pt x="11769" y="6684"/>
                  </a:lnTo>
                  <a:lnTo>
                    <a:pt x="12061" y="5865"/>
                  </a:lnTo>
                  <a:lnTo>
                    <a:pt x="12392" y="5066"/>
                  </a:lnTo>
                  <a:lnTo>
                    <a:pt x="12763" y="4268"/>
                  </a:lnTo>
                  <a:lnTo>
                    <a:pt x="12977" y="3858"/>
                  </a:lnTo>
                  <a:lnTo>
                    <a:pt x="13211" y="3430"/>
                  </a:lnTo>
                  <a:lnTo>
                    <a:pt x="13444" y="3021"/>
                  </a:lnTo>
                  <a:lnTo>
                    <a:pt x="13698" y="2631"/>
                  </a:lnTo>
                  <a:lnTo>
                    <a:pt x="13951" y="2261"/>
                  </a:lnTo>
                  <a:lnTo>
                    <a:pt x="14204" y="1891"/>
                  </a:lnTo>
                  <a:lnTo>
                    <a:pt x="14497" y="1540"/>
                  </a:lnTo>
                  <a:lnTo>
                    <a:pt x="14789" y="1209"/>
                  </a:lnTo>
                  <a:lnTo>
                    <a:pt x="15062" y="897"/>
                  </a:lnTo>
                  <a:lnTo>
                    <a:pt x="15354" y="605"/>
                  </a:lnTo>
                  <a:lnTo>
                    <a:pt x="15685" y="351"/>
                  </a:lnTo>
                  <a:lnTo>
                    <a:pt x="15997" y="98"/>
                  </a:lnTo>
                  <a:lnTo>
                    <a:pt x="1613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9501450" y="282563"/>
              <a:ext cx="671250" cy="764775"/>
            </a:xfrm>
            <a:custGeom>
              <a:avLst/>
              <a:gdLst/>
              <a:ahLst/>
              <a:cxnLst/>
              <a:rect l="l" t="t" r="r" b="b"/>
              <a:pathLst>
                <a:path w="26850" h="30591" fill="none" extrusionOk="0">
                  <a:moveTo>
                    <a:pt x="16114" y="1"/>
                  </a:moveTo>
                  <a:lnTo>
                    <a:pt x="16114" y="1"/>
                  </a:lnTo>
                  <a:lnTo>
                    <a:pt x="15841" y="40"/>
                  </a:lnTo>
                  <a:lnTo>
                    <a:pt x="15841" y="40"/>
                  </a:lnTo>
                  <a:lnTo>
                    <a:pt x="15549" y="118"/>
                  </a:lnTo>
                  <a:lnTo>
                    <a:pt x="15549" y="118"/>
                  </a:lnTo>
                  <a:lnTo>
                    <a:pt x="15490" y="137"/>
                  </a:lnTo>
                  <a:lnTo>
                    <a:pt x="15490" y="137"/>
                  </a:lnTo>
                  <a:lnTo>
                    <a:pt x="15179" y="254"/>
                  </a:lnTo>
                  <a:lnTo>
                    <a:pt x="14847" y="390"/>
                  </a:lnTo>
                  <a:lnTo>
                    <a:pt x="14536" y="566"/>
                  </a:lnTo>
                  <a:lnTo>
                    <a:pt x="14224" y="799"/>
                  </a:lnTo>
                  <a:lnTo>
                    <a:pt x="14224" y="799"/>
                  </a:lnTo>
                  <a:lnTo>
                    <a:pt x="13873" y="1092"/>
                  </a:lnTo>
                  <a:lnTo>
                    <a:pt x="13542" y="1403"/>
                  </a:lnTo>
                  <a:lnTo>
                    <a:pt x="13542" y="1403"/>
                  </a:lnTo>
                  <a:lnTo>
                    <a:pt x="13113" y="1871"/>
                  </a:lnTo>
                  <a:lnTo>
                    <a:pt x="12724" y="2339"/>
                  </a:lnTo>
                  <a:lnTo>
                    <a:pt x="12724" y="2339"/>
                  </a:lnTo>
                  <a:lnTo>
                    <a:pt x="12334" y="2826"/>
                  </a:lnTo>
                  <a:lnTo>
                    <a:pt x="11944" y="3332"/>
                  </a:lnTo>
                  <a:lnTo>
                    <a:pt x="11593" y="3858"/>
                  </a:lnTo>
                  <a:lnTo>
                    <a:pt x="11243" y="4385"/>
                  </a:lnTo>
                  <a:lnTo>
                    <a:pt x="11243" y="4385"/>
                  </a:lnTo>
                  <a:lnTo>
                    <a:pt x="10775" y="5164"/>
                  </a:lnTo>
                  <a:lnTo>
                    <a:pt x="10327" y="5982"/>
                  </a:lnTo>
                  <a:lnTo>
                    <a:pt x="9918" y="6820"/>
                  </a:lnTo>
                  <a:lnTo>
                    <a:pt x="9548" y="7677"/>
                  </a:lnTo>
                  <a:lnTo>
                    <a:pt x="9548" y="7677"/>
                  </a:lnTo>
                  <a:lnTo>
                    <a:pt x="9255" y="8262"/>
                  </a:lnTo>
                  <a:lnTo>
                    <a:pt x="9002" y="8827"/>
                  </a:lnTo>
                  <a:lnTo>
                    <a:pt x="9002" y="8827"/>
                  </a:lnTo>
                  <a:lnTo>
                    <a:pt x="8963" y="8905"/>
                  </a:lnTo>
                  <a:lnTo>
                    <a:pt x="8963" y="8905"/>
                  </a:lnTo>
                  <a:lnTo>
                    <a:pt x="7677" y="9080"/>
                  </a:lnTo>
                  <a:lnTo>
                    <a:pt x="7015" y="9178"/>
                  </a:lnTo>
                  <a:lnTo>
                    <a:pt x="6352" y="9294"/>
                  </a:lnTo>
                  <a:lnTo>
                    <a:pt x="5690" y="9431"/>
                  </a:lnTo>
                  <a:lnTo>
                    <a:pt x="5027" y="9567"/>
                  </a:lnTo>
                  <a:lnTo>
                    <a:pt x="4365" y="9743"/>
                  </a:lnTo>
                  <a:lnTo>
                    <a:pt x="3702" y="9937"/>
                  </a:lnTo>
                  <a:lnTo>
                    <a:pt x="3702" y="9937"/>
                  </a:lnTo>
                  <a:lnTo>
                    <a:pt x="2904" y="10210"/>
                  </a:lnTo>
                  <a:lnTo>
                    <a:pt x="2514" y="10366"/>
                  </a:lnTo>
                  <a:lnTo>
                    <a:pt x="2124" y="10522"/>
                  </a:lnTo>
                  <a:lnTo>
                    <a:pt x="2124" y="10522"/>
                  </a:lnTo>
                  <a:lnTo>
                    <a:pt x="1696" y="10736"/>
                  </a:lnTo>
                  <a:lnTo>
                    <a:pt x="1306" y="10951"/>
                  </a:lnTo>
                  <a:lnTo>
                    <a:pt x="975" y="11184"/>
                  </a:lnTo>
                  <a:lnTo>
                    <a:pt x="702" y="11438"/>
                  </a:lnTo>
                  <a:lnTo>
                    <a:pt x="702" y="11438"/>
                  </a:lnTo>
                  <a:lnTo>
                    <a:pt x="546" y="11594"/>
                  </a:lnTo>
                  <a:lnTo>
                    <a:pt x="429" y="11749"/>
                  </a:lnTo>
                  <a:lnTo>
                    <a:pt x="312" y="11905"/>
                  </a:lnTo>
                  <a:lnTo>
                    <a:pt x="215" y="12081"/>
                  </a:lnTo>
                  <a:lnTo>
                    <a:pt x="215" y="12081"/>
                  </a:lnTo>
                  <a:lnTo>
                    <a:pt x="137" y="12276"/>
                  </a:lnTo>
                  <a:lnTo>
                    <a:pt x="78" y="12470"/>
                  </a:lnTo>
                  <a:lnTo>
                    <a:pt x="20" y="12685"/>
                  </a:lnTo>
                  <a:lnTo>
                    <a:pt x="1" y="12918"/>
                  </a:lnTo>
                  <a:lnTo>
                    <a:pt x="1" y="12918"/>
                  </a:lnTo>
                  <a:lnTo>
                    <a:pt x="1" y="13113"/>
                  </a:lnTo>
                  <a:lnTo>
                    <a:pt x="20" y="13328"/>
                  </a:lnTo>
                  <a:lnTo>
                    <a:pt x="39" y="13561"/>
                  </a:lnTo>
                  <a:lnTo>
                    <a:pt x="98" y="13815"/>
                  </a:lnTo>
                  <a:lnTo>
                    <a:pt x="98" y="13815"/>
                  </a:lnTo>
                  <a:lnTo>
                    <a:pt x="156" y="14010"/>
                  </a:lnTo>
                  <a:lnTo>
                    <a:pt x="234" y="14224"/>
                  </a:lnTo>
                  <a:lnTo>
                    <a:pt x="332" y="14438"/>
                  </a:lnTo>
                  <a:lnTo>
                    <a:pt x="429" y="14672"/>
                  </a:lnTo>
                  <a:lnTo>
                    <a:pt x="429" y="14672"/>
                  </a:lnTo>
                  <a:lnTo>
                    <a:pt x="643" y="15062"/>
                  </a:lnTo>
                  <a:lnTo>
                    <a:pt x="897" y="15451"/>
                  </a:lnTo>
                  <a:lnTo>
                    <a:pt x="1209" y="15861"/>
                  </a:lnTo>
                  <a:lnTo>
                    <a:pt x="1559" y="16289"/>
                  </a:lnTo>
                  <a:lnTo>
                    <a:pt x="1559" y="16289"/>
                  </a:lnTo>
                  <a:lnTo>
                    <a:pt x="1871" y="16640"/>
                  </a:lnTo>
                  <a:lnTo>
                    <a:pt x="2222" y="16991"/>
                  </a:lnTo>
                  <a:lnTo>
                    <a:pt x="2631" y="17380"/>
                  </a:lnTo>
                  <a:lnTo>
                    <a:pt x="3079" y="17770"/>
                  </a:lnTo>
                  <a:lnTo>
                    <a:pt x="3079" y="17770"/>
                  </a:lnTo>
                  <a:lnTo>
                    <a:pt x="3858" y="18432"/>
                  </a:lnTo>
                  <a:lnTo>
                    <a:pt x="4560" y="18997"/>
                  </a:lnTo>
                  <a:lnTo>
                    <a:pt x="4872" y="19251"/>
                  </a:lnTo>
                  <a:lnTo>
                    <a:pt x="4988" y="19348"/>
                  </a:lnTo>
                  <a:lnTo>
                    <a:pt x="4988" y="19348"/>
                  </a:lnTo>
                  <a:lnTo>
                    <a:pt x="5826" y="20030"/>
                  </a:lnTo>
                  <a:lnTo>
                    <a:pt x="5826" y="20030"/>
                  </a:lnTo>
                  <a:lnTo>
                    <a:pt x="5514" y="20985"/>
                  </a:lnTo>
                  <a:lnTo>
                    <a:pt x="5242" y="21881"/>
                  </a:lnTo>
                  <a:lnTo>
                    <a:pt x="5027" y="22719"/>
                  </a:lnTo>
                  <a:lnTo>
                    <a:pt x="4833" y="23518"/>
                  </a:lnTo>
                  <a:lnTo>
                    <a:pt x="4833" y="23518"/>
                  </a:lnTo>
                  <a:lnTo>
                    <a:pt x="4735" y="24083"/>
                  </a:lnTo>
                  <a:lnTo>
                    <a:pt x="4638" y="24628"/>
                  </a:lnTo>
                  <a:lnTo>
                    <a:pt x="4579" y="25154"/>
                  </a:lnTo>
                  <a:lnTo>
                    <a:pt x="4540" y="25661"/>
                  </a:lnTo>
                  <a:lnTo>
                    <a:pt x="4540" y="25661"/>
                  </a:lnTo>
                  <a:lnTo>
                    <a:pt x="4521" y="26207"/>
                  </a:lnTo>
                  <a:lnTo>
                    <a:pt x="4521" y="26713"/>
                  </a:lnTo>
                  <a:lnTo>
                    <a:pt x="4560" y="27200"/>
                  </a:lnTo>
                  <a:lnTo>
                    <a:pt x="4618" y="27668"/>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300" y="29363"/>
                  </a:lnTo>
                  <a:lnTo>
                    <a:pt x="5456" y="29538"/>
                  </a:lnTo>
                  <a:lnTo>
                    <a:pt x="5592" y="29714"/>
                  </a:lnTo>
                  <a:lnTo>
                    <a:pt x="5592" y="29714"/>
                  </a:lnTo>
                  <a:lnTo>
                    <a:pt x="5748" y="29850"/>
                  </a:lnTo>
                  <a:lnTo>
                    <a:pt x="5943" y="30006"/>
                  </a:lnTo>
                  <a:lnTo>
                    <a:pt x="5943" y="30006"/>
                  </a:lnTo>
                  <a:lnTo>
                    <a:pt x="6118" y="30103"/>
                  </a:lnTo>
                  <a:lnTo>
                    <a:pt x="6294" y="30220"/>
                  </a:lnTo>
                  <a:lnTo>
                    <a:pt x="6489" y="30298"/>
                  </a:lnTo>
                  <a:lnTo>
                    <a:pt x="6703" y="30396"/>
                  </a:lnTo>
                  <a:lnTo>
                    <a:pt x="6703" y="30396"/>
                  </a:lnTo>
                  <a:lnTo>
                    <a:pt x="6898" y="30454"/>
                  </a:lnTo>
                  <a:lnTo>
                    <a:pt x="7093" y="30493"/>
                  </a:lnTo>
                  <a:lnTo>
                    <a:pt x="7307" y="30532"/>
                  </a:lnTo>
                  <a:lnTo>
                    <a:pt x="7541" y="30571"/>
                  </a:lnTo>
                  <a:lnTo>
                    <a:pt x="7541" y="30571"/>
                  </a:lnTo>
                  <a:lnTo>
                    <a:pt x="7755" y="30590"/>
                  </a:lnTo>
                  <a:lnTo>
                    <a:pt x="7969" y="30590"/>
                  </a:lnTo>
                  <a:lnTo>
                    <a:pt x="7969" y="30590"/>
                  </a:lnTo>
                  <a:lnTo>
                    <a:pt x="8418" y="30571"/>
                  </a:lnTo>
                  <a:lnTo>
                    <a:pt x="8418" y="30571"/>
                  </a:lnTo>
                  <a:lnTo>
                    <a:pt x="8846" y="30512"/>
                  </a:lnTo>
                  <a:lnTo>
                    <a:pt x="9275" y="30435"/>
                  </a:lnTo>
                  <a:lnTo>
                    <a:pt x="9723" y="30337"/>
                  </a:lnTo>
                  <a:lnTo>
                    <a:pt x="10191" y="30181"/>
                  </a:lnTo>
                  <a:lnTo>
                    <a:pt x="10191" y="30181"/>
                  </a:lnTo>
                  <a:lnTo>
                    <a:pt x="10561" y="30064"/>
                  </a:lnTo>
                  <a:lnTo>
                    <a:pt x="10931" y="29908"/>
                  </a:lnTo>
                  <a:lnTo>
                    <a:pt x="11321" y="29733"/>
                  </a:lnTo>
                  <a:lnTo>
                    <a:pt x="11710" y="29538"/>
                  </a:lnTo>
                  <a:lnTo>
                    <a:pt x="11710" y="29538"/>
                  </a:lnTo>
                  <a:lnTo>
                    <a:pt x="12217" y="29266"/>
                  </a:lnTo>
                  <a:lnTo>
                    <a:pt x="12704" y="28973"/>
                  </a:lnTo>
                  <a:lnTo>
                    <a:pt x="13152" y="28700"/>
                  </a:lnTo>
                  <a:lnTo>
                    <a:pt x="13600" y="28408"/>
                  </a:lnTo>
                  <a:lnTo>
                    <a:pt x="13600" y="28408"/>
                  </a:lnTo>
                  <a:lnTo>
                    <a:pt x="14048" y="28077"/>
                  </a:lnTo>
                  <a:lnTo>
                    <a:pt x="14477" y="27746"/>
                  </a:lnTo>
                  <a:lnTo>
                    <a:pt x="14886" y="27395"/>
                  </a:lnTo>
                  <a:lnTo>
                    <a:pt x="15276" y="27025"/>
                  </a:lnTo>
                  <a:lnTo>
                    <a:pt x="15276" y="27025"/>
                  </a:lnTo>
                  <a:lnTo>
                    <a:pt x="15627" y="26655"/>
                  </a:lnTo>
                  <a:lnTo>
                    <a:pt x="15958" y="26265"/>
                  </a:lnTo>
                  <a:lnTo>
                    <a:pt x="16270" y="25875"/>
                  </a:lnTo>
                  <a:lnTo>
                    <a:pt x="16581" y="25466"/>
                  </a:lnTo>
                  <a:lnTo>
                    <a:pt x="16581" y="25466"/>
                  </a:lnTo>
                  <a:lnTo>
                    <a:pt x="16854" y="25836"/>
                  </a:lnTo>
                  <a:lnTo>
                    <a:pt x="17146" y="26226"/>
                  </a:lnTo>
                  <a:lnTo>
                    <a:pt x="17458" y="26577"/>
                  </a:lnTo>
                  <a:lnTo>
                    <a:pt x="17809" y="26947"/>
                  </a:lnTo>
                  <a:lnTo>
                    <a:pt x="17809" y="26947"/>
                  </a:lnTo>
                  <a:lnTo>
                    <a:pt x="18199" y="27298"/>
                  </a:lnTo>
                  <a:lnTo>
                    <a:pt x="18608" y="27648"/>
                  </a:lnTo>
                  <a:lnTo>
                    <a:pt x="19036" y="27999"/>
                  </a:lnTo>
                  <a:lnTo>
                    <a:pt x="19484" y="28311"/>
                  </a:lnTo>
                  <a:lnTo>
                    <a:pt x="19484" y="28311"/>
                  </a:lnTo>
                  <a:lnTo>
                    <a:pt x="19913" y="28603"/>
                  </a:lnTo>
                  <a:lnTo>
                    <a:pt x="20381" y="28895"/>
                  </a:lnTo>
                  <a:lnTo>
                    <a:pt x="20868" y="29168"/>
                  </a:lnTo>
                  <a:lnTo>
                    <a:pt x="21355" y="29441"/>
                  </a:lnTo>
                  <a:lnTo>
                    <a:pt x="21355" y="29441"/>
                  </a:lnTo>
                  <a:lnTo>
                    <a:pt x="21764" y="29655"/>
                  </a:lnTo>
                  <a:lnTo>
                    <a:pt x="22154" y="29831"/>
                  </a:lnTo>
                  <a:lnTo>
                    <a:pt x="22524" y="29986"/>
                  </a:lnTo>
                  <a:lnTo>
                    <a:pt x="22894" y="30103"/>
                  </a:lnTo>
                  <a:lnTo>
                    <a:pt x="22894" y="30103"/>
                  </a:lnTo>
                  <a:lnTo>
                    <a:pt x="23362" y="30259"/>
                  </a:lnTo>
                  <a:lnTo>
                    <a:pt x="23810" y="30357"/>
                  </a:lnTo>
                  <a:lnTo>
                    <a:pt x="24239" y="30435"/>
                  </a:lnTo>
                  <a:lnTo>
                    <a:pt x="24667" y="30493"/>
                  </a:lnTo>
                  <a:lnTo>
                    <a:pt x="24667" y="30493"/>
                  </a:lnTo>
                  <a:lnTo>
                    <a:pt x="25096" y="30512"/>
                  </a:lnTo>
                  <a:lnTo>
                    <a:pt x="25096" y="30512"/>
                  </a:lnTo>
                  <a:lnTo>
                    <a:pt x="25330" y="30493"/>
                  </a:lnTo>
                  <a:lnTo>
                    <a:pt x="25544" y="30474"/>
                  </a:lnTo>
                  <a:lnTo>
                    <a:pt x="25544" y="30474"/>
                  </a:lnTo>
                  <a:lnTo>
                    <a:pt x="25778" y="30454"/>
                  </a:lnTo>
                  <a:lnTo>
                    <a:pt x="25992" y="30415"/>
                  </a:lnTo>
                  <a:lnTo>
                    <a:pt x="26187" y="30357"/>
                  </a:lnTo>
                  <a:lnTo>
                    <a:pt x="26382" y="30298"/>
                  </a:lnTo>
                  <a:lnTo>
                    <a:pt x="26382" y="30298"/>
                  </a:lnTo>
                  <a:lnTo>
                    <a:pt x="26616" y="30201"/>
                  </a:lnTo>
                  <a:lnTo>
                    <a:pt x="26849" y="30103"/>
                  </a:lnTo>
                  <a:lnTo>
                    <a:pt x="26849" y="30103"/>
                  </a:lnTo>
                  <a:lnTo>
                    <a:pt x="26479" y="30103"/>
                  </a:lnTo>
                  <a:lnTo>
                    <a:pt x="26479" y="30103"/>
                  </a:lnTo>
                  <a:lnTo>
                    <a:pt x="26148" y="30084"/>
                  </a:lnTo>
                  <a:lnTo>
                    <a:pt x="25836" y="30045"/>
                  </a:lnTo>
                  <a:lnTo>
                    <a:pt x="25524" y="30006"/>
                  </a:lnTo>
                  <a:lnTo>
                    <a:pt x="25213" y="29947"/>
                  </a:lnTo>
                  <a:lnTo>
                    <a:pt x="25213" y="29947"/>
                  </a:lnTo>
                  <a:lnTo>
                    <a:pt x="24589" y="29811"/>
                  </a:lnTo>
                  <a:lnTo>
                    <a:pt x="23966" y="29616"/>
                  </a:lnTo>
                  <a:lnTo>
                    <a:pt x="23966" y="29616"/>
                  </a:lnTo>
                  <a:lnTo>
                    <a:pt x="23381" y="29402"/>
                  </a:lnTo>
                  <a:lnTo>
                    <a:pt x="22816" y="29149"/>
                  </a:lnTo>
                  <a:lnTo>
                    <a:pt x="22816" y="29149"/>
                  </a:lnTo>
                  <a:lnTo>
                    <a:pt x="22329" y="28876"/>
                  </a:lnTo>
                  <a:lnTo>
                    <a:pt x="21842" y="28603"/>
                  </a:lnTo>
                  <a:lnTo>
                    <a:pt x="21374" y="28311"/>
                  </a:lnTo>
                  <a:lnTo>
                    <a:pt x="20907" y="27980"/>
                  </a:lnTo>
                  <a:lnTo>
                    <a:pt x="20907" y="27980"/>
                  </a:lnTo>
                  <a:lnTo>
                    <a:pt x="20478" y="27629"/>
                  </a:lnTo>
                  <a:lnTo>
                    <a:pt x="20050" y="27278"/>
                  </a:lnTo>
                  <a:lnTo>
                    <a:pt x="19621" y="26908"/>
                  </a:lnTo>
                  <a:lnTo>
                    <a:pt x="19231" y="2651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581" y="23089"/>
                  </a:lnTo>
                  <a:lnTo>
                    <a:pt x="16172" y="23518"/>
                  </a:lnTo>
                  <a:lnTo>
                    <a:pt x="15724" y="23927"/>
                  </a:lnTo>
                  <a:lnTo>
                    <a:pt x="15724" y="23927"/>
                  </a:lnTo>
                  <a:lnTo>
                    <a:pt x="15198" y="24375"/>
                  </a:lnTo>
                  <a:lnTo>
                    <a:pt x="15198" y="24375"/>
                  </a:lnTo>
                  <a:lnTo>
                    <a:pt x="14789" y="24687"/>
                  </a:lnTo>
                  <a:lnTo>
                    <a:pt x="14789" y="24687"/>
                  </a:lnTo>
                  <a:lnTo>
                    <a:pt x="14341" y="25038"/>
                  </a:lnTo>
                  <a:lnTo>
                    <a:pt x="14341" y="25038"/>
                  </a:lnTo>
                  <a:lnTo>
                    <a:pt x="13717" y="25505"/>
                  </a:lnTo>
                  <a:lnTo>
                    <a:pt x="13113" y="25973"/>
                  </a:lnTo>
                  <a:lnTo>
                    <a:pt x="13113" y="25973"/>
                  </a:lnTo>
                  <a:lnTo>
                    <a:pt x="12373" y="26460"/>
                  </a:lnTo>
                  <a:lnTo>
                    <a:pt x="12003" y="26694"/>
                  </a:lnTo>
                  <a:lnTo>
                    <a:pt x="11632" y="26927"/>
                  </a:lnTo>
                  <a:lnTo>
                    <a:pt x="11632" y="26927"/>
                  </a:lnTo>
                  <a:lnTo>
                    <a:pt x="11262" y="27142"/>
                  </a:lnTo>
                  <a:lnTo>
                    <a:pt x="10873" y="27337"/>
                  </a:lnTo>
                  <a:lnTo>
                    <a:pt x="10483" y="27512"/>
                  </a:lnTo>
                  <a:lnTo>
                    <a:pt x="10093" y="27668"/>
                  </a:lnTo>
                  <a:lnTo>
                    <a:pt x="10093" y="27668"/>
                  </a:lnTo>
                  <a:lnTo>
                    <a:pt x="9742" y="27785"/>
                  </a:lnTo>
                  <a:lnTo>
                    <a:pt x="9372" y="27882"/>
                  </a:lnTo>
                  <a:lnTo>
                    <a:pt x="9022" y="27941"/>
                  </a:lnTo>
                  <a:lnTo>
                    <a:pt x="8827" y="27941"/>
                  </a:lnTo>
                  <a:lnTo>
                    <a:pt x="8651" y="27941"/>
                  </a:lnTo>
                  <a:lnTo>
                    <a:pt x="8651" y="27941"/>
                  </a:lnTo>
                  <a:lnTo>
                    <a:pt x="8320" y="27921"/>
                  </a:lnTo>
                  <a:lnTo>
                    <a:pt x="8164" y="27882"/>
                  </a:lnTo>
                  <a:lnTo>
                    <a:pt x="8008" y="27843"/>
                  </a:lnTo>
                  <a:lnTo>
                    <a:pt x="8008" y="27843"/>
                  </a:lnTo>
                  <a:lnTo>
                    <a:pt x="7853" y="27785"/>
                  </a:lnTo>
                  <a:lnTo>
                    <a:pt x="7716" y="27726"/>
                  </a:lnTo>
                  <a:lnTo>
                    <a:pt x="7580" y="27648"/>
                  </a:lnTo>
                  <a:lnTo>
                    <a:pt x="7443" y="27551"/>
                  </a:lnTo>
                  <a:lnTo>
                    <a:pt x="7443" y="27551"/>
                  </a:lnTo>
                  <a:lnTo>
                    <a:pt x="7307" y="27415"/>
                  </a:lnTo>
                  <a:lnTo>
                    <a:pt x="7171" y="27278"/>
                  </a:lnTo>
                  <a:lnTo>
                    <a:pt x="7171" y="27278"/>
                  </a:lnTo>
                  <a:lnTo>
                    <a:pt x="7054" y="27142"/>
                  </a:lnTo>
                  <a:lnTo>
                    <a:pt x="6937" y="26986"/>
                  </a:lnTo>
                  <a:lnTo>
                    <a:pt x="6937" y="26986"/>
                  </a:lnTo>
                  <a:lnTo>
                    <a:pt x="6839" y="26830"/>
                  </a:lnTo>
                  <a:lnTo>
                    <a:pt x="6761" y="26655"/>
                  </a:lnTo>
                  <a:lnTo>
                    <a:pt x="6684" y="26499"/>
                  </a:lnTo>
                  <a:lnTo>
                    <a:pt x="6606" y="26323"/>
                  </a:lnTo>
                  <a:lnTo>
                    <a:pt x="6606" y="26323"/>
                  </a:lnTo>
                  <a:lnTo>
                    <a:pt x="6508" y="25934"/>
                  </a:lnTo>
                  <a:lnTo>
                    <a:pt x="6450" y="25544"/>
                  </a:lnTo>
                  <a:lnTo>
                    <a:pt x="6430" y="25135"/>
                  </a:lnTo>
                  <a:lnTo>
                    <a:pt x="6430" y="24745"/>
                  </a:lnTo>
                  <a:lnTo>
                    <a:pt x="6430" y="24745"/>
                  </a:lnTo>
                  <a:lnTo>
                    <a:pt x="6469" y="24297"/>
                  </a:lnTo>
                  <a:lnTo>
                    <a:pt x="6547" y="23849"/>
                  </a:lnTo>
                  <a:lnTo>
                    <a:pt x="6645" y="23401"/>
                  </a:lnTo>
                  <a:lnTo>
                    <a:pt x="6742" y="22953"/>
                  </a:lnTo>
                  <a:lnTo>
                    <a:pt x="6742" y="22953"/>
                  </a:lnTo>
                  <a:lnTo>
                    <a:pt x="6878" y="22505"/>
                  </a:lnTo>
                  <a:lnTo>
                    <a:pt x="7034" y="22076"/>
                  </a:lnTo>
                  <a:lnTo>
                    <a:pt x="7210" y="21628"/>
                  </a:lnTo>
                  <a:lnTo>
                    <a:pt x="7385" y="21199"/>
                  </a:lnTo>
                  <a:lnTo>
                    <a:pt x="7385" y="21199"/>
                  </a:lnTo>
                  <a:lnTo>
                    <a:pt x="7716" y="20459"/>
                  </a:lnTo>
                  <a:lnTo>
                    <a:pt x="8067" y="19738"/>
                  </a:lnTo>
                  <a:lnTo>
                    <a:pt x="8437" y="19036"/>
                  </a:lnTo>
                  <a:lnTo>
                    <a:pt x="8827" y="18335"/>
                  </a:lnTo>
                  <a:lnTo>
                    <a:pt x="8827" y="18335"/>
                  </a:lnTo>
                  <a:lnTo>
                    <a:pt x="8612" y="18257"/>
                  </a:lnTo>
                  <a:lnTo>
                    <a:pt x="8418" y="18179"/>
                  </a:lnTo>
                  <a:lnTo>
                    <a:pt x="8418" y="18179"/>
                  </a:lnTo>
                  <a:lnTo>
                    <a:pt x="8047" y="18023"/>
                  </a:lnTo>
                  <a:lnTo>
                    <a:pt x="8047" y="18023"/>
                  </a:lnTo>
                  <a:lnTo>
                    <a:pt x="7580" y="17809"/>
                  </a:lnTo>
                  <a:lnTo>
                    <a:pt x="7132" y="17575"/>
                  </a:lnTo>
                  <a:lnTo>
                    <a:pt x="7132" y="17575"/>
                  </a:lnTo>
                  <a:lnTo>
                    <a:pt x="6606" y="17283"/>
                  </a:lnTo>
                  <a:lnTo>
                    <a:pt x="6099" y="16952"/>
                  </a:lnTo>
                  <a:lnTo>
                    <a:pt x="6099" y="16952"/>
                  </a:lnTo>
                  <a:lnTo>
                    <a:pt x="5553" y="16601"/>
                  </a:lnTo>
                  <a:lnTo>
                    <a:pt x="5027" y="16231"/>
                  </a:lnTo>
                  <a:lnTo>
                    <a:pt x="5027" y="16231"/>
                  </a:lnTo>
                  <a:lnTo>
                    <a:pt x="4716" y="15997"/>
                  </a:lnTo>
                  <a:lnTo>
                    <a:pt x="4423" y="15744"/>
                  </a:lnTo>
                  <a:lnTo>
                    <a:pt x="4423" y="15744"/>
                  </a:lnTo>
                  <a:lnTo>
                    <a:pt x="4151" y="15490"/>
                  </a:lnTo>
                  <a:lnTo>
                    <a:pt x="3897" y="15237"/>
                  </a:lnTo>
                  <a:lnTo>
                    <a:pt x="3897" y="15237"/>
                  </a:lnTo>
                  <a:lnTo>
                    <a:pt x="3664" y="15003"/>
                  </a:lnTo>
                  <a:lnTo>
                    <a:pt x="3449" y="14730"/>
                  </a:lnTo>
                  <a:lnTo>
                    <a:pt x="3449" y="14730"/>
                  </a:lnTo>
                  <a:lnTo>
                    <a:pt x="3293" y="14477"/>
                  </a:lnTo>
                  <a:lnTo>
                    <a:pt x="3137" y="14224"/>
                  </a:lnTo>
                  <a:lnTo>
                    <a:pt x="3137" y="14224"/>
                  </a:lnTo>
                  <a:lnTo>
                    <a:pt x="3040" y="13971"/>
                  </a:lnTo>
                  <a:lnTo>
                    <a:pt x="3001" y="13834"/>
                  </a:lnTo>
                  <a:lnTo>
                    <a:pt x="2982" y="13717"/>
                  </a:lnTo>
                  <a:lnTo>
                    <a:pt x="2982" y="13717"/>
                  </a:lnTo>
                  <a:lnTo>
                    <a:pt x="2962" y="13464"/>
                  </a:lnTo>
                  <a:lnTo>
                    <a:pt x="2962" y="13347"/>
                  </a:lnTo>
                  <a:lnTo>
                    <a:pt x="2982" y="13211"/>
                  </a:lnTo>
                  <a:lnTo>
                    <a:pt x="2982" y="13211"/>
                  </a:lnTo>
                  <a:lnTo>
                    <a:pt x="3021" y="13094"/>
                  </a:lnTo>
                  <a:lnTo>
                    <a:pt x="3060" y="12977"/>
                  </a:lnTo>
                  <a:lnTo>
                    <a:pt x="3118" y="12860"/>
                  </a:lnTo>
                  <a:lnTo>
                    <a:pt x="3176" y="12743"/>
                  </a:lnTo>
                  <a:lnTo>
                    <a:pt x="3176" y="12743"/>
                  </a:lnTo>
                  <a:lnTo>
                    <a:pt x="3274" y="12626"/>
                  </a:lnTo>
                  <a:lnTo>
                    <a:pt x="3371" y="12529"/>
                  </a:lnTo>
                  <a:lnTo>
                    <a:pt x="3371" y="12529"/>
                  </a:lnTo>
                  <a:lnTo>
                    <a:pt x="3527" y="12373"/>
                  </a:lnTo>
                  <a:lnTo>
                    <a:pt x="3683" y="12237"/>
                  </a:lnTo>
                  <a:lnTo>
                    <a:pt x="3683" y="12237"/>
                  </a:lnTo>
                  <a:lnTo>
                    <a:pt x="3858" y="12100"/>
                  </a:lnTo>
                  <a:lnTo>
                    <a:pt x="4053" y="11964"/>
                  </a:lnTo>
                  <a:lnTo>
                    <a:pt x="4443" y="11730"/>
                  </a:lnTo>
                  <a:lnTo>
                    <a:pt x="4852" y="11535"/>
                  </a:lnTo>
                  <a:lnTo>
                    <a:pt x="5281" y="11379"/>
                  </a:lnTo>
                  <a:lnTo>
                    <a:pt x="5281" y="11379"/>
                  </a:lnTo>
                  <a:lnTo>
                    <a:pt x="5748" y="11223"/>
                  </a:lnTo>
                  <a:lnTo>
                    <a:pt x="6235" y="11087"/>
                  </a:lnTo>
                  <a:lnTo>
                    <a:pt x="6722" y="10970"/>
                  </a:lnTo>
                  <a:lnTo>
                    <a:pt x="7210" y="10873"/>
                  </a:lnTo>
                  <a:lnTo>
                    <a:pt x="7210" y="10873"/>
                  </a:lnTo>
                  <a:lnTo>
                    <a:pt x="8203" y="10697"/>
                  </a:lnTo>
                  <a:lnTo>
                    <a:pt x="9197" y="10561"/>
                  </a:lnTo>
                  <a:lnTo>
                    <a:pt x="9197" y="10561"/>
                  </a:lnTo>
                  <a:lnTo>
                    <a:pt x="10054" y="10444"/>
                  </a:lnTo>
                  <a:lnTo>
                    <a:pt x="10912" y="10308"/>
                  </a:lnTo>
                  <a:lnTo>
                    <a:pt x="10912" y="10308"/>
                  </a:lnTo>
                  <a:lnTo>
                    <a:pt x="10989" y="9665"/>
                  </a:lnTo>
                  <a:lnTo>
                    <a:pt x="11106" y="9002"/>
                  </a:lnTo>
                  <a:lnTo>
                    <a:pt x="11106" y="9002"/>
                  </a:lnTo>
                  <a:lnTo>
                    <a:pt x="11282" y="8242"/>
                  </a:lnTo>
                  <a:lnTo>
                    <a:pt x="11496" y="7502"/>
                  </a:lnTo>
                  <a:lnTo>
                    <a:pt x="11496" y="7502"/>
                  </a:lnTo>
                  <a:lnTo>
                    <a:pt x="11769" y="6684"/>
                  </a:lnTo>
                  <a:lnTo>
                    <a:pt x="12061" y="5865"/>
                  </a:lnTo>
                  <a:lnTo>
                    <a:pt x="12061" y="5865"/>
                  </a:lnTo>
                  <a:lnTo>
                    <a:pt x="12392" y="5066"/>
                  </a:lnTo>
                  <a:lnTo>
                    <a:pt x="12763" y="4268"/>
                  </a:lnTo>
                  <a:lnTo>
                    <a:pt x="12763" y="4268"/>
                  </a:lnTo>
                  <a:lnTo>
                    <a:pt x="12977" y="3858"/>
                  </a:lnTo>
                  <a:lnTo>
                    <a:pt x="13211" y="3430"/>
                  </a:lnTo>
                  <a:lnTo>
                    <a:pt x="13444" y="3021"/>
                  </a:lnTo>
                  <a:lnTo>
                    <a:pt x="13698" y="2631"/>
                  </a:lnTo>
                  <a:lnTo>
                    <a:pt x="13698" y="2631"/>
                  </a:lnTo>
                  <a:lnTo>
                    <a:pt x="13951" y="2261"/>
                  </a:lnTo>
                  <a:lnTo>
                    <a:pt x="14204" y="1891"/>
                  </a:lnTo>
                  <a:lnTo>
                    <a:pt x="14497" y="1540"/>
                  </a:lnTo>
                  <a:lnTo>
                    <a:pt x="14789" y="1209"/>
                  </a:lnTo>
                  <a:lnTo>
                    <a:pt x="14789" y="1209"/>
                  </a:lnTo>
                  <a:lnTo>
                    <a:pt x="15062" y="897"/>
                  </a:lnTo>
                  <a:lnTo>
                    <a:pt x="15354" y="605"/>
                  </a:lnTo>
                  <a:lnTo>
                    <a:pt x="15685" y="351"/>
                  </a:lnTo>
                  <a:lnTo>
                    <a:pt x="15997" y="98"/>
                  </a:lnTo>
                  <a:lnTo>
                    <a:pt x="15997" y="98"/>
                  </a:lnTo>
                  <a:lnTo>
                    <a:pt x="16133" y="1"/>
                  </a:lnTo>
                  <a:lnTo>
                    <a:pt x="16133" y="1"/>
                  </a:lnTo>
                  <a:lnTo>
                    <a:pt x="161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934000" y="332238"/>
              <a:ext cx="113025" cy="156875"/>
            </a:xfrm>
            <a:custGeom>
              <a:avLst/>
              <a:gdLst/>
              <a:ahLst/>
              <a:cxnLst/>
              <a:rect l="l" t="t" r="r" b="b"/>
              <a:pathLst>
                <a:path w="4521" h="6275" extrusionOk="0">
                  <a:moveTo>
                    <a:pt x="1052" y="1"/>
                  </a:moveTo>
                  <a:lnTo>
                    <a:pt x="838" y="20"/>
                  </a:lnTo>
                  <a:lnTo>
                    <a:pt x="624" y="79"/>
                  </a:lnTo>
                  <a:lnTo>
                    <a:pt x="507" y="137"/>
                  </a:lnTo>
                  <a:lnTo>
                    <a:pt x="390" y="215"/>
                  </a:lnTo>
                  <a:lnTo>
                    <a:pt x="293" y="313"/>
                  </a:lnTo>
                  <a:lnTo>
                    <a:pt x="195" y="410"/>
                  </a:lnTo>
                  <a:lnTo>
                    <a:pt x="137" y="527"/>
                  </a:lnTo>
                  <a:lnTo>
                    <a:pt x="78" y="663"/>
                  </a:lnTo>
                  <a:lnTo>
                    <a:pt x="39" y="800"/>
                  </a:lnTo>
                  <a:lnTo>
                    <a:pt x="20" y="936"/>
                  </a:lnTo>
                  <a:lnTo>
                    <a:pt x="0" y="1073"/>
                  </a:lnTo>
                  <a:lnTo>
                    <a:pt x="0" y="1209"/>
                  </a:lnTo>
                  <a:lnTo>
                    <a:pt x="39" y="1482"/>
                  </a:lnTo>
                  <a:lnTo>
                    <a:pt x="117" y="1794"/>
                  </a:lnTo>
                  <a:lnTo>
                    <a:pt x="215" y="2105"/>
                  </a:lnTo>
                  <a:lnTo>
                    <a:pt x="331" y="2436"/>
                  </a:lnTo>
                  <a:lnTo>
                    <a:pt x="468" y="2748"/>
                  </a:lnTo>
                  <a:lnTo>
                    <a:pt x="643" y="3060"/>
                  </a:lnTo>
                  <a:lnTo>
                    <a:pt x="799" y="3372"/>
                  </a:lnTo>
                  <a:lnTo>
                    <a:pt x="994" y="3703"/>
                  </a:lnTo>
                  <a:lnTo>
                    <a:pt x="1208" y="4034"/>
                  </a:lnTo>
                  <a:lnTo>
                    <a:pt x="1637" y="4658"/>
                  </a:lnTo>
                  <a:lnTo>
                    <a:pt x="2027" y="5145"/>
                  </a:lnTo>
                  <a:lnTo>
                    <a:pt x="2241" y="5379"/>
                  </a:lnTo>
                  <a:lnTo>
                    <a:pt x="2455" y="5612"/>
                  </a:lnTo>
                  <a:lnTo>
                    <a:pt x="2611" y="5768"/>
                  </a:lnTo>
                  <a:lnTo>
                    <a:pt x="2806" y="5905"/>
                  </a:lnTo>
                  <a:lnTo>
                    <a:pt x="3001" y="6022"/>
                  </a:lnTo>
                  <a:lnTo>
                    <a:pt x="3098" y="6080"/>
                  </a:lnTo>
                  <a:lnTo>
                    <a:pt x="3215" y="6119"/>
                  </a:lnTo>
                  <a:lnTo>
                    <a:pt x="3293" y="6138"/>
                  </a:lnTo>
                  <a:lnTo>
                    <a:pt x="3410" y="6197"/>
                  </a:lnTo>
                  <a:lnTo>
                    <a:pt x="3527" y="6236"/>
                  </a:lnTo>
                  <a:lnTo>
                    <a:pt x="3644" y="6275"/>
                  </a:lnTo>
                  <a:lnTo>
                    <a:pt x="3858" y="6275"/>
                  </a:lnTo>
                  <a:lnTo>
                    <a:pt x="3956" y="6255"/>
                  </a:lnTo>
                  <a:lnTo>
                    <a:pt x="4053" y="6216"/>
                  </a:lnTo>
                  <a:lnTo>
                    <a:pt x="4150" y="6158"/>
                  </a:lnTo>
                  <a:lnTo>
                    <a:pt x="4228" y="6060"/>
                  </a:lnTo>
                  <a:lnTo>
                    <a:pt x="4306" y="5983"/>
                  </a:lnTo>
                  <a:lnTo>
                    <a:pt x="4404" y="5768"/>
                  </a:lnTo>
                  <a:lnTo>
                    <a:pt x="4482" y="5534"/>
                  </a:lnTo>
                  <a:lnTo>
                    <a:pt x="4501" y="5398"/>
                  </a:lnTo>
                  <a:lnTo>
                    <a:pt x="4521" y="5262"/>
                  </a:lnTo>
                  <a:lnTo>
                    <a:pt x="4521" y="4989"/>
                  </a:lnTo>
                  <a:lnTo>
                    <a:pt x="4482" y="4736"/>
                  </a:lnTo>
                  <a:lnTo>
                    <a:pt x="4423" y="4424"/>
                  </a:lnTo>
                  <a:lnTo>
                    <a:pt x="4345" y="4132"/>
                  </a:lnTo>
                  <a:lnTo>
                    <a:pt x="4228" y="3761"/>
                  </a:lnTo>
                  <a:lnTo>
                    <a:pt x="4072" y="3391"/>
                  </a:lnTo>
                  <a:lnTo>
                    <a:pt x="3917" y="3021"/>
                  </a:lnTo>
                  <a:lnTo>
                    <a:pt x="3761" y="2670"/>
                  </a:lnTo>
                  <a:lnTo>
                    <a:pt x="3546" y="2300"/>
                  </a:lnTo>
                  <a:lnTo>
                    <a:pt x="3352" y="1949"/>
                  </a:lnTo>
                  <a:lnTo>
                    <a:pt x="3118" y="1599"/>
                  </a:lnTo>
                  <a:lnTo>
                    <a:pt x="2864" y="1248"/>
                  </a:lnTo>
                  <a:lnTo>
                    <a:pt x="2650" y="975"/>
                  </a:lnTo>
                  <a:lnTo>
                    <a:pt x="2397" y="702"/>
                  </a:lnTo>
                  <a:lnTo>
                    <a:pt x="2144" y="469"/>
                  </a:lnTo>
                  <a:lnTo>
                    <a:pt x="2007" y="371"/>
                  </a:lnTo>
                  <a:lnTo>
                    <a:pt x="1851" y="274"/>
                  </a:lnTo>
                  <a:lnTo>
                    <a:pt x="1715" y="176"/>
                  </a:lnTo>
                  <a:lnTo>
                    <a:pt x="1559" y="98"/>
                  </a:lnTo>
                  <a:lnTo>
                    <a:pt x="1403" y="59"/>
                  </a:lnTo>
                  <a:lnTo>
                    <a:pt x="1228" y="20"/>
                  </a:lnTo>
                  <a:lnTo>
                    <a:pt x="105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9934000" y="332238"/>
              <a:ext cx="113025" cy="156875"/>
            </a:xfrm>
            <a:custGeom>
              <a:avLst/>
              <a:gdLst/>
              <a:ahLst/>
              <a:cxnLst/>
              <a:rect l="l" t="t" r="r" b="b"/>
              <a:pathLst>
                <a:path w="4521" h="6275" fill="none" extrusionOk="0">
                  <a:moveTo>
                    <a:pt x="1052" y="1"/>
                  </a:moveTo>
                  <a:lnTo>
                    <a:pt x="1052" y="1"/>
                  </a:lnTo>
                  <a:lnTo>
                    <a:pt x="838" y="20"/>
                  </a:lnTo>
                  <a:lnTo>
                    <a:pt x="624" y="79"/>
                  </a:lnTo>
                  <a:lnTo>
                    <a:pt x="624" y="79"/>
                  </a:lnTo>
                  <a:lnTo>
                    <a:pt x="507" y="137"/>
                  </a:lnTo>
                  <a:lnTo>
                    <a:pt x="390" y="215"/>
                  </a:lnTo>
                  <a:lnTo>
                    <a:pt x="293" y="313"/>
                  </a:lnTo>
                  <a:lnTo>
                    <a:pt x="195" y="410"/>
                  </a:lnTo>
                  <a:lnTo>
                    <a:pt x="195" y="410"/>
                  </a:lnTo>
                  <a:lnTo>
                    <a:pt x="137" y="527"/>
                  </a:lnTo>
                  <a:lnTo>
                    <a:pt x="78" y="663"/>
                  </a:lnTo>
                  <a:lnTo>
                    <a:pt x="39" y="800"/>
                  </a:lnTo>
                  <a:lnTo>
                    <a:pt x="20" y="936"/>
                  </a:lnTo>
                  <a:lnTo>
                    <a:pt x="20" y="936"/>
                  </a:lnTo>
                  <a:lnTo>
                    <a:pt x="0" y="1073"/>
                  </a:lnTo>
                  <a:lnTo>
                    <a:pt x="0" y="1209"/>
                  </a:lnTo>
                  <a:lnTo>
                    <a:pt x="39" y="1482"/>
                  </a:lnTo>
                  <a:lnTo>
                    <a:pt x="39" y="1482"/>
                  </a:lnTo>
                  <a:lnTo>
                    <a:pt x="117" y="1794"/>
                  </a:lnTo>
                  <a:lnTo>
                    <a:pt x="215" y="2105"/>
                  </a:lnTo>
                  <a:lnTo>
                    <a:pt x="215" y="2105"/>
                  </a:lnTo>
                  <a:lnTo>
                    <a:pt x="331" y="2436"/>
                  </a:lnTo>
                  <a:lnTo>
                    <a:pt x="468" y="2748"/>
                  </a:lnTo>
                  <a:lnTo>
                    <a:pt x="643" y="3060"/>
                  </a:lnTo>
                  <a:lnTo>
                    <a:pt x="799" y="3372"/>
                  </a:lnTo>
                  <a:lnTo>
                    <a:pt x="799" y="3372"/>
                  </a:lnTo>
                  <a:lnTo>
                    <a:pt x="994" y="3703"/>
                  </a:lnTo>
                  <a:lnTo>
                    <a:pt x="1208" y="4034"/>
                  </a:lnTo>
                  <a:lnTo>
                    <a:pt x="1637" y="4658"/>
                  </a:lnTo>
                  <a:lnTo>
                    <a:pt x="1637" y="4658"/>
                  </a:lnTo>
                  <a:lnTo>
                    <a:pt x="2027" y="5145"/>
                  </a:lnTo>
                  <a:lnTo>
                    <a:pt x="2241" y="5379"/>
                  </a:lnTo>
                  <a:lnTo>
                    <a:pt x="2455" y="5612"/>
                  </a:lnTo>
                  <a:lnTo>
                    <a:pt x="2455" y="5612"/>
                  </a:lnTo>
                  <a:lnTo>
                    <a:pt x="2611" y="5768"/>
                  </a:lnTo>
                  <a:lnTo>
                    <a:pt x="2806" y="5905"/>
                  </a:lnTo>
                  <a:lnTo>
                    <a:pt x="3001" y="6022"/>
                  </a:lnTo>
                  <a:lnTo>
                    <a:pt x="3098" y="6080"/>
                  </a:lnTo>
                  <a:lnTo>
                    <a:pt x="3215" y="6119"/>
                  </a:lnTo>
                  <a:lnTo>
                    <a:pt x="3215" y="6119"/>
                  </a:lnTo>
                  <a:lnTo>
                    <a:pt x="3293" y="6138"/>
                  </a:lnTo>
                  <a:lnTo>
                    <a:pt x="3293" y="6138"/>
                  </a:lnTo>
                  <a:lnTo>
                    <a:pt x="3410" y="6197"/>
                  </a:lnTo>
                  <a:lnTo>
                    <a:pt x="3527" y="6236"/>
                  </a:lnTo>
                  <a:lnTo>
                    <a:pt x="3644" y="6275"/>
                  </a:lnTo>
                  <a:lnTo>
                    <a:pt x="3761" y="6275"/>
                  </a:lnTo>
                  <a:lnTo>
                    <a:pt x="3761" y="6275"/>
                  </a:lnTo>
                  <a:lnTo>
                    <a:pt x="3858" y="6275"/>
                  </a:lnTo>
                  <a:lnTo>
                    <a:pt x="3956" y="6255"/>
                  </a:lnTo>
                  <a:lnTo>
                    <a:pt x="4053" y="6216"/>
                  </a:lnTo>
                  <a:lnTo>
                    <a:pt x="4150" y="6158"/>
                  </a:lnTo>
                  <a:lnTo>
                    <a:pt x="4150" y="6158"/>
                  </a:lnTo>
                  <a:lnTo>
                    <a:pt x="4228" y="6060"/>
                  </a:lnTo>
                  <a:lnTo>
                    <a:pt x="4306" y="5983"/>
                  </a:lnTo>
                  <a:lnTo>
                    <a:pt x="4404" y="5768"/>
                  </a:lnTo>
                  <a:lnTo>
                    <a:pt x="4404" y="5768"/>
                  </a:lnTo>
                  <a:lnTo>
                    <a:pt x="4482" y="5534"/>
                  </a:lnTo>
                  <a:lnTo>
                    <a:pt x="4482" y="5534"/>
                  </a:lnTo>
                  <a:lnTo>
                    <a:pt x="4501" y="5398"/>
                  </a:lnTo>
                  <a:lnTo>
                    <a:pt x="4521" y="5262"/>
                  </a:lnTo>
                  <a:lnTo>
                    <a:pt x="4521" y="5262"/>
                  </a:lnTo>
                  <a:lnTo>
                    <a:pt x="4521" y="4989"/>
                  </a:lnTo>
                  <a:lnTo>
                    <a:pt x="4482" y="4736"/>
                  </a:lnTo>
                  <a:lnTo>
                    <a:pt x="4482" y="4736"/>
                  </a:lnTo>
                  <a:lnTo>
                    <a:pt x="4423" y="4424"/>
                  </a:lnTo>
                  <a:lnTo>
                    <a:pt x="4345" y="4132"/>
                  </a:lnTo>
                  <a:lnTo>
                    <a:pt x="4345" y="4132"/>
                  </a:lnTo>
                  <a:lnTo>
                    <a:pt x="4228" y="3761"/>
                  </a:lnTo>
                  <a:lnTo>
                    <a:pt x="4072" y="3391"/>
                  </a:lnTo>
                  <a:lnTo>
                    <a:pt x="3917" y="3021"/>
                  </a:lnTo>
                  <a:lnTo>
                    <a:pt x="3761" y="2670"/>
                  </a:lnTo>
                  <a:lnTo>
                    <a:pt x="3761" y="2670"/>
                  </a:lnTo>
                  <a:lnTo>
                    <a:pt x="3546" y="2300"/>
                  </a:lnTo>
                  <a:lnTo>
                    <a:pt x="3352" y="1949"/>
                  </a:lnTo>
                  <a:lnTo>
                    <a:pt x="3118" y="1599"/>
                  </a:lnTo>
                  <a:lnTo>
                    <a:pt x="2864" y="1248"/>
                  </a:lnTo>
                  <a:lnTo>
                    <a:pt x="2864" y="1248"/>
                  </a:lnTo>
                  <a:lnTo>
                    <a:pt x="2650" y="975"/>
                  </a:lnTo>
                  <a:lnTo>
                    <a:pt x="2397" y="702"/>
                  </a:lnTo>
                  <a:lnTo>
                    <a:pt x="2397" y="702"/>
                  </a:lnTo>
                  <a:lnTo>
                    <a:pt x="2144" y="469"/>
                  </a:lnTo>
                  <a:lnTo>
                    <a:pt x="2007" y="371"/>
                  </a:lnTo>
                  <a:lnTo>
                    <a:pt x="1851" y="274"/>
                  </a:lnTo>
                  <a:lnTo>
                    <a:pt x="1851" y="274"/>
                  </a:lnTo>
                  <a:lnTo>
                    <a:pt x="1715" y="176"/>
                  </a:lnTo>
                  <a:lnTo>
                    <a:pt x="1559" y="98"/>
                  </a:lnTo>
                  <a:lnTo>
                    <a:pt x="1559" y="98"/>
                  </a:lnTo>
                  <a:lnTo>
                    <a:pt x="1403" y="59"/>
                  </a:lnTo>
                  <a:lnTo>
                    <a:pt x="1228" y="20"/>
                  </a:lnTo>
                  <a:lnTo>
                    <a:pt x="1228" y="20"/>
                  </a:lnTo>
                  <a:lnTo>
                    <a:pt x="105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118125" y="546088"/>
              <a:ext cx="154925" cy="78925"/>
            </a:xfrm>
            <a:custGeom>
              <a:avLst/>
              <a:gdLst/>
              <a:ahLst/>
              <a:cxnLst/>
              <a:rect l="l" t="t" r="r" b="b"/>
              <a:pathLst>
                <a:path w="6197" h="3157" extrusionOk="0">
                  <a:moveTo>
                    <a:pt x="1500" y="0"/>
                  </a:moveTo>
                  <a:lnTo>
                    <a:pt x="1189" y="20"/>
                  </a:lnTo>
                  <a:lnTo>
                    <a:pt x="857" y="39"/>
                  </a:lnTo>
                  <a:lnTo>
                    <a:pt x="702" y="78"/>
                  </a:lnTo>
                  <a:lnTo>
                    <a:pt x="546" y="117"/>
                  </a:lnTo>
                  <a:lnTo>
                    <a:pt x="409" y="156"/>
                  </a:lnTo>
                  <a:lnTo>
                    <a:pt x="292" y="234"/>
                  </a:lnTo>
                  <a:lnTo>
                    <a:pt x="176" y="312"/>
                  </a:lnTo>
                  <a:lnTo>
                    <a:pt x="98" y="429"/>
                  </a:lnTo>
                  <a:lnTo>
                    <a:pt x="59" y="488"/>
                  </a:lnTo>
                  <a:lnTo>
                    <a:pt x="20" y="565"/>
                  </a:lnTo>
                  <a:lnTo>
                    <a:pt x="0" y="741"/>
                  </a:lnTo>
                  <a:lnTo>
                    <a:pt x="20" y="897"/>
                  </a:lnTo>
                  <a:lnTo>
                    <a:pt x="78" y="1053"/>
                  </a:lnTo>
                  <a:lnTo>
                    <a:pt x="176" y="1228"/>
                  </a:lnTo>
                  <a:lnTo>
                    <a:pt x="312" y="1403"/>
                  </a:lnTo>
                  <a:lnTo>
                    <a:pt x="468" y="1540"/>
                  </a:lnTo>
                  <a:lnTo>
                    <a:pt x="643" y="1676"/>
                  </a:lnTo>
                  <a:lnTo>
                    <a:pt x="819" y="1812"/>
                  </a:lnTo>
                  <a:lnTo>
                    <a:pt x="994" y="1929"/>
                  </a:lnTo>
                  <a:lnTo>
                    <a:pt x="1384" y="2163"/>
                  </a:lnTo>
                  <a:lnTo>
                    <a:pt x="1832" y="2397"/>
                  </a:lnTo>
                  <a:lnTo>
                    <a:pt x="2299" y="2611"/>
                  </a:lnTo>
                  <a:lnTo>
                    <a:pt x="2767" y="2806"/>
                  </a:lnTo>
                  <a:lnTo>
                    <a:pt x="3254" y="2962"/>
                  </a:lnTo>
                  <a:lnTo>
                    <a:pt x="3761" y="3079"/>
                  </a:lnTo>
                  <a:lnTo>
                    <a:pt x="4014" y="3118"/>
                  </a:lnTo>
                  <a:lnTo>
                    <a:pt x="4287" y="3157"/>
                  </a:lnTo>
                  <a:lnTo>
                    <a:pt x="4540" y="3157"/>
                  </a:lnTo>
                  <a:lnTo>
                    <a:pt x="4871" y="3137"/>
                  </a:lnTo>
                  <a:lnTo>
                    <a:pt x="5027" y="3118"/>
                  </a:lnTo>
                  <a:lnTo>
                    <a:pt x="5183" y="3079"/>
                  </a:lnTo>
                  <a:lnTo>
                    <a:pt x="5417" y="3001"/>
                  </a:lnTo>
                  <a:lnTo>
                    <a:pt x="5612" y="2923"/>
                  </a:lnTo>
                  <a:lnTo>
                    <a:pt x="5631" y="2904"/>
                  </a:lnTo>
                  <a:lnTo>
                    <a:pt x="5690" y="2884"/>
                  </a:lnTo>
                  <a:lnTo>
                    <a:pt x="5806" y="2806"/>
                  </a:lnTo>
                  <a:lnTo>
                    <a:pt x="5904" y="2728"/>
                  </a:lnTo>
                  <a:lnTo>
                    <a:pt x="5982" y="2670"/>
                  </a:lnTo>
                  <a:lnTo>
                    <a:pt x="6079" y="2533"/>
                  </a:lnTo>
                  <a:lnTo>
                    <a:pt x="6138" y="2436"/>
                  </a:lnTo>
                  <a:lnTo>
                    <a:pt x="6177" y="2319"/>
                  </a:lnTo>
                  <a:lnTo>
                    <a:pt x="6196" y="2183"/>
                  </a:lnTo>
                  <a:lnTo>
                    <a:pt x="6177" y="2066"/>
                  </a:lnTo>
                  <a:lnTo>
                    <a:pt x="6138" y="1949"/>
                  </a:lnTo>
                  <a:lnTo>
                    <a:pt x="6099" y="1832"/>
                  </a:lnTo>
                  <a:lnTo>
                    <a:pt x="6021" y="1735"/>
                  </a:lnTo>
                  <a:lnTo>
                    <a:pt x="5943" y="1637"/>
                  </a:lnTo>
                  <a:lnTo>
                    <a:pt x="5826" y="1520"/>
                  </a:lnTo>
                  <a:lnTo>
                    <a:pt x="5690" y="1423"/>
                  </a:lnTo>
                  <a:lnTo>
                    <a:pt x="5417" y="1228"/>
                  </a:lnTo>
                  <a:lnTo>
                    <a:pt x="5144" y="1053"/>
                  </a:lnTo>
                  <a:lnTo>
                    <a:pt x="4852" y="916"/>
                  </a:lnTo>
                  <a:lnTo>
                    <a:pt x="4540" y="760"/>
                  </a:lnTo>
                  <a:lnTo>
                    <a:pt x="4209" y="643"/>
                  </a:lnTo>
                  <a:lnTo>
                    <a:pt x="3566" y="390"/>
                  </a:lnTo>
                  <a:lnTo>
                    <a:pt x="3079" y="234"/>
                  </a:lnTo>
                  <a:lnTo>
                    <a:pt x="2845" y="176"/>
                  </a:lnTo>
                  <a:lnTo>
                    <a:pt x="2592" y="117"/>
                  </a:lnTo>
                  <a:lnTo>
                    <a:pt x="2319" y="59"/>
                  </a:lnTo>
                  <a:lnTo>
                    <a:pt x="2046" y="39"/>
                  </a:lnTo>
                  <a:lnTo>
                    <a:pt x="1773" y="20"/>
                  </a:lnTo>
                  <a:lnTo>
                    <a:pt x="150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10118125" y="546088"/>
              <a:ext cx="154925" cy="78925"/>
            </a:xfrm>
            <a:custGeom>
              <a:avLst/>
              <a:gdLst/>
              <a:ahLst/>
              <a:cxnLst/>
              <a:rect l="l" t="t" r="r" b="b"/>
              <a:pathLst>
                <a:path w="6197" h="3157" fill="none" extrusionOk="0">
                  <a:moveTo>
                    <a:pt x="1500" y="0"/>
                  </a:moveTo>
                  <a:lnTo>
                    <a:pt x="1500" y="0"/>
                  </a:lnTo>
                  <a:lnTo>
                    <a:pt x="1189" y="20"/>
                  </a:lnTo>
                  <a:lnTo>
                    <a:pt x="1189" y="20"/>
                  </a:lnTo>
                  <a:lnTo>
                    <a:pt x="857" y="39"/>
                  </a:lnTo>
                  <a:lnTo>
                    <a:pt x="702" y="78"/>
                  </a:lnTo>
                  <a:lnTo>
                    <a:pt x="546" y="117"/>
                  </a:lnTo>
                  <a:lnTo>
                    <a:pt x="546" y="117"/>
                  </a:lnTo>
                  <a:lnTo>
                    <a:pt x="409" y="156"/>
                  </a:lnTo>
                  <a:lnTo>
                    <a:pt x="292" y="234"/>
                  </a:lnTo>
                  <a:lnTo>
                    <a:pt x="176" y="312"/>
                  </a:lnTo>
                  <a:lnTo>
                    <a:pt x="98" y="429"/>
                  </a:lnTo>
                  <a:lnTo>
                    <a:pt x="98" y="429"/>
                  </a:lnTo>
                  <a:lnTo>
                    <a:pt x="59" y="488"/>
                  </a:lnTo>
                  <a:lnTo>
                    <a:pt x="20" y="565"/>
                  </a:lnTo>
                  <a:lnTo>
                    <a:pt x="0" y="741"/>
                  </a:lnTo>
                  <a:lnTo>
                    <a:pt x="20" y="897"/>
                  </a:lnTo>
                  <a:lnTo>
                    <a:pt x="78" y="1053"/>
                  </a:lnTo>
                  <a:lnTo>
                    <a:pt x="78" y="1053"/>
                  </a:lnTo>
                  <a:lnTo>
                    <a:pt x="176" y="1228"/>
                  </a:lnTo>
                  <a:lnTo>
                    <a:pt x="312" y="1403"/>
                  </a:lnTo>
                  <a:lnTo>
                    <a:pt x="468" y="1540"/>
                  </a:lnTo>
                  <a:lnTo>
                    <a:pt x="643" y="1676"/>
                  </a:lnTo>
                  <a:lnTo>
                    <a:pt x="643" y="1676"/>
                  </a:lnTo>
                  <a:lnTo>
                    <a:pt x="819" y="1812"/>
                  </a:lnTo>
                  <a:lnTo>
                    <a:pt x="994" y="1929"/>
                  </a:lnTo>
                  <a:lnTo>
                    <a:pt x="1384" y="2163"/>
                  </a:lnTo>
                  <a:lnTo>
                    <a:pt x="1384" y="2163"/>
                  </a:lnTo>
                  <a:lnTo>
                    <a:pt x="1832" y="2397"/>
                  </a:lnTo>
                  <a:lnTo>
                    <a:pt x="2299" y="2611"/>
                  </a:lnTo>
                  <a:lnTo>
                    <a:pt x="2299" y="2611"/>
                  </a:lnTo>
                  <a:lnTo>
                    <a:pt x="2767" y="2806"/>
                  </a:lnTo>
                  <a:lnTo>
                    <a:pt x="3254" y="2962"/>
                  </a:lnTo>
                  <a:lnTo>
                    <a:pt x="3254" y="2962"/>
                  </a:lnTo>
                  <a:lnTo>
                    <a:pt x="3761" y="3079"/>
                  </a:lnTo>
                  <a:lnTo>
                    <a:pt x="4014" y="3118"/>
                  </a:lnTo>
                  <a:lnTo>
                    <a:pt x="4287" y="3157"/>
                  </a:lnTo>
                  <a:lnTo>
                    <a:pt x="4287" y="3157"/>
                  </a:lnTo>
                  <a:lnTo>
                    <a:pt x="4540" y="3157"/>
                  </a:lnTo>
                  <a:lnTo>
                    <a:pt x="4540" y="3157"/>
                  </a:lnTo>
                  <a:lnTo>
                    <a:pt x="4871" y="3137"/>
                  </a:lnTo>
                  <a:lnTo>
                    <a:pt x="5027" y="3118"/>
                  </a:lnTo>
                  <a:lnTo>
                    <a:pt x="5183" y="3079"/>
                  </a:lnTo>
                  <a:lnTo>
                    <a:pt x="5183" y="3079"/>
                  </a:lnTo>
                  <a:lnTo>
                    <a:pt x="5417" y="3001"/>
                  </a:lnTo>
                  <a:lnTo>
                    <a:pt x="5417" y="3001"/>
                  </a:lnTo>
                  <a:lnTo>
                    <a:pt x="5612" y="2923"/>
                  </a:lnTo>
                  <a:lnTo>
                    <a:pt x="5631" y="2904"/>
                  </a:lnTo>
                  <a:lnTo>
                    <a:pt x="5631" y="2904"/>
                  </a:lnTo>
                  <a:lnTo>
                    <a:pt x="5690" y="2884"/>
                  </a:lnTo>
                  <a:lnTo>
                    <a:pt x="5690" y="2884"/>
                  </a:lnTo>
                  <a:lnTo>
                    <a:pt x="5806" y="2806"/>
                  </a:lnTo>
                  <a:lnTo>
                    <a:pt x="5904" y="2728"/>
                  </a:lnTo>
                  <a:lnTo>
                    <a:pt x="5904" y="2728"/>
                  </a:lnTo>
                  <a:lnTo>
                    <a:pt x="5982" y="2670"/>
                  </a:lnTo>
                  <a:lnTo>
                    <a:pt x="5982" y="2670"/>
                  </a:lnTo>
                  <a:lnTo>
                    <a:pt x="6079" y="2533"/>
                  </a:lnTo>
                  <a:lnTo>
                    <a:pt x="6079" y="2533"/>
                  </a:lnTo>
                  <a:lnTo>
                    <a:pt x="6138" y="2436"/>
                  </a:lnTo>
                  <a:lnTo>
                    <a:pt x="6177" y="2319"/>
                  </a:lnTo>
                  <a:lnTo>
                    <a:pt x="6196" y="2183"/>
                  </a:lnTo>
                  <a:lnTo>
                    <a:pt x="6177" y="2066"/>
                  </a:lnTo>
                  <a:lnTo>
                    <a:pt x="6177" y="2066"/>
                  </a:lnTo>
                  <a:lnTo>
                    <a:pt x="6138" y="1949"/>
                  </a:lnTo>
                  <a:lnTo>
                    <a:pt x="6099" y="1832"/>
                  </a:lnTo>
                  <a:lnTo>
                    <a:pt x="6021" y="1735"/>
                  </a:lnTo>
                  <a:lnTo>
                    <a:pt x="5943" y="1637"/>
                  </a:lnTo>
                  <a:lnTo>
                    <a:pt x="5943" y="1637"/>
                  </a:lnTo>
                  <a:lnTo>
                    <a:pt x="5826" y="1520"/>
                  </a:lnTo>
                  <a:lnTo>
                    <a:pt x="5690" y="1423"/>
                  </a:lnTo>
                  <a:lnTo>
                    <a:pt x="5417" y="1228"/>
                  </a:lnTo>
                  <a:lnTo>
                    <a:pt x="5144" y="1053"/>
                  </a:lnTo>
                  <a:lnTo>
                    <a:pt x="4852" y="916"/>
                  </a:lnTo>
                  <a:lnTo>
                    <a:pt x="4852" y="916"/>
                  </a:lnTo>
                  <a:lnTo>
                    <a:pt x="4540" y="760"/>
                  </a:lnTo>
                  <a:lnTo>
                    <a:pt x="4209" y="643"/>
                  </a:lnTo>
                  <a:lnTo>
                    <a:pt x="3566" y="390"/>
                  </a:lnTo>
                  <a:lnTo>
                    <a:pt x="3566" y="390"/>
                  </a:lnTo>
                  <a:lnTo>
                    <a:pt x="3079" y="234"/>
                  </a:lnTo>
                  <a:lnTo>
                    <a:pt x="2845" y="176"/>
                  </a:lnTo>
                  <a:lnTo>
                    <a:pt x="2592" y="117"/>
                  </a:lnTo>
                  <a:lnTo>
                    <a:pt x="2592" y="117"/>
                  </a:lnTo>
                  <a:lnTo>
                    <a:pt x="2319" y="59"/>
                  </a:lnTo>
                  <a:lnTo>
                    <a:pt x="2046" y="39"/>
                  </a:lnTo>
                  <a:lnTo>
                    <a:pt x="1773" y="20"/>
                  </a:lnTo>
                  <a:lnTo>
                    <a:pt x="15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9501450" y="286938"/>
              <a:ext cx="191450" cy="183175"/>
            </a:xfrm>
            <a:custGeom>
              <a:avLst/>
              <a:gdLst/>
              <a:ahLst/>
              <a:cxnLst/>
              <a:rect l="l" t="t" r="r" b="b"/>
              <a:pathLst>
                <a:path w="7658" h="7327" extrusionOk="0">
                  <a:moveTo>
                    <a:pt x="1696" y="1"/>
                  </a:moveTo>
                  <a:lnTo>
                    <a:pt x="1520" y="20"/>
                  </a:lnTo>
                  <a:lnTo>
                    <a:pt x="1325" y="59"/>
                  </a:lnTo>
                  <a:lnTo>
                    <a:pt x="1150" y="118"/>
                  </a:lnTo>
                  <a:lnTo>
                    <a:pt x="955" y="215"/>
                  </a:lnTo>
                  <a:lnTo>
                    <a:pt x="799" y="313"/>
                  </a:lnTo>
                  <a:lnTo>
                    <a:pt x="663" y="430"/>
                  </a:lnTo>
                  <a:lnTo>
                    <a:pt x="527" y="566"/>
                  </a:lnTo>
                  <a:lnTo>
                    <a:pt x="390" y="702"/>
                  </a:lnTo>
                  <a:lnTo>
                    <a:pt x="293" y="858"/>
                  </a:lnTo>
                  <a:lnTo>
                    <a:pt x="215" y="1014"/>
                  </a:lnTo>
                  <a:lnTo>
                    <a:pt x="137" y="1209"/>
                  </a:lnTo>
                  <a:lnTo>
                    <a:pt x="78" y="1384"/>
                  </a:lnTo>
                  <a:lnTo>
                    <a:pt x="39" y="1579"/>
                  </a:lnTo>
                  <a:lnTo>
                    <a:pt x="1" y="1774"/>
                  </a:lnTo>
                  <a:lnTo>
                    <a:pt x="1" y="1969"/>
                  </a:lnTo>
                  <a:lnTo>
                    <a:pt x="1" y="2203"/>
                  </a:lnTo>
                  <a:lnTo>
                    <a:pt x="20" y="2397"/>
                  </a:lnTo>
                  <a:lnTo>
                    <a:pt x="39" y="2592"/>
                  </a:lnTo>
                  <a:lnTo>
                    <a:pt x="98" y="2807"/>
                  </a:lnTo>
                  <a:lnTo>
                    <a:pt x="176" y="3021"/>
                  </a:lnTo>
                  <a:lnTo>
                    <a:pt x="254" y="3196"/>
                  </a:lnTo>
                  <a:lnTo>
                    <a:pt x="351" y="3391"/>
                  </a:lnTo>
                  <a:lnTo>
                    <a:pt x="468" y="3606"/>
                  </a:lnTo>
                  <a:lnTo>
                    <a:pt x="624" y="3820"/>
                  </a:lnTo>
                  <a:lnTo>
                    <a:pt x="897" y="4151"/>
                  </a:lnTo>
                  <a:lnTo>
                    <a:pt x="1189" y="4463"/>
                  </a:lnTo>
                  <a:lnTo>
                    <a:pt x="1501" y="4755"/>
                  </a:lnTo>
                  <a:lnTo>
                    <a:pt x="1871" y="5047"/>
                  </a:lnTo>
                  <a:lnTo>
                    <a:pt x="2261" y="5320"/>
                  </a:lnTo>
                  <a:lnTo>
                    <a:pt x="2709" y="5573"/>
                  </a:lnTo>
                  <a:lnTo>
                    <a:pt x="3157" y="5827"/>
                  </a:lnTo>
                  <a:lnTo>
                    <a:pt x="3664" y="6060"/>
                  </a:lnTo>
                  <a:lnTo>
                    <a:pt x="4384" y="6353"/>
                  </a:lnTo>
                  <a:lnTo>
                    <a:pt x="5125" y="6606"/>
                  </a:lnTo>
                  <a:lnTo>
                    <a:pt x="5846" y="6840"/>
                  </a:lnTo>
                  <a:lnTo>
                    <a:pt x="6586" y="7054"/>
                  </a:lnTo>
                  <a:lnTo>
                    <a:pt x="7054" y="7210"/>
                  </a:lnTo>
                  <a:lnTo>
                    <a:pt x="7638" y="7327"/>
                  </a:lnTo>
                  <a:lnTo>
                    <a:pt x="7658" y="7327"/>
                  </a:lnTo>
                  <a:lnTo>
                    <a:pt x="7404" y="6411"/>
                  </a:lnTo>
                  <a:lnTo>
                    <a:pt x="7151" y="5710"/>
                  </a:lnTo>
                  <a:lnTo>
                    <a:pt x="6859" y="4989"/>
                  </a:lnTo>
                  <a:lnTo>
                    <a:pt x="6508" y="4268"/>
                  </a:lnTo>
                  <a:lnTo>
                    <a:pt x="6333" y="3898"/>
                  </a:lnTo>
                  <a:lnTo>
                    <a:pt x="6138" y="3528"/>
                  </a:lnTo>
                  <a:lnTo>
                    <a:pt x="5846" y="3021"/>
                  </a:lnTo>
                  <a:lnTo>
                    <a:pt x="5534" y="2573"/>
                  </a:lnTo>
                  <a:lnTo>
                    <a:pt x="5222" y="2144"/>
                  </a:lnTo>
                  <a:lnTo>
                    <a:pt x="4910" y="1755"/>
                  </a:lnTo>
                  <a:lnTo>
                    <a:pt x="4579" y="1404"/>
                  </a:lnTo>
                  <a:lnTo>
                    <a:pt x="4248" y="1092"/>
                  </a:lnTo>
                  <a:lnTo>
                    <a:pt x="3897" y="819"/>
                  </a:lnTo>
                  <a:lnTo>
                    <a:pt x="3527" y="585"/>
                  </a:lnTo>
                  <a:lnTo>
                    <a:pt x="3313" y="449"/>
                  </a:lnTo>
                  <a:lnTo>
                    <a:pt x="3098" y="332"/>
                  </a:lnTo>
                  <a:lnTo>
                    <a:pt x="2865" y="235"/>
                  </a:lnTo>
                  <a:lnTo>
                    <a:pt x="2650" y="157"/>
                  </a:lnTo>
                  <a:lnTo>
                    <a:pt x="2417" y="79"/>
                  </a:lnTo>
                  <a:lnTo>
                    <a:pt x="2183" y="40"/>
                  </a:lnTo>
                  <a:lnTo>
                    <a:pt x="2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9501450" y="286938"/>
              <a:ext cx="191450" cy="183175"/>
            </a:xfrm>
            <a:custGeom>
              <a:avLst/>
              <a:gdLst/>
              <a:ahLst/>
              <a:cxnLst/>
              <a:rect l="l" t="t" r="r" b="b"/>
              <a:pathLst>
                <a:path w="7658" h="7327" fill="none" extrusionOk="0">
                  <a:moveTo>
                    <a:pt x="1696" y="1"/>
                  </a:moveTo>
                  <a:lnTo>
                    <a:pt x="1696" y="1"/>
                  </a:lnTo>
                  <a:lnTo>
                    <a:pt x="1520" y="20"/>
                  </a:lnTo>
                  <a:lnTo>
                    <a:pt x="1325" y="59"/>
                  </a:lnTo>
                  <a:lnTo>
                    <a:pt x="1150" y="118"/>
                  </a:lnTo>
                  <a:lnTo>
                    <a:pt x="955" y="215"/>
                  </a:lnTo>
                  <a:lnTo>
                    <a:pt x="955" y="215"/>
                  </a:lnTo>
                  <a:lnTo>
                    <a:pt x="799" y="313"/>
                  </a:lnTo>
                  <a:lnTo>
                    <a:pt x="663" y="430"/>
                  </a:lnTo>
                  <a:lnTo>
                    <a:pt x="527" y="566"/>
                  </a:lnTo>
                  <a:lnTo>
                    <a:pt x="390" y="702"/>
                  </a:lnTo>
                  <a:lnTo>
                    <a:pt x="390" y="702"/>
                  </a:lnTo>
                  <a:lnTo>
                    <a:pt x="293" y="858"/>
                  </a:lnTo>
                  <a:lnTo>
                    <a:pt x="215" y="1014"/>
                  </a:lnTo>
                  <a:lnTo>
                    <a:pt x="137" y="1209"/>
                  </a:lnTo>
                  <a:lnTo>
                    <a:pt x="78" y="1384"/>
                  </a:lnTo>
                  <a:lnTo>
                    <a:pt x="78" y="1384"/>
                  </a:lnTo>
                  <a:lnTo>
                    <a:pt x="39" y="1579"/>
                  </a:lnTo>
                  <a:lnTo>
                    <a:pt x="1" y="1774"/>
                  </a:lnTo>
                  <a:lnTo>
                    <a:pt x="1" y="1969"/>
                  </a:lnTo>
                  <a:lnTo>
                    <a:pt x="1" y="2203"/>
                  </a:lnTo>
                  <a:lnTo>
                    <a:pt x="1" y="2203"/>
                  </a:lnTo>
                  <a:lnTo>
                    <a:pt x="20" y="2397"/>
                  </a:lnTo>
                  <a:lnTo>
                    <a:pt x="39" y="2592"/>
                  </a:lnTo>
                  <a:lnTo>
                    <a:pt x="98" y="2807"/>
                  </a:lnTo>
                  <a:lnTo>
                    <a:pt x="176" y="3021"/>
                  </a:lnTo>
                  <a:lnTo>
                    <a:pt x="176" y="3021"/>
                  </a:lnTo>
                  <a:lnTo>
                    <a:pt x="254" y="3196"/>
                  </a:lnTo>
                  <a:lnTo>
                    <a:pt x="351" y="3391"/>
                  </a:lnTo>
                  <a:lnTo>
                    <a:pt x="468" y="3606"/>
                  </a:lnTo>
                  <a:lnTo>
                    <a:pt x="624" y="3820"/>
                  </a:lnTo>
                  <a:lnTo>
                    <a:pt x="624" y="3820"/>
                  </a:lnTo>
                  <a:lnTo>
                    <a:pt x="897" y="4151"/>
                  </a:lnTo>
                  <a:lnTo>
                    <a:pt x="1189" y="4463"/>
                  </a:lnTo>
                  <a:lnTo>
                    <a:pt x="1501" y="4755"/>
                  </a:lnTo>
                  <a:lnTo>
                    <a:pt x="1871" y="5047"/>
                  </a:lnTo>
                  <a:lnTo>
                    <a:pt x="2261" y="5320"/>
                  </a:lnTo>
                  <a:lnTo>
                    <a:pt x="2709" y="5573"/>
                  </a:lnTo>
                  <a:lnTo>
                    <a:pt x="3157" y="5827"/>
                  </a:lnTo>
                  <a:lnTo>
                    <a:pt x="3664" y="6060"/>
                  </a:lnTo>
                  <a:lnTo>
                    <a:pt x="3664" y="6060"/>
                  </a:lnTo>
                  <a:lnTo>
                    <a:pt x="4384" y="6353"/>
                  </a:lnTo>
                  <a:lnTo>
                    <a:pt x="5125" y="6606"/>
                  </a:lnTo>
                  <a:lnTo>
                    <a:pt x="5846" y="6840"/>
                  </a:lnTo>
                  <a:lnTo>
                    <a:pt x="6586" y="7054"/>
                  </a:lnTo>
                  <a:lnTo>
                    <a:pt x="6586" y="7054"/>
                  </a:lnTo>
                  <a:lnTo>
                    <a:pt x="7054" y="7210"/>
                  </a:lnTo>
                  <a:lnTo>
                    <a:pt x="7054" y="7210"/>
                  </a:lnTo>
                  <a:lnTo>
                    <a:pt x="7638" y="7327"/>
                  </a:lnTo>
                  <a:lnTo>
                    <a:pt x="7658" y="7327"/>
                  </a:lnTo>
                  <a:lnTo>
                    <a:pt x="7658" y="7327"/>
                  </a:lnTo>
                  <a:lnTo>
                    <a:pt x="7404" y="6411"/>
                  </a:lnTo>
                  <a:lnTo>
                    <a:pt x="7404" y="6411"/>
                  </a:lnTo>
                  <a:lnTo>
                    <a:pt x="7151" y="5710"/>
                  </a:lnTo>
                  <a:lnTo>
                    <a:pt x="6859" y="4989"/>
                  </a:lnTo>
                  <a:lnTo>
                    <a:pt x="6508" y="4268"/>
                  </a:lnTo>
                  <a:lnTo>
                    <a:pt x="6333" y="3898"/>
                  </a:lnTo>
                  <a:lnTo>
                    <a:pt x="6138" y="3528"/>
                  </a:lnTo>
                  <a:lnTo>
                    <a:pt x="6138" y="3528"/>
                  </a:lnTo>
                  <a:lnTo>
                    <a:pt x="5846" y="3021"/>
                  </a:lnTo>
                  <a:lnTo>
                    <a:pt x="5534" y="2573"/>
                  </a:lnTo>
                  <a:lnTo>
                    <a:pt x="5222" y="2144"/>
                  </a:lnTo>
                  <a:lnTo>
                    <a:pt x="4910" y="1755"/>
                  </a:lnTo>
                  <a:lnTo>
                    <a:pt x="4579" y="1404"/>
                  </a:lnTo>
                  <a:lnTo>
                    <a:pt x="4248" y="1092"/>
                  </a:lnTo>
                  <a:lnTo>
                    <a:pt x="3897" y="819"/>
                  </a:lnTo>
                  <a:lnTo>
                    <a:pt x="3527" y="585"/>
                  </a:lnTo>
                  <a:lnTo>
                    <a:pt x="3527" y="585"/>
                  </a:lnTo>
                  <a:lnTo>
                    <a:pt x="3313" y="449"/>
                  </a:lnTo>
                  <a:lnTo>
                    <a:pt x="3098" y="332"/>
                  </a:lnTo>
                  <a:lnTo>
                    <a:pt x="2865" y="235"/>
                  </a:lnTo>
                  <a:lnTo>
                    <a:pt x="2650" y="157"/>
                  </a:lnTo>
                  <a:lnTo>
                    <a:pt x="2650" y="157"/>
                  </a:lnTo>
                  <a:lnTo>
                    <a:pt x="2417" y="79"/>
                  </a:lnTo>
                  <a:lnTo>
                    <a:pt x="2183" y="40"/>
                  </a:lnTo>
                  <a:lnTo>
                    <a:pt x="2183" y="40"/>
                  </a:lnTo>
                  <a:lnTo>
                    <a:pt x="2007" y="1"/>
                  </a:lnTo>
                  <a:lnTo>
                    <a:pt x="1832" y="1"/>
                  </a:lnTo>
                  <a:lnTo>
                    <a:pt x="1832" y="1"/>
                  </a:lnTo>
                  <a:lnTo>
                    <a:pt x="1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10126400" y="283063"/>
              <a:ext cx="191450" cy="183650"/>
            </a:xfrm>
            <a:custGeom>
              <a:avLst/>
              <a:gdLst/>
              <a:ahLst/>
              <a:cxnLst/>
              <a:rect l="l" t="t" r="r" b="b"/>
              <a:pathLst>
                <a:path w="7658" h="7346" extrusionOk="0">
                  <a:moveTo>
                    <a:pt x="5826" y="0"/>
                  </a:moveTo>
                  <a:lnTo>
                    <a:pt x="5631" y="20"/>
                  </a:lnTo>
                  <a:lnTo>
                    <a:pt x="5475" y="39"/>
                  </a:lnTo>
                  <a:lnTo>
                    <a:pt x="5222" y="98"/>
                  </a:lnTo>
                  <a:lnTo>
                    <a:pt x="5008" y="156"/>
                  </a:lnTo>
                  <a:lnTo>
                    <a:pt x="4774" y="234"/>
                  </a:lnTo>
                  <a:lnTo>
                    <a:pt x="4560" y="351"/>
                  </a:lnTo>
                  <a:lnTo>
                    <a:pt x="4345" y="448"/>
                  </a:lnTo>
                  <a:lnTo>
                    <a:pt x="4131" y="585"/>
                  </a:lnTo>
                  <a:lnTo>
                    <a:pt x="3761" y="818"/>
                  </a:lnTo>
                  <a:lnTo>
                    <a:pt x="3410" y="1111"/>
                  </a:lnTo>
                  <a:lnTo>
                    <a:pt x="3059" y="1422"/>
                  </a:lnTo>
                  <a:lnTo>
                    <a:pt x="2748" y="1773"/>
                  </a:lnTo>
                  <a:lnTo>
                    <a:pt x="2416" y="2143"/>
                  </a:lnTo>
                  <a:lnTo>
                    <a:pt x="2105" y="2572"/>
                  </a:lnTo>
                  <a:lnTo>
                    <a:pt x="1812" y="3040"/>
                  </a:lnTo>
                  <a:lnTo>
                    <a:pt x="1520" y="3527"/>
                  </a:lnTo>
                  <a:lnTo>
                    <a:pt x="1325" y="3897"/>
                  </a:lnTo>
                  <a:lnTo>
                    <a:pt x="1130" y="4267"/>
                  </a:lnTo>
                  <a:lnTo>
                    <a:pt x="799" y="5007"/>
                  </a:lnTo>
                  <a:lnTo>
                    <a:pt x="507" y="5728"/>
                  </a:lnTo>
                  <a:lnTo>
                    <a:pt x="254" y="6410"/>
                  </a:lnTo>
                  <a:lnTo>
                    <a:pt x="0" y="7326"/>
                  </a:lnTo>
                  <a:lnTo>
                    <a:pt x="0" y="7346"/>
                  </a:lnTo>
                  <a:lnTo>
                    <a:pt x="604" y="7209"/>
                  </a:lnTo>
                  <a:lnTo>
                    <a:pt x="1072" y="7073"/>
                  </a:lnTo>
                  <a:lnTo>
                    <a:pt x="1793" y="6839"/>
                  </a:lnTo>
                  <a:lnTo>
                    <a:pt x="2533" y="6605"/>
                  </a:lnTo>
                  <a:lnTo>
                    <a:pt x="3254" y="6352"/>
                  </a:lnTo>
                  <a:lnTo>
                    <a:pt x="3975" y="6060"/>
                  </a:lnTo>
                  <a:lnTo>
                    <a:pt x="4482" y="5826"/>
                  </a:lnTo>
                  <a:lnTo>
                    <a:pt x="4949" y="5573"/>
                  </a:lnTo>
                  <a:lnTo>
                    <a:pt x="5378" y="5319"/>
                  </a:lnTo>
                  <a:lnTo>
                    <a:pt x="5768" y="5046"/>
                  </a:lnTo>
                  <a:lnTo>
                    <a:pt x="6138" y="4754"/>
                  </a:lnTo>
                  <a:lnTo>
                    <a:pt x="6469" y="4462"/>
                  </a:lnTo>
                  <a:lnTo>
                    <a:pt x="6761" y="4150"/>
                  </a:lnTo>
                  <a:lnTo>
                    <a:pt x="7015" y="3819"/>
                  </a:lnTo>
                  <a:lnTo>
                    <a:pt x="7171" y="3605"/>
                  </a:lnTo>
                  <a:lnTo>
                    <a:pt x="7287" y="3410"/>
                  </a:lnTo>
                  <a:lnTo>
                    <a:pt x="7404" y="3215"/>
                  </a:lnTo>
                  <a:lnTo>
                    <a:pt x="7482" y="3020"/>
                  </a:lnTo>
                  <a:lnTo>
                    <a:pt x="7541" y="2806"/>
                  </a:lnTo>
                  <a:lnTo>
                    <a:pt x="7599" y="2591"/>
                  </a:lnTo>
                  <a:lnTo>
                    <a:pt x="7638" y="2397"/>
                  </a:lnTo>
                  <a:lnTo>
                    <a:pt x="7658" y="2202"/>
                  </a:lnTo>
                  <a:lnTo>
                    <a:pt x="7658" y="1987"/>
                  </a:lnTo>
                  <a:lnTo>
                    <a:pt x="7638" y="1773"/>
                  </a:lnTo>
                  <a:lnTo>
                    <a:pt x="7619" y="1578"/>
                  </a:lnTo>
                  <a:lnTo>
                    <a:pt x="7580" y="1383"/>
                  </a:lnTo>
                  <a:lnTo>
                    <a:pt x="7521" y="1208"/>
                  </a:lnTo>
                  <a:lnTo>
                    <a:pt x="7443" y="1033"/>
                  </a:lnTo>
                  <a:lnTo>
                    <a:pt x="7346" y="857"/>
                  </a:lnTo>
                  <a:lnTo>
                    <a:pt x="7248" y="721"/>
                  </a:lnTo>
                  <a:lnTo>
                    <a:pt x="7132" y="565"/>
                  </a:lnTo>
                  <a:lnTo>
                    <a:pt x="6995" y="429"/>
                  </a:lnTo>
                  <a:lnTo>
                    <a:pt x="6839" y="312"/>
                  </a:lnTo>
                  <a:lnTo>
                    <a:pt x="6683" y="214"/>
                  </a:lnTo>
                  <a:lnTo>
                    <a:pt x="6508" y="136"/>
                  </a:lnTo>
                  <a:lnTo>
                    <a:pt x="6313" y="59"/>
                  </a:lnTo>
                  <a:lnTo>
                    <a:pt x="6138" y="20"/>
                  </a:lnTo>
                  <a:lnTo>
                    <a:pt x="5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0126400" y="283063"/>
              <a:ext cx="191450" cy="183650"/>
            </a:xfrm>
            <a:custGeom>
              <a:avLst/>
              <a:gdLst/>
              <a:ahLst/>
              <a:cxnLst/>
              <a:rect l="l" t="t" r="r" b="b"/>
              <a:pathLst>
                <a:path w="7658" h="7346" fill="none" extrusionOk="0">
                  <a:moveTo>
                    <a:pt x="5943" y="0"/>
                  </a:moveTo>
                  <a:lnTo>
                    <a:pt x="5943" y="0"/>
                  </a:lnTo>
                  <a:lnTo>
                    <a:pt x="6138" y="20"/>
                  </a:lnTo>
                  <a:lnTo>
                    <a:pt x="6313" y="59"/>
                  </a:lnTo>
                  <a:lnTo>
                    <a:pt x="6508" y="136"/>
                  </a:lnTo>
                  <a:lnTo>
                    <a:pt x="6683" y="214"/>
                  </a:lnTo>
                  <a:lnTo>
                    <a:pt x="6683" y="214"/>
                  </a:lnTo>
                  <a:lnTo>
                    <a:pt x="6839" y="312"/>
                  </a:lnTo>
                  <a:lnTo>
                    <a:pt x="6995" y="429"/>
                  </a:lnTo>
                  <a:lnTo>
                    <a:pt x="7132" y="565"/>
                  </a:lnTo>
                  <a:lnTo>
                    <a:pt x="7248" y="721"/>
                  </a:lnTo>
                  <a:lnTo>
                    <a:pt x="7248" y="721"/>
                  </a:lnTo>
                  <a:lnTo>
                    <a:pt x="7346" y="857"/>
                  </a:lnTo>
                  <a:lnTo>
                    <a:pt x="7443" y="1033"/>
                  </a:lnTo>
                  <a:lnTo>
                    <a:pt x="7521" y="1208"/>
                  </a:lnTo>
                  <a:lnTo>
                    <a:pt x="7580" y="1383"/>
                  </a:lnTo>
                  <a:lnTo>
                    <a:pt x="7580" y="1383"/>
                  </a:lnTo>
                  <a:lnTo>
                    <a:pt x="7619" y="1578"/>
                  </a:lnTo>
                  <a:lnTo>
                    <a:pt x="7638" y="1773"/>
                  </a:lnTo>
                  <a:lnTo>
                    <a:pt x="7658" y="1987"/>
                  </a:lnTo>
                  <a:lnTo>
                    <a:pt x="7658" y="2202"/>
                  </a:lnTo>
                  <a:lnTo>
                    <a:pt x="7658" y="2202"/>
                  </a:lnTo>
                  <a:lnTo>
                    <a:pt x="7638" y="2397"/>
                  </a:lnTo>
                  <a:lnTo>
                    <a:pt x="7599" y="2591"/>
                  </a:lnTo>
                  <a:lnTo>
                    <a:pt x="7541" y="2806"/>
                  </a:lnTo>
                  <a:lnTo>
                    <a:pt x="7482" y="3020"/>
                  </a:lnTo>
                  <a:lnTo>
                    <a:pt x="7482" y="3020"/>
                  </a:lnTo>
                  <a:lnTo>
                    <a:pt x="7404" y="3215"/>
                  </a:lnTo>
                  <a:lnTo>
                    <a:pt x="7287" y="3410"/>
                  </a:lnTo>
                  <a:lnTo>
                    <a:pt x="7171" y="3605"/>
                  </a:lnTo>
                  <a:lnTo>
                    <a:pt x="7015" y="3819"/>
                  </a:lnTo>
                  <a:lnTo>
                    <a:pt x="7015" y="3819"/>
                  </a:lnTo>
                  <a:lnTo>
                    <a:pt x="6761" y="4150"/>
                  </a:lnTo>
                  <a:lnTo>
                    <a:pt x="6469" y="4462"/>
                  </a:lnTo>
                  <a:lnTo>
                    <a:pt x="6138" y="4754"/>
                  </a:lnTo>
                  <a:lnTo>
                    <a:pt x="5768" y="5046"/>
                  </a:lnTo>
                  <a:lnTo>
                    <a:pt x="5378" y="5319"/>
                  </a:lnTo>
                  <a:lnTo>
                    <a:pt x="4949" y="5573"/>
                  </a:lnTo>
                  <a:lnTo>
                    <a:pt x="4482" y="5826"/>
                  </a:lnTo>
                  <a:lnTo>
                    <a:pt x="3975" y="6060"/>
                  </a:lnTo>
                  <a:lnTo>
                    <a:pt x="3975" y="6060"/>
                  </a:lnTo>
                  <a:lnTo>
                    <a:pt x="3254" y="6352"/>
                  </a:lnTo>
                  <a:lnTo>
                    <a:pt x="2533" y="6605"/>
                  </a:lnTo>
                  <a:lnTo>
                    <a:pt x="1793" y="6839"/>
                  </a:lnTo>
                  <a:lnTo>
                    <a:pt x="1072" y="7073"/>
                  </a:lnTo>
                  <a:lnTo>
                    <a:pt x="1072" y="7073"/>
                  </a:lnTo>
                  <a:lnTo>
                    <a:pt x="604" y="7209"/>
                  </a:lnTo>
                  <a:lnTo>
                    <a:pt x="604" y="7209"/>
                  </a:lnTo>
                  <a:lnTo>
                    <a:pt x="0" y="7346"/>
                  </a:lnTo>
                  <a:lnTo>
                    <a:pt x="0" y="7326"/>
                  </a:lnTo>
                  <a:lnTo>
                    <a:pt x="0" y="7326"/>
                  </a:lnTo>
                  <a:lnTo>
                    <a:pt x="254" y="6410"/>
                  </a:lnTo>
                  <a:lnTo>
                    <a:pt x="254" y="6410"/>
                  </a:lnTo>
                  <a:lnTo>
                    <a:pt x="507" y="5728"/>
                  </a:lnTo>
                  <a:lnTo>
                    <a:pt x="799" y="5007"/>
                  </a:lnTo>
                  <a:lnTo>
                    <a:pt x="1130" y="4267"/>
                  </a:lnTo>
                  <a:lnTo>
                    <a:pt x="1325" y="3897"/>
                  </a:lnTo>
                  <a:lnTo>
                    <a:pt x="1520" y="3527"/>
                  </a:lnTo>
                  <a:lnTo>
                    <a:pt x="1520" y="3527"/>
                  </a:lnTo>
                  <a:lnTo>
                    <a:pt x="1812" y="3040"/>
                  </a:lnTo>
                  <a:lnTo>
                    <a:pt x="2105" y="2572"/>
                  </a:lnTo>
                  <a:lnTo>
                    <a:pt x="2416" y="2143"/>
                  </a:lnTo>
                  <a:lnTo>
                    <a:pt x="2748" y="1773"/>
                  </a:lnTo>
                  <a:lnTo>
                    <a:pt x="3059" y="1422"/>
                  </a:lnTo>
                  <a:lnTo>
                    <a:pt x="3410" y="1111"/>
                  </a:lnTo>
                  <a:lnTo>
                    <a:pt x="3761" y="818"/>
                  </a:lnTo>
                  <a:lnTo>
                    <a:pt x="4131" y="585"/>
                  </a:lnTo>
                  <a:lnTo>
                    <a:pt x="4131" y="585"/>
                  </a:lnTo>
                  <a:lnTo>
                    <a:pt x="4345" y="448"/>
                  </a:lnTo>
                  <a:lnTo>
                    <a:pt x="4560" y="351"/>
                  </a:lnTo>
                  <a:lnTo>
                    <a:pt x="4774" y="234"/>
                  </a:lnTo>
                  <a:lnTo>
                    <a:pt x="5008" y="156"/>
                  </a:lnTo>
                  <a:lnTo>
                    <a:pt x="5008" y="156"/>
                  </a:lnTo>
                  <a:lnTo>
                    <a:pt x="5222" y="98"/>
                  </a:lnTo>
                  <a:lnTo>
                    <a:pt x="5475" y="39"/>
                  </a:lnTo>
                  <a:lnTo>
                    <a:pt x="5475" y="39"/>
                  </a:lnTo>
                  <a:lnTo>
                    <a:pt x="5631" y="20"/>
                  </a:lnTo>
                  <a:lnTo>
                    <a:pt x="5826" y="0"/>
                  </a:lnTo>
                  <a:lnTo>
                    <a:pt x="5826" y="0"/>
                  </a:lnTo>
                  <a:lnTo>
                    <a:pt x="59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9851675" y="972788"/>
              <a:ext cx="113525" cy="245525"/>
            </a:xfrm>
            <a:custGeom>
              <a:avLst/>
              <a:gdLst/>
              <a:ahLst/>
              <a:cxnLst/>
              <a:rect l="l" t="t" r="r" b="b"/>
              <a:pathLst>
                <a:path w="4541" h="9821" extrusionOk="0">
                  <a:moveTo>
                    <a:pt x="2533" y="0"/>
                  </a:moveTo>
                  <a:lnTo>
                    <a:pt x="2202" y="507"/>
                  </a:lnTo>
                  <a:lnTo>
                    <a:pt x="1968" y="936"/>
                  </a:lnTo>
                  <a:lnTo>
                    <a:pt x="1618" y="1618"/>
                  </a:lnTo>
                  <a:lnTo>
                    <a:pt x="1247" y="2299"/>
                  </a:lnTo>
                  <a:lnTo>
                    <a:pt x="916" y="3001"/>
                  </a:lnTo>
                  <a:lnTo>
                    <a:pt x="624" y="3702"/>
                  </a:lnTo>
                  <a:lnTo>
                    <a:pt x="429" y="4228"/>
                  </a:lnTo>
                  <a:lnTo>
                    <a:pt x="273" y="4735"/>
                  </a:lnTo>
                  <a:lnTo>
                    <a:pt x="156" y="5222"/>
                  </a:lnTo>
                  <a:lnTo>
                    <a:pt x="59" y="5690"/>
                  </a:lnTo>
                  <a:lnTo>
                    <a:pt x="20" y="6157"/>
                  </a:lnTo>
                  <a:lnTo>
                    <a:pt x="0" y="6586"/>
                  </a:lnTo>
                  <a:lnTo>
                    <a:pt x="0" y="7034"/>
                  </a:lnTo>
                  <a:lnTo>
                    <a:pt x="59" y="7443"/>
                  </a:lnTo>
                  <a:lnTo>
                    <a:pt x="98" y="7697"/>
                  </a:lnTo>
                  <a:lnTo>
                    <a:pt x="156" y="7930"/>
                  </a:lnTo>
                  <a:lnTo>
                    <a:pt x="215" y="8145"/>
                  </a:lnTo>
                  <a:lnTo>
                    <a:pt x="293" y="8320"/>
                  </a:lnTo>
                  <a:lnTo>
                    <a:pt x="410" y="8534"/>
                  </a:lnTo>
                  <a:lnTo>
                    <a:pt x="507" y="8710"/>
                  </a:lnTo>
                  <a:lnTo>
                    <a:pt x="624" y="8885"/>
                  </a:lnTo>
                  <a:lnTo>
                    <a:pt x="760" y="9041"/>
                  </a:lnTo>
                  <a:lnTo>
                    <a:pt x="897" y="9197"/>
                  </a:lnTo>
                  <a:lnTo>
                    <a:pt x="1053" y="9333"/>
                  </a:lnTo>
                  <a:lnTo>
                    <a:pt x="1208" y="9450"/>
                  </a:lnTo>
                  <a:lnTo>
                    <a:pt x="1384" y="9548"/>
                  </a:lnTo>
                  <a:lnTo>
                    <a:pt x="1559" y="9645"/>
                  </a:lnTo>
                  <a:lnTo>
                    <a:pt x="1735" y="9723"/>
                  </a:lnTo>
                  <a:lnTo>
                    <a:pt x="1910" y="9762"/>
                  </a:lnTo>
                  <a:lnTo>
                    <a:pt x="2085" y="9801"/>
                  </a:lnTo>
                  <a:lnTo>
                    <a:pt x="2280" y="9820"/>
                  </a:lnTo>
                  <a:lnTo>
                    <a:pt x="2475" y="9820"/>
                  </a:lnTo>
                  <a:lnTo>
                    <a:pt x="2670" y="9801"/>
                  </a:lnTo>
                  <a:lnTo>
                    <a:pt x="2845" y="9762"/>
                  </a:lnTo>
                  <a:lnTo>
                    <a:pt x="3020" y="9684"/>
                  </a:lnTo>
                  <a:lnTo>
                    <a:pt x="3196" y="9606"/>
                  </a:lnTo>
                  <a:lnTo>
                    <a:pt x="3371" y="9489"/>
                  </a:lnTo>
                  <a:lnTo>
                    <a:pt x="3508" y="9372"/>
                  </a:lnTo>
                  <a:lnTo>
                    <a:pt x="3605" y="9294"/>
                  </a:lnTo>
                  <a:lnTo>
                    <a:pt x="3722" y="9158"/>
                  </a:lnTo>
                  <a:lnTo>
                    <a:pt x="3819" y="9021"/>
                  </a:lnTo>
                  <a:lnTo>
                    <a:pt x="3956" y="8807"/>
                  </a:lnTo>
                  <a:lnTo>
                    <a:pt x="4073" y="8612"/>
                  </a:lnTo>
                  <a:lnTo>
                    <a:pt x="4170" y="8378"/>
                  </a:lnTo>
                  <a:lnTo>
                    <a:pt x="4248" y="8164"/>
                  </a:lnTo>
                  <a:lnTo>
                    <a:pt x="4326" y="7930"/>
                  </a:lnTo>
                  <a:lnTo>
                    <a:pt x="4384" y="7677"/>
                  </a:lnTo>
                  <a:lnTo>
                    <a:pt x="4482" y="7248"/>
                  </a:lnTo>
                  <a:lnTo>
                    <a:pt x="4521" y="6800"/>
                  </a:lnTo>
                  <a:lnTo>
                    <a:pt x="4540" y="6352"/>
                  </a:lnTo>
                  <a:lnTo>
                    <a:pt x="4540" y="5865"/>
                  </a:lnTo>
                  <a:lnTo>
                    <a:pt x="4482" y="5378"/>
                  </a:lnTo>
                  <a:lnTo>
                    <a:pt x="4404" y="4852"/>
                  </a:lnTo>
                  <a:lnTo>
                    <a:pt x="4306" y="4306"/>
                  </a:lnTo>
                  <a:lnTo>
                    <a:pt x="4151" y="3761"/>
                  </a:lnTo>
                  <a:lnTo>
                    <a:pt x="4034" y="3352"/>
                  </a:lnTo>
                  <a:lnTo>
                    <a:pt x="3897" y="2962"/>
                  </a:lnTo>
                  <a:lnTo>
                    <a:pt x="3624" y="2202"/>
                  </a:lnTo>
                  <a:lnTo>
                    <a:pt x="3313" y="1481"/>
                  </a:lnTo>
                  <a:lnTo>
                    <a:pt x="3020" y="819"/>
                  </a:lnTo>
                  <a:lnTo>
                    <a:pt x="2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9851675" y="972788"/>
              <a:ext cx="113525" cy="245525"/>
            </a:xfrm>
            <a:custGeom>
              <a:avLst/>
              <a:gdLst/>
              <a:ahLst/>
              <a:cxnLst/>
              <a:rect l="l" t="t" r="r" b="b"/>
              <a:pathLst>
                <a:path w="4541" h="9821" fill="none" extrusionOk="0">
                  <a:moveTo>
                    <a:pt x="3508" y="9372"/>
                  </a:moveTo>
                  <a:lnTo>
                    <a:pt x="3508" y="9372"/>
                  </a:lnTo>
                  <a:lnTo>
                    <a:pt x="3371" y="9489"/>
                  </a:lnTo>
                  <a:lnTo>
                    <a:pt x="3196" y="9606"/>
                  </a:lnTo>
                  <a:lnTo>
                    <a:pt x="3020" y="9684"/>
                  </a:lnTo>
                  <a:lnTo>
                    <a:pt x="2845" y="9762"/>
                  </a:lnTo>
                  <a:lnTo>
                    <a:pt x="2845" y="9762"/>
                  </a:lnTo>
                  <a:lnTo>
                    <a:pt x="2670" y="9801"/>
                  </a:lnTo>
                  <a:lnTo>
                    <a:pt x="2475" y="9820"/>
                  </a:lnTo>
                  <a:lnTo>
                    <a:pt x="2280" y="9820"/>
                  </a:lnTo>
                  <a:lnTo>
                    <a:pt x="2085" y="9801"/>
                  </a:lnTo>
                  <a:lnTo>
                    <a:pt x="2085" y="9801"/>
                  </a:lnTo>
                  <a:lnTo>
                    <a:pt x="1910" y="9762"/>
                  </a:lnTo>
                  <a:lnTo>
                    <a:pt x="1735" y="9723"/>
                  </a:lnTo>
                  <a:lnTo>
                    <a:pt x="1559" y="9645"/>
                  </a:lnTo>
                  <a:lnTo>
                    <a:pt x="1384" y="9548"/>
                  </a:lnTo>
                  <a:lnTo>
                    <a:pt x="1384" y="9548"/>
                  </a:lnTo>
                  <a:lnTo>
                    <a:pt x="1208" y="9450"/>
                  </a:lnTo>
                  <a:lnTo>
                    <a:pt x="1053" y="9333"/>
                  </a:lnTo>
                  <a:lnTo>
                    <a:pt x="897" y="9197"/>
                  </a:lnTo>
                  <a:lnTo>
                    <a:pt x="760" y="9041"/>
                  </a:lnTo>
                  <a:lnTo>
                    <a:pt x="760" y="9041"/>
                  </a:lnTo>
                  <a:lnTo>
                    <a:pt x="624" y="8885"/>
                  </a:lnTo>
                  <a:lnTo>
                    <a:pt x="507" y="8710"/>
                  </a:lnTo>
                  <a:lnTo>
                    <a:pt x="410" y="8534"/>
                  </a:lnTo>
                  <a:lnTo>
                    <a:pt x="293" y="8320"/>
                  </a:lnTo>
                  <a:lnTo>
                    <a:pt x="293" y="8320"/>
                  </a:lnTo>
                  <a:lnTo>
                    <a:pt x="215" y="8145"/>
                  </a:lnTo>
                  <a:lnTo>
                    <a:pt x="156" y="7930"/>
                  </a:lnTo>
                  <a:lnTo>
                    <a:pt x="98" y="7697"/>
                  </a:lnTo>
                  <a:lnTo>
                    <a:pt x="59" y="7443"/>
                  </a:lnTo>
                  <a:lnTo>
                    <a:pt x="59" y="7443"/>
                  </a:lnTo>
                  <a:lnTo>
                    <a:pt x="0" y="7034"/>
                  </a:lnTo>
                  <a:lnTo>
                    <a:pt x="0" y="6586"/>
                  </a:lnTo>
                  <a:lnTo>
                    <a:pt x="20" y="6157"/>
                  </a:lnTo>
                  <a:lnTo>
                    <a:pt x="59" y="5690"/>
                  </a:lnTo>
                  <a:lnTo>
                    <a:pt x="156" y="5222"/>
                  </a:lnTo>
                  <a:lnTo>
                    <a:pt x="273" y="4735"/>
                  </a:lnTo>
                  <a:lnTo>
                    <a:pt x="429" y="4228"/>
                  </a:lnTo>
                  <a:lnTo>
                    <a:pt x="624" y="3702"/>
                  </a:lnTo>
                  <a:lnTo>
                    <a:pt x="624" y="3702"/>
                  </a:lnTo>
                  <a:lnTo>
                    <a:pt x="916" y="3001"/>
                  </a:lnTo>
                  <a:lnTo>
                    <a:pt x="1247" y="2299"/>
                  </a:lnTo>
                  <a:lnTo>
                    <a:pt x="1618" y="1618"/>
                  </a:lnTo>
                  <a:lnTo>
                    <a:pt x="1968" y="936"/>
                  </a:lnTo>
                  <a:lnTo>
                    <a:pt x="1968" y="936"/>
                  </a:lnTo>
                  <a:lnTo>
                    <a:pt x="2202" y="507"/>
                  </a:lnTo>
                  <a:lnTo>
                    <a:pt x="2202" y="507"/>
                  </a:lnTo>
                  <a:lnTo>
                    <a:pt x="2533" y="0"/>
                  </a:lnTo>
                  <a:lnTo>
                    <a:pt x="2533" y="0"/>
                  </a:lnTo>
                  <a:lnTo>
                    <a:pt x="2533" y="0"/>
                  </a:lnTo>
                  <a:lnTo>
                    <a:pt x="3020" y="819"/>
                  </a:lnTo>
                  <a:lnTo>
                    <a:pt x="3020" y="819"/>
                  </a:lnTo>
                  <a:lnTo>
                    <a:pt x="3313" y="1481"/>
                  </a:lnTo>
                  <a:lnTo>
                    <a:pt x="3624" y="2202"/>
                  </a:lnTo>
                  <a:lnTo>
                    <a:pt x="3897" y="2962"/>
                  </a:lnTo>
                  <a:lnTo>
                    <a:pt x="4034" y="3352"/>
                  </a:lnTo>
                  <a:lnTo>
                    <a:pt x="4151" y="3761"/>
                  </a:lnTo>
                  <a:lnTo>
                    <a:pt x="4151" y="3761"/>
                  </a:lnTo>
                  <a:lnTo>
                    <a:pt x="4306" y="4306"/>
                  </a:lnTo>
                  <a:lnTo>
                    <a:pt x="4404" y="4852"/>
                  </a:lnTo>
                  <a:lnTo>
                    <a:pt x="4482" y="5378"/>
                  </a:lnTo>
                  <a:lnTo>
                    <a:pt x="4540" y="5865"/>
                  </a:lnTo>
                  <a:lnTo>
                    <a:pt x="4540" y="6352"/>
                  </a:lnTo>
                  <a:lnTo>
                    <a:pt x="4521" y="6800"/>
                  </a:lnTo>
                  <a:lnTo>
                    <a:pt x="4482" y="7248"/>
                  </a:lnTo>
                  <a:lnTo>
                    <a:pt x="4384" y="7677"/>
                  </a:lnTo>
                  <a:lnTo>
                    <a:pt x="4384" y="7677"/>
                  </a:lnTo>
                  <a:lnTo>
                    <a:pt x="4326" y="7930"/>
                  </a:lnTo>
                  <a:lnTo>
                    <a:pt x="4248" y="8164"/>
                  </a:lnTo>
                  <a:lnTo>
                    <a:pt x="4170" y="8378"/>
                  </a:lnTo>
                  <a:lnTo>
                    <a:pt x="4073" y="8612"/>
                  </a:lnTo>
                  <a:lnTo>
                    <a:pt x="4073" y="8612"/>
                  </a:lnTo>
                  <a:lnTo>
                    <a:pt x="3956" y="8807"/>
                  </a:lnTo>
                  <a:lnTo>
                    <a:pt x="3819" y="9021"/>
                  </a:lnTo>
                  <a:lnTo>
                    <a:pt x="3819" y="9021"/>
                  </a:lnTo>
                  <a:lnTo>
                    <a:pt x="3722" y="9158"/>
                  </a:lnTo>
                  <a:lnTo>
                    <a:pt x="3605" y="9294"/>
                  </a:lnTo>
                  <a:lnTo>
                    <a:pt x="3605" y="9294"/>
                  </a:lnTo>
                  <a:lnTo>
                    <a:pt x="3508" y="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9715775" y="556813"/>
              <a:ext cx="107675" cy="161725"/>
            </a:xfrm>
            <a:custGeom>
              <a:avLst/>
              <a:gdLst/>
              <a:ahLst/>
              <a:cxnLst/>
              <a:rect l="l" t="t" r="r" b="b"/>
              <a:pathLst>
                <a:path w="4307" h="6469" extrusionOk="0">
                  <a:moveTo>
                    <a:pt x="2631" y="0"/>
                  </a:move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3118" y="6469"/>
                  </a:lnTo>
                  <a:lnTo>
                    <a:pt x="3293" y="6449"/>
                  </a:lnTo>
                  <a:lnTo>
                    <a:pt x="3469" y="6410"/>
                  </a:lnTo>
                  <a:lnTo>
                    <a:pt x="3644" y="6371"/>
                  </a:lnTo>
                  <a:lnTo>
                    <a:pt x="3819" y="6313"/>
                  </a:lnTo>
                  <a:lnTo>
                    <a:pt x="3995" y="6254"/>
                  </a:lnTo>
                  <a:lnTo>
                    <a:pt x="4306" y="6099"/>
                  </a:lnTo>
                  <a:lnTo>
                    <a:pt x="4131" y="6060"/>
                  </a:lnTo>
                  <a:lnTo>
                    <a:pt x="3956" y="6021"/>
                  </a:lnTo>
                  <a:lnTo>
                    <a:pt x="3780" y="5962"/>
                  </a:lnTo>
                  <a:lnTo>
                    <a:pt x="3624" y="5904"/>
                  </a:lnTo>
                  <a:lnTo>
                    <a:pt x="3449" y="5806"/>
                  </a:lnTo>
                  <a:lnTo>
                    <a:pt x="3313" y="5709"/>
                  </a:lnTo>
                  <a:lnTo>
                    <a:pt x="3157" y="5611"/>
                  </a:lnTo>
                  <a:lnTo>
                    <a:pt x="3020" y="5475"/>
                  </a:lnTo>
                  <a:lnTo>
                    <a:pt x="2904" y="5358"/>
                  </a:lnTo>
                  <a:lnTo>
                    <a:pt x="2787" y="5202"/>
                  </a:lnTo>
                  <a:lnTo>
                    <a:pt x="2670" y="5066"/>
                  </a:lnTo>
                  <a:lnTo>
                    <a:pt x="2572" y="4910"/>
                  </a:lnTo>
                  <a:lnTo>
                    <a:pt x="2397" y="4559"/>
                  </a:lnTo>
                  <a:lnTo>
                    <a:pt x="2261" y="4209"/>
                  </a:lnTo>
                  <a:lnTo>
                    <a:pt x="2163" y="3838"/>
                  </a:lnTo>
                  <a:lnTo>
                    <a:pt x="2105" y="3468"/>
                  </a:lnTo>
                  <a:lnTo>
                    <a:pt x="2085" y="3079"/>
                  </a:lnTo>
                  <a:lnTo>
                    <a:pt x="2105" y="2689"/>
                  </a:lnTo>
                  <a:lnTo>
                    <a:pt x="2163" y="2319"/>
                  </a:lnTo>
                  <a:lnTo>
                    <a:pt x="2222" y="2124"/>
                  </a:lnTo>
                  <a:lnTo>
                    <a:pt x="2261" y="1948"/>
                  </a:lnTo>
                  <a:lnTo>
                    <a:pt x="2416" y="1617"/>
                  </a:lnTo>
                  <a:lnTo>
                    <a:pt x="2494" y="1461"/>
                  </a:lnTo>
                  <a:lnTo>
                    <a:pt x="2592" y="1306"/>
                  </a:lnTo>
                  <a:lnTo>
                    <a:pt x="2709" y="1150"/>
                  </a:lnTo>
                  <a:lnTo>
                    <a:pt x="2826" y="1013"/>
                  </a:lnTo>
                  <a:lnTo>
                    <a:pt x="2962" y="896"/>
                  </a:lnTo>
                  <a:lnTo>
                    <a:pt x="3098" y="779"/>
                  </a:lnTo>
                  <a:lnTo>
                    <a:pt x="3254" y="663"/>
                  </a:lnTo>
                  <a:lnTo>
                    <a:pt x="3430" y="585"/>
                  </a:lnTo>
                  <a:lnTo>
                    <a:pt x="3605" y="507"/>
                  </a:lnTo>
                  <a:lnTo>
                    <a:pt x="3780" y="429"/>
                  </a:lnTo>
                  <a:lnTo>
                    <a:pt x="4014" y="370"/>
                  </a:lnTo>
                  <a:lnTo>
                    <a:pt x="4248" y="351"/>
                  </a:lnTo>
                  <a:lnTo>
                    <a:pt x="3936" y="195"/>
                  </a:lnTo>
                  <a:lnTo>
                    <a:pt x="3624" y="78"/>
                  </a:lnTo>
                  <a:lnTo>
                    <a:pt x="3274" y="20"/>
                  </a:lnTo>
                  <a:lnTo>
                    <a:pt x="309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9715775" y="556813"/>
              <a:ext cx="107675" cy="161725"/>
            </a:xfrm>
            <a:custGeom>
              <a:avLst/>
              <a:gdLst/>
              <a:ahLst/>
              <a:cxnLst/>
              <a:rect l="l" t="t" r="r" b="b"/>
              <a:pathLst>
                <a:path w="4307" h="6469" fill="none" extrusionOk="0">
                  <a:moveTo>
                    <a:pt x="0" y="3234"/>
                  </a:move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2923" y="6469"/>
                  </a:lnTo>
                  <a:lnTo>
                    <a:pt x="3118" y="6469"/>
                  </a:lnTo>
                  <a:lnTo>
                    <a:pt x="3293" y="6449"/>
                  </a:lnTo>
                  <a:lnTo>
                    <a:pt x="3469" y="6410"/>
                  </a:lnTo>
                  <a:lnTo>
                    <a:pt x="3644" y="6371"/>
                  </a:lnTo>
                  <a:lnTo>
                    <a:pt x="3819" y="6313"/>
                  </a:lnTo>
                  <a:lnTo>
                    <a:pt x="3995" y="6254"/>
                  </a:lnTo>
                  <a:lnTo>
                    <a:pt x="4306" y="6099"/>
                  </a:lnTo>
                  <a:lnTo>
                    <a:pt x="4306" y="6099"/>
                  </a:lnTo>
                  <a:lnTo>
                    <a:pt x="4131" y="6060"/>
                  </a:lnTo>
                  <a:lnTo>
                    <a:pt x="3956" y="6021"/>
                  </a:lnTo>
                  <a:lnTo>
                    <a:pt x="3956" y="6021"/>
                  </a:lnTo>
                  <a:lnTo>
                    <a:pt x="3780" y="5962"/>
                  </a:lnTo>
                  <a:lnTo>
                    <a:pt x="3624" y="5904"/>
                  </a:lnTo>
                  <a:lnTo>
                    <a:pt x="3624" y="5904"/>
                  </a:lnTo>
                  <a:lnTo>
                    <a:pt x="3449" y="5806"/>
                  </a:lnTo>
                  <a:lnTo>
                    <a:pt x="3313" y="5709"/>
                  </a:lnTo>
                  <a:lnTo>
                    <a:pt x="3157" y="5611"/>
                  </a:lnTo>
                  <a:lnTo>
                    <a:pt x="3020" y="5475"/>
                  </a:lnTo>
                  <a:lnTo>
                    <a:pt x="3020" y="5475"/>
                  </a:lnTo>
                  <a:lnTo>
                    <a:pt x="2904" y="5358"/>
                  </a:lnTo>
                  <a:lnTo>
                    <a:pt x="2787" y="5202"/>
                  </a:lnTo>
                  <a:lnTo>
                    <a:pt x="2670" y="5066"/>
                  </a:lnTo>
                  <a:lnTo>
                    <a:pt x="2572" y="4910"/>
                  </a:lnTo>
                  <a:lnTo>
                    <a:pt x="2572" y="4910"/>
                  </a:lnTo>
                  <a:lnTo>
                    <a:pt x="2397" y="4559"/>
                  </a:lnTo>
                  <a:lnTo>
                    <a:pt x="2261" y="4209"/>
                  </a:lnTo>
                  <a:lnTo>
                    <a:pt x="2163" y="3838"/>
                  </a:lnTo>
                  <a:lnTo>
                    <a:pt x="2105" y="3468"/>
                  </a:lnTo>
                  <a:lnTo>
                    <a:pt x="2105" y="3468"/>
                  </a:lnTo>
                  <a:lnTo>
                    <a:pt x="2085" y="3079"/>
                  </a:lnTo>
                  <a:lnTo>
                    <a:pt x="2105" y="2689"/>
                  </a:lnTo>
                  <a:lnTo>
                    <a:pt x="2105" y="2689"/>
                  </a:lnTo>
                  <a:lnTo>
                    <a:pt x="2163" y="2319"/>
                  </a:lnTo>
                  <a:lnTo>
                    <a:pt x="2222" y="2124"/>
                  </a:lnTo>
                  <a:lnTo>
                    <a:pt x="2261" y="1948"/>
                  </a:lnTo>
                  <a:lnTo>
                    <a:pt x="2261" y="1948"/>
                  </a:lnTo>
                  <a:lnTo>
                    <a:pt x="2416" y="1617"/>
                  </a:lnTo>
                  <a:lnTo>
                    <a:pt x="2494" y="1461"/>
                  </a:lnTo>
                  <a:lnTo>
                    <a:pt x="2592" y="1306"/>
                  </a:lnTo>
                  <a:lnTo>
                    <a:pt x="2592" y="1306"/>
                  </a:lnTo>
                  <a:lnTo>
                    <a:pt x="2709" y="1150"/>
                  </a:lnTo>
                  <a:lnTo>
                    <a:pt x="2826" y="1013"/>
                  </a:lnTo>
                  <a:lnTo>
                    <a:pt x="2962" y="896"/>
                  </a:lnTo>
                  <a:lnTo>
                    <a:pt x="3098" y="779"/>
                  </a:lnTo>
                  <a:lnTo>
                    <a:pt x="3098" y="779"/>
                  </a:lnTo>
                  <a:lnTo>
                    <a:pt x="3254" y="663"/>
                  </a:lnTo>
                  <a:lnTo>
                    <a:pt x="3430" y="585"/>
                  </a:lnTo>
                  <a:lnTo>
                    <a:pt x="3605" y="507"/>
                  </a:lnTo>
                  <a:lnTo>
                    <a:pt x="3780" y="429"/>
                  </a:lnTo>
                  <a:lnTo>
                    <a:pt x="3780" y="429"/>
                  </a:lnTo>
                  <a:lnTo>
                    <a:pt x="4014" y="370"/>
                  </a:lnTo>
                  <a:lnTo>
                    <a:pt x="4248" y="351"/>
                  </a:lnTo>
                  <a:lnTo>
                    <a:pt x="4248" y="351"/>
                  </a:lnTo>
                  <a:lnTo>
                    <a:pt x="3936" y="195"/>
                  </a:lnTo>
                  <a:lnTo>
                    <a:pt x="3624" y="78"/>
                  </a:lnTo>
                  <a:lnTo>
                    <a:pt x="3274" y="20"/>
                  </a:lnTo>
                  <a:lnTo>
                    <a:pt x="3098" y="0"/>
                  </a:lnTo>
                  <a:lnTo>
                    <a:pt x="2923" y="0"/>
                  </a:lnTo>
                  <a:lnTo>
                    <a:pt x="2923" y="0"/>
                  </a:lnTo>
                  <a:lnTo>
                    <a:pt x="2631" y="0"/>
                  </a:ln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9754750" y="563138"/>
              <a:ext cx="107175" cy="148575"/>
            </a:xfrm>
            <a:custGeom>
              <a:avLst/>
              <a:gdLst/>
              <a:ahLst/>
              <a:cxnLst/>
              <a:rect l="l" t="t" r="r" b="b"/>
              <a:pathLst>
                <a:path w="4287" h="5943" extrusionOk="0">
                  <a:moveTo>
                    <a:pt x="2377" y="0"/>
                  </a:moveTo>
                  <a:lnTo>
                    <a:pt x="2143" y="20"/>
                  </a:lnTo>
                  <a:lnTo>
                    <a:pt x="2085" y="39"/>
                  </a:lnTo>
                  <a:lnTo>
                    <a:pt x="2046" y="39"/>
                  </a:lnTo>
                  <a:lnTo>
                    <a:pt x="1890" y="78"/>
                  </a:lnTo>
                  <a:lnTo>
                    <a:pt x="1715" y="137"/>
                  </a:lnTo>
                  <a:lnTo>
                    <a:pt x="1676" y="137"/>
                  </a:lnTo>
                  <a:lnTo>
                    <a:pt x="1656" y="156"/>
                  </a:lnTo>
                  <a:lnTo>
                    <a:pt x="1637" y="156"/>
                  </a:lnTo>
                  <a:lnTo>
                    <a:pt x="1442" y="254"/>
                  </a:lnTo>
                  <a:lnTo>
                    <a:pt x="1423" y="254"/>
                  </a:lnTo>
                  <a:lnTo>
                    <a:pt x="1403" y="273"/>
                  </a:lnTo>
                  <a:lnTo>
                    <a:pt x="1384" y="273"/>
                  </a:lnTo>
                  <a:lnTo>
                    <a:pt x="1364" y="293"/>
                  </a:lnTo>
                  <a:lnTo>
                    <a:pt x="1247" y="371"/>
                  </a:lnTo>
                  <a:lnTo>
                    <a:pt x="1130" y="449"/>
                  </a:lnTo>
                  <a:lnTo>
                    <a:pt x="1091" y="487"/>
                  </a:lnTo>
                  <a:lnTo>
                    <a:pt x="974" y="585"/>
                  </a:lnTo>
                  <a:lnTo>
                    <a:pt x="974" y="604"/>
                  </a:lnTo>
                  <a:lnTo>
                    <a:pt x="877" y="682"/>
                  </a:lnTo>
                  <a:lnTo>
                    <a:pt x="760" y="799"/>
                  </a:lnTo>
                  <a:lnTo>
                    <a:pt x="663" y="916"/>
                  </a:lnTo>
                  <a:lnTo>
                    <a:pt x="663" y="936"/>
                  </a:lnTo>
                  <a:lnTo>
                    <a:pt x="643" y="955"/>
                  </a:lnTo>
                  <a:lnTo>
                    <a:pt x="526" y="1111"/>
                  </a:lnTo>
                  <a:lnTo>
                    <a:pt x="448" y="1267"/>
                  </a:lnTo>
                  <a:lnTo>
                    <a:pt x="292" y="1579"/>
                  </a:lnTo>
                  <a:lnTo>
                    <a:pt x="273" y="1598"/>
                  </a:lnTo>
                  <a:lnTo>
                    <a:pt x="156" y="1910"/>
                  </a:lnTo>
                  <a:lnTo>
                    <a:pt x="156" y="1949"/>
                  </a:lnTo>
                  <a:lnTo>
                    <a:pt x="98" y="2163"/>
                  </a:lnTo>
                  <a:lnTo>
                    <a:pt x="39" y="2455"/>
                  </a:lnTo>
                  <a:lnTo>
                    <a:pt x="20" y="2728"/>
                  </a:lnTo>
                  <a:lnTo>
                    <a:pt x="0" y="2981"/>
                  </a:lnTo>
                  <a:lnTo>
                    <a:pt x="20" y="3235"/>
                  </a:lnTo>
                  <a:lnTo>
                    <a:pt x="39" y="3488"/>
                  </a:lnTo>
                  <a:lnTo>
                    <a:pt x="39" y="3469"/>
                  </a:lnTo>
                  <a:lnTo>
                    <a:pt x="78" y="3702"/>
                  </a:lnTo>
                  <a:lnTo>
                    <a:pt x="137" y="3936"/>
                  </a:lnTo>
                  <a:lnTo>
                    <a:pt x="195" y="4150"/>
                  </a:lnTo>
                  <a:lnTo>
                    <a:pt x="273" y="4365"/>
                  </a:lnTo>
                  <a:lnTo>
                    <a:pt x="273" y="4345"/>
                  </a:lnTo>
                  <a:lnTo>
                    <a:pt x="370" y="4540"/>
                  </a:lnTo>
                  <a:lnTo>
                    <a:pt x="468" y="4715"/>
                  </a:lnTo>
                  <a:lnTo>
                    <a:pt x="663" y="5027"/>
                  </a:lnTo>
                  <a:lnTo>
                    <a:pt x="682" y="5047"/>
                  </a:lnTo>
                  <a:lnTo>
                    <a:pt x="896" y="5300"/>
                  </a:lnTo>
                  <a:lnTo>
                    <a:pt x="1130" y="5495"/>
                  </a:lnTo>
                  <a:lnTo>
                    <a:pt x="1384" y="5670"/>
                  </a:lnTo>
                  <a:lnTo>
                    <a:pt x="1617" y="5787"/>
                  </a:lnTo>
                  <a:lnTo>
                    <a:pt x="1890" y="5885"/>
                  </a:lnTo>
                  <a:lnTo>
                    <a:pt x="2124" y="5923"/>
                  </a:lnTo>
                  <a:lnTo>
                    <a:pt x="2377"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397"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9754750" y="563138"/>
              <a:ext cx="107175" cy="148575"/>
            </a:xfrm>
            <a:custGeom>
              <a:avLst/>
              <a:gdLst/>
              <a:ahLst/>
              <a:cxnLst/>
              <a:rect l="l" t="t" r="r" b="b"/>
              <a:pathLst>
                <a:path w="4287" h="5943" fill="none" extrusionOk="0">
                  <a:moveTo>
                    <a:pt x="2377" y="0"/>
                  </a:moveTo>
                  <a:lnTo>
                    <a:pt x="2377" y="0"/>
                  </a:lnTo>
                  <a:lnTo>
                    <a:pt x="2143" y="20"/>
                  </a:lnTo>
                  <a:lnTo>
                    <a:pt x="2143" y="20"/>
                  </a:lnTo>
                  <a:lnTo>
                    <a:pt x="2085" y="39"/>
                  </a:lnTo>
                  <a:lnTo>
                    <a:pt x="2085" y="39"/>
                  </a:lnTo>
                  <a:lnTo>
                    <a:pt x="2085" y="39"/>
                  </a:lnTo>
                  <a:lnTo>
                    <a:pt x="2085" y="39"/>
                  </a:lnTo>
                  <a:lnTo>
                    <a:pt x="2046" y="39"/>
                  </a:lnTo>
                  <a:lnTo>
                    <a:pt x="2046" y="39"/>
                  </a:lnTo>
                  <a:lnTo>
                    <a:pt x="2046" y="39"/>
                  </a:lnTo>
                  <a:lnTo>
                    <a:pt x="1890" y="78"/>
                  </a:lnTo>
                  <a:lnTo>
                    <a:pt x="1890" y="78"/>
                  </a:lnTo>
                  <a:lnTo>
                    <a:pt x="1715" y="137"/>
                  </a:lnTo>
                  <a:lnTo>
                    <a:pt x="1715" y="137"/>
                  </a:lnTo>
                  <a:lnTo>
                    <a:pt x="1715" y="137"/>
                  </a:lnTo>
                  <a:lnTo>
                    <a:pt x="1695" y="137"/>
                  </a:lnTo>
                  <a:lnTo>
                    <a:pt x="1676" y="137"/>
                  </a:lnTo>
                  <a:lnTo>
                    <a:pt x="1676" y="137"/>
                  </a:lnTo>
                  <a:lnTo>
                    <a:pt x="1656" y="156"/>
                  </a:lnTo>
                  <a:lnTo>
                    <a:pt x="1656" y="156"/>
                  </a:lnTo>
                  <a:lnTo>
                    <a:pt x="1656" y="156"/>
                  </a:lnTo>
                  <a:lnTo>
                    <a:pt x="1617" y="156"/>
                  </a:lnTo>
                  <a:lnTo>
                    <a:pt x="1637" y="156"/>
                  </a:lnTo>
                  <a:lnTo>
                    <a:pt x="1637" y="156"/>
                  </a:lnTo>
                  <a:lnTo>
                    <a:pt x="1637" y="156"/>
                  </a:lnTo>
                  <a:lnTo>
                    <a:pt x="1637" y="156"/>
                  </a:lnTo>
                  <a:lnTo>
                    <a:pt x="1442" y="254"/>
                  </a:lnTo>
                  <a:lnTo>
                    <a:pt x="1423" y="254"/>
                  </a:lnTo>
                  <a:lnTo>
                    <a:pt x="1403" y="273"/>
                  </a:lnTo>
                  <a:lnTo>
                    <a:pt x="1384" y="273"/>
                  </a:lnTo>
                  <a:lnTo>
                    <a:pt x="1384" y="273"/>
                  </a:lnTo>
                  <a:lnTo>
                    <a:pt x="1364" y="293"/>
                  </a:lnTo>
                  <a:lnTo>
                    <a:pt x="1364" y="293"/>
                  </a:lnTo>
                  <a:lnTo>
                    <a:pt x="1247" y="371"/>
                  </a:lnTo>
                  <a:lnTo>
                    <a:pt x="1247" y="371"/>
                  </a:lnTo>
                  <a:lnTo>
                    <a:pt x="1130" y="449"/>
                  </a:lnTo>
                  <a:lnTo>
                    <a:pt x="1130" y="449"/>
                  </a:lnTo>
                  <a:lnTo>
                    <a:pt x="1130" y="449"/>
                  </a:lnTo>
                  <a:lnTo>
                    <a:pt x="1130" y="449"/>
                  </a:lnTo>
                  <a:lnTo>
                    <a:pt x="1130" y="449"/>
                  </a:lnTo>
                  <a:lnTo>
                    <a:pt x="1130" y="449"/>
                  </a:lnTo>
                  <a:lnTo>
                    <a:pt x="1130" y="449"/>
                  </a:lnTo>
                  <a:lnTo>
                    <a:pt x="1091" y="487"/>
                  </a:lnTo>
                  <a:lnTo>
                    <a:pt x="1091" y="487"/>
                  </a:lnTo>
                  <a:lnTo>
                    <a:pt x="974" y="585"/>
                  </a:lnTo>
                  <a:lnTo>
                    <a:pt x="974" y="585"/>
                  </a:lnTo>
                  <a:lnTo>
                    <a:pt x="974" y="604"/>
                  </a:lnTo>
                  <a:lnTo>
                    <a:pt x="974" y="604"/>
                  </a:lnTo>
                  <a:lnTo>
                    <a:pt x="877" y="682"/>
                  </a:lnTo>
                  <a:lnTo>
                    <a:pt x="877" y="682"/>
                  </a:lnTo>
                  <a:lnTo>
                    <a:pt x="760" y="799"/>
                  </a:lnTo>
                  <a:lnTo>
                    <a:pt x="760" y="799"/>
                  </a:lnTo>
                  <a:lnTo>
                    <a:pt x="663" y="916"/>
                  </a:lnTo>
                  <a:lnTo>
                    <a:pt x="663" y="916"/>
                  </a:lnTo>
                  <a:lnTo>
                    <a:pt x="663" y="916"/>
                  </a:lnTo>
                  <a:lnTo>
                    <a:pt x="663" y="916"/>
                  </a:lnTo>
                  <a:lnTo>
                    <a:pt x="663" y="936"/>
                  </a:lnTo>
                  <a:lnTo>
                    <a:pt x="663" y="936"/>
                  </a:lnTo>
                  <a:lnTo>
                    <a:pt x="663" y="936"/>
                  </a:lnTo>
                  <a:lnTo>
                    <a:pt x="663" y="936"/>
                  </a:lnTo>
                  <a:lnTo>
                    <a:pt x="663" y="916"/>
                  </a:lnTo>
                  <a:lnTo>
                    <a:pt x="663" y="916"/>
                  </a:lnTo>
                  <a:lnTo>
                    <a:pt x="663" y="916"/>
                  </a:lnTo>
                  <a:lnTo>
                    <a:pt x="663" y="936"/>
                  </a:lnTo>
                  <a:lnTo>
                    <a:pt x="663" y="936"/>
                  </a:lnTo>
                  <a:lnTo>
                    <a:pt x="663" y="936"/>
                  </a:lnTo>
                  <a:lnTo>
                    <a:pt x="663" y="936"/>
                  </a:lnTo>
                  <a:lnTo>
                    <a:pt x="663" y="936"/>
                  </a:lnTo>
                  <a:lnTo>
                    <a:pt x="663" y="936"/>
                  </a:lnTo>
                  <a:lnTo>
                    <a:pt x="663" y="936"/>
                  </a:lnTo>
                  <a:lnTo>
                    <a:pt x="643" y="955"/>
                  </a:lnTo>
                  <a:lnTo>
                    <a:pt x="643" y="955"/>
                  </a:lnTo>
                  <a:lnTo>
                    <a:pt x="526" y="1111"/>
                  </a:lnTo>
                  <a:lnTo>
                    <a:pt x="526" y="1111"/>
                  </a:lnTo>
                  <a:lnTo>
                    <a:pt x="448" y="1267"/>
                  </a:lnTo>
                  <a:lnTo>
                    <a:pt x="448" y="1267"/>
                  </a:lnTo>
                  <a:lnTo>
                    <a:pt x="292" y="1579"/>
                  </a:lnTo>
                  <a:lnTo>
                    <a:pt x="292" y="1579"/>
                  </a:lnTo>
                  <a:lnTo>
                    <a:pt x="292" y="1579"/>
                  </a:lnTo>
                  <a:lnTo>
                    <a:pt x="292" y="1579"/>
                  </a:lnTo>
                  <a:lnTo>
                    <a:pt x="273" y="1598"/>
                  </a:lnTo>
                  <a:lnTo>
                    <a:pt x="273" y="1598"/>
                  </a:lnTo>
                  <a:lnTo>
                    <a:pt x="273" y="1598"/>
                  </a:lnTo>
                  <a:lnTo>
                    <a:pt x="273" y="1598"/>
                  </a:lnTo>
                  <a:lnTo>
                    <a:pt x="273" y="1598"/>
                  </a:lnTo>
                  <a:lnTo>
                    <a:pt x="156" y="1910"/>
                  </a:lnTo>
                  <a:lnTo>
                    <a:pt x="156" y="1949"/>
                  </a:lnTo>
                  <a:lnTo>
                    <a:pt x="156" y="1949"/>
                  </a:lnTo>
                  <a:lnTo>
                    <a:pt x="98" y="2163"/>
                  </a:lnTo>
                  <a:lnTo>
                    <a:pt x="98" y="2163"/>
                  </a:lnTo>
                  <a:lnTo>
                    <a:pt x="39" y="2455"/>
                  </a:lnTo>
                  <a:lnTo>
                    <a:pt x="39" y="2475"/>
                  </a:lnTo>
                  <a:lnTo>
                    <a:pt x="39" y="2455"/>
                  </a:lnTo>
                  <a:lnTo>
                    <a:pt x="39" y="2455"/>
                  </a:lnTo>
                  <a:lnTo>
                    <a:pt x="39" y="2455"/>
                  </a:lnTo>
                  <a:lnTo>
                    <a:pt x="20" y="2728"/>
                  </a:lnTo>
                  <a:lnTo>
                    <a:pt x="0" y="2981"/>
                  </a:lnTo>
                  <a:lnTo>
                    <a:pt x="0" y="2981"/>
                  </a:lnTo>
                  <a:lnTo>
                    <a:pt x="20" y="3235"/>
                  </a:lnTo>
                  <a:lnTo>
                    <a:pt x="39" y="3488"/>
                  </a:lnTo>
                  <a:lnTo>
                    <a:pt x="39" y="3469"/>
                  </a:lnTo>
                  <a:lnTo>
                    <a:pt x="39" y="3469"/>
                  </a:lnTo>
                  <a:lnTo>
                    <a:pt x="78" y="3702"/>
                  </a:lnTo>
                  <a:lnTo>
                    <a:pt x="137" y="3936"/>
                  </a:lnTo>
                  <a:lnTo>
                    <a:pt x="137" y="3936"/>
                  </a:lnTo>
                  <a:lnTo>
                    <a:pt x="195" y="4150"/>
                  </a:lnTo>
                  <a:lnTo>
                    <a:pt x="273" y="4365"/>
                  </a:lnTo>
                  <a:lnTo>
                    <a:pt x="292" y="4365"/>
                  </a:lnTo>
                  <a:lnTo>
                    <a:pt x="273" y="4365"/>
                  </a:lnTo>
                  <a:lnTo>
                    <a:pt x="273" y="4345"/>
                  </a:lnTo>
                  <a:lnTo>
                    <a:pt x="273" y="4345"/>
                  </a:lnTo>
                  <a:lnTo>
                    <a:pt x="370" y="4540"/>
                  </a:lnTo>
                  <a:lnTo>
                    <a:pt x="468" y="4715"/>
                  </a:lnTo>
                  <a:lnTo>
                    <a:pt x="468" y="4715"/>
                  </a:lnTo>
                  <a:lnTo>
                    <a:pt x="663" y="5027"/>
                  </a:lnTo>
                  <a:lnTo>
                    <a:pt x="663" y="5027"/>
                  </a:lnTo>
                  <a:lnTo>
                    <a:pt x="663" y="5027"/>
                  </a:lnTo>
                  <a:lnTo>
                    <a:pt x="663" y="5027"/>
                  </a:lnTo>
                  <a:lnTo>
                    <a:pt x="682" y="5047"/>
                  </a:lnTo>
                  <a:lnTo>
                    <a:pt x="682" y="5027"/>
                  </a:lnTo>
                  <a:lnTo>
                    <a:pt x="682" y="5047"/>
                  </a:lnTo>
                  <a:lnTo>
                    <a:pt x="682" y="5047"/>
                  </a:lnTo>
                  <a:lnTo>
                    <a:pt x="682" y="5047"/>
                  </a:lnTo>
                  <a:lnTo>
                    <a:pt x="682" y="5047"/>
                  </a:lnTo>
                  <a:lnTo>
                    <a:pt x="682" y="5047"/>
                  </a:lnTo>
                  <a:lnTo>
                    <a:pt x="896" y="5300"/>
                  </a:lnTo>
                  <a:lnTo>
                    <a:pt x="896" y="5300"/>
                  </a:lnTo>
                  <a:lnTo>
                    <a:pt x="1130" y="5495"/>
                  </a:lnTo>
                  <a:lnTo>
                    <a:pt x="1130" y="5495"/>
                  </a:lnTo>
                  <a:lnTo>
                    <a:pt x="1130" y="5495"/>
                  </a:lnTo>
                  <a:lnTo>
                    <a:pt x="1130" y="5495"/>
                  </a:lnTo>
                  <a:lnTo>
                    <a:pt x="1130" y="5495"/>
                  </a:lnTo>
                  <a:lnTo>
                    <a:pt x="1130" y="5495"/>
                  </a:lnTo>
                  <a:lnTo>
                    <a:pt x="1384" y="5670"/>
                  </a:lnTo>
                  <a:lnTo>
                    <a:pt x="1384" y="5670"/>
                  </a:lnTo>
                  <a:lnTo>
                    <a:pt x="1617" y="5787"/>
                  </a:lnTo>
                  <a:lnTo>
                    <a:pt x="1617" y="5787"/>
                  </a:lnTo>
                  <a:lnTo>
                    <a:pt x="1617" y="5787"/>
                  </a:lnTo>
                  <a:lnTo>
                    <a:pt x="1890" y="5885"/>
                  </a:lnTo>
                  <a:lnTo>
                    <a:pt x="1890" y="5885"/>
                  </a:lnTo>
                  <a:lnTo>
                    <a:pt x="2124" y="5923"/>
                  </a:lnTo>
                  <a:lnTo>
                    <a:pt x="2124" y="5923"/>
                  </a:lnTo>
                  <a:lnTo>
                    <a:pt x="2124" y="5923"/>
                  </a:lnTo>
                  <a:lnTo>
                    <a:pt x="2377" y="5943"/>
                  </a:lnTo>
                  <a:lnTo>
                    <a:pt x="2377" y="5943"/>
                  </a:lnTo>
                  <a:lnTo>
                    <a:pt x="2572"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553" y="20"/>
                  </a:lnTo>
                  <a:lnTo>
                    <a:pt x="2397" y="0"/>
                  </a:lnTo>
                  <a:lnTo>
                    <a:pt x="23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9762050" y="67223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9783000" y="70048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733800" y="627913"/>
              <a:ext cx="44350" cy="18550"/>
            </a:xfrm>
            <a:custGeom>
              <a:avLst/>
              <a:gdLst/>
              <a:ahLst/>
              <a:cxnLst/>
              <a:rect l="l" t="t" r="r" b="b"/>
              <a:pathLst>
                <a:path w="1774" h="742" extrusionOk="0">
                  <a:moveTo>
                    <a:pt x="877" y="1"/>
                  </a:moveTo>
                  <a:lnTo>
                    <a:pt x="702" y="20"/>
                  </a:lnTo>
                  <a:lnTo>
                    <a:pt x="546" y="40"/>
                  </a:lnTo>
                  <a:lnTo>
                    <a:pt x="390" y="59"/>
                  </a:lnTo>
                  <a:lnTo>
                    <a:pt x="254" y="118"/>
                  </a:lnTo>
                  <a:lnTo>
                    <a:pt x="156" y="157"/>
                  </a:lnTo>
                  <a:lnTo>
                    <a:pt x="59" y="235"/>
                  </a:lnTo>
                  <a:lnTo>
                    <a:pt x="20" y="293"/>
                  </a:lnTo>
                  <a:lnTo>
                    <a:pt x="0" y="371"/>
                  </a:lnTo>
                  <a:lnTo>
                    <a:pt x="20" y="449"/>
                  </a:lnTo>
                  <a:lnTo>
                    <a:pt x="59" y="507"/>
                  </a:lnTo>
                  <a:lnTo>
                    <a:pt x="156" y="585"/>
                  </a:lnTo>
                  <a:lnTo>
                    <a:pt x="254" y="624"/>
                  </a:lnTo>
                  <a:lnTo>
                    <a:pt x="390" y="683"/>
                  </a:lnTo>
                  <a:lnTo>
                    <a:pt x="546" y="722"/>
                  </a:lnTo>
                  <a:lnTo>
                    <a:pt x="702" y="741"/>
                  </a:lnTo>
                  <a:lnTo>
                    <a:pt x="1072" y="741"/>
                  </a:lnTo>
                  <a:lnTo>
                    <a:pt x="1228" y="722"/>
                  </a:lnTo>
                  <a:lnTo>
                    <a:pt x="1384" y="683"/>
                  </a:lnTo>
                  <a:lnTo>
                    <a:pt x="1520" y="624"/>
                  </a:lnTo>
                  <a:lnTo>
                    <a:pt x="1618" y="585"/>
                  </a:lnTo>
                  <a:lnTo>
                    <a:pt x="1695" y="507"/>
                  </a:lnTo>
                  <a:lnTo>
                    <a:pt x="1754" y="449"/>
                  </a:lnTo>
                  <a:lnTo>
                    <a:pt x="1773" y="371"/>
                  </a:lnTo>
                  <a:lnTo>
                    <a:pt x="1754" y="293"/>
                  </a:lnTo>
                  <a:lnTo>
                    <a:pt x="1695" y="235"/>
                  </a:lnTo>
                  <a:lnTo>
                    <a:pt x="1618" y="157"/>
                  </a:lnTo>
                  <a:lnTo>
                    <a:pt x="1520" y="118"/>
                  </a:lnTo>
                  <a:lnTo>
                    <a:pt x="1384" y="59"/>
                  </a:lnTo>
                  <a:lnTo>
                    <a:pt x="1228" y="40"/>
                  </a:lnTo>
                  <a:lnTo>
                    <a:pt x="1072" y="20"/>
                  </a:lnTo>
                  <a:lnTo>
                    <a:pt x="877"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9733800" y="627913"/>
              <a:ext cx="44350" cy="18550"/>
            </a:xfrm>
            <a:custGeom>
              <a:avLst/>
              <a:gdLst/>
              <a:ahLst/>
              <a:cxnLst/>
              <a:rect l="l" t="t" r="r" b="b"/>
              <a:pathLst>
                <a:path w="1774" h="742" fill="none" extrusionOk="0">
                  <a:moveTo>
                    <a:pt x="0" y="371"/>
                  </a:moveTo>
                  <a:lnTo>
                    <a:pt x="0" y="371"/>
                  </a:lnTo>
                  <a:lnTo>
                    <a:pt x="20" y="449"/>
                  </a:lnTo>
                  <a:lnTo>
                    <a:pt x="59" y="507"/>
                  </a:lnTo>
                  <a:lnTo>
                    <a:pt x="156" y="585"/>
                  </a:lnTo>
                  <a:lnTo>
                    <a:pt x="254" y="624"/>
                  </a:lnTo>
                  <a:lnTo>
                    <a:pt x="390" y="683"/>
                  </a:lnTo>
                  <a:lnTo>
                    <a:pt x="546" y="722"/>
                  </a:lnTo>
                  <a:lnTo>
                    <a:pt x="702" y="741"/>
                  </a:lnTo>
                  <a:lnTo>
                    <a:pt x="877" y="741"/>
                  </a:lnTo>
                  <a:lnTo>
                    <a:pt x="877" y="741"/>
                  </a:lnTo>
                  <a:lnTo>
                    <a:pt x="1072" y="741"/>
                  </a:lnTo>
                  <a:lnTo>
                    <a:pt x="1228" y="722"/>
                  </a:lnTo>
                  <a:lnTo>
                    <a:pt x="1384" y="683"/>
                  </a:lnTo>
                  <a:lnTo>
                    <a:pt x="1520" y="624"/>
                  </a:lnTo>
                  <a:lnTo>
                    <a:pt x="1618" y="585"/>
                  </a:lnTo>
                  <a:lnTo>
                    <a:pt x="1695" y="507"/>
                  </a:lnTo>
                  <a:lnTo>
                    <a:pt x="1754" y="449"/>
                  </a:lnTo>
                  <a:lnTo>
                    <a:pt x="1773" y="371"/>
                  </a:lnTo>
                  <a:lnTo>
                    <a:pt x="1773" y="371"/>
                  </a:lnTo>
                  <a:lnTo>
                    <a:pt x="1754" y="293"/>
                  </a:lnTo>
                  <a:lnTo>
                    <a:pt x="1695" y="235"/>
                  </a:lnTo>
                  <a:lnTo>
                    <a:pt x="1618" y="157"/>
                  </a:lnTo>
                  <a:lnTo>
                    <a:pt x="1520" y="118"/>
                  </a:lnTo>
                  <a:lnTo>
                    <a:pt x="1384" y="59"/>
                  </a:lnTo>
                  <a:lnTo>
                    <a:pt x="1228" y="40"/>
                  </a:lnTo>
                  <a:lnTo>
                    <a:pt x="1072" y="20"/>
                  </a:lnTo>
                  <a:lnTo>
                    <a:pt x="877" y="1"/>
                  </a:lnTo>
                  <a:lnTo>
                    <a:pt x="877" y="1"/>
                  </a:lnTo>
                  <a:lnTo>
                    <a:pt x="702" y="20"/>
                  </a:lnTo>
                  <a:lnTo>
                    <a:pt x="546" y="40"/>
                  </a:lnTo>
                  <a:lnTo>
                    <a:pt x="390" y="59"/>
                  </a:lnTo>
                  <a:lnTo>
                    <a:pt x="254" y="118"/>
                  </a:lnTo>
                  <a:lnTo>
                    <a:pt x="156" y="157"/>
                  </a:lnTo>
                  <a:lnTo>
                    <a:pt x="59" y="235"/>
                  </a:lnTo>
                  <a:lnTo>
                    <a:pt x="20" y="293"/>
                  </a:lnTo>
                  <a:lnTo>
                    <a:pt x="0"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10024600" y="554363"/>
              <a:ext cx="107675" cy="161750"/>
            </a:xfrm>
            <a:custGeom>
              <a:avLst/>
              <a:gdLst/>
              <a:ahLst/>
              <a:cxnLst/>
              <a:rect l="l" t="t" r="r" b="b"/>
              <a:pathLst>
                <a:path w="4307" h="6470" extrusionOk="0">
                  <a:moveTo>
                    <a:pt x="1208" y="1"/>
                  </a:moveTo>
                  <a:lnTo>
                    <a:pt x="1033" y="20"/>
                  </a:lnTo>
                  <a:lnTo>
                    <a:pt x="682" y="79"/>
                  </a:lnTo>
                  <a:lnTo>
                    <a:pt x="370" y="196"/>
                  </a:lnTo>
                  <a:lnTo>
                    <a:pt x="59" y="351"/>
                  </a:lnTo>
                  <a:lnTo>
                    <a:pt x="293" y="390"/>
                  </a:lnTo>
                  <a:lnTo>
                    <a:pt x="526" y="449"/>
                  </a:lnTo>
                  <a:lnTo>
                    <a:pt x="721" y="507"/>
                  </a:lnTo>
                  <a:lnTo>
                    <a:pt x="877" y="585"/>
                  </a:lnTo>
                  <a:lnTo>
                    <a:pt x="1052" y="683"/>
                  </a:lnTo>
                  <a:lnTo>
                    <a:pt x="1208" y="780"/>
                  </a:lnTo>
                  <a:lnTo>
                    <a:pt x="1345" y="897"/>
                  </a:lnTo>
                  <a:lnTo>
                    <a:pt x="1481" y="1014"/>
                  </a:lnTo>
                  <a:lnTo>
                    <a:pt x="1598" y="1150"/>
                  </a:lnTo>
                  <a:lnTo>
                    <a:pt x="1715" y="1306"/>
                  </a:lnTo>
                  <a:lnTo>
                    <a:pt x="1812" y="1462"/>
                  </a:lnTo>
                  <a:lnTo>
                    <a:pt x="1890" y="1618"/>
                  </a:lnTo>
                  <a:lnTo>
                    <a:pt x="2046" y="1949"/>
                  </a:lnTo>
                  <a:lnTo>
                    <a:pt x="2085" y="2144"/>
                  </a:lnTo>
                  <a:lnTo>
                    <a:pt x="2144" y="2319"/>
                  </a:lnTo>
                  <a:lnTo>
                    <a:pt x="2202" y="2689"/>
                  </a:lnTo>
                  <a:lnTo>
                    <a:pt x="2221" y="3079"/>
                  </a:lnTo>
                  <a:lnTo>
                    <a:pt x="2202" y="3469"/>
                  </a:lnTo>
                  <a:lnTo>
                    <a:pt x="2144" y="3839"/>
                  </a:lnTo>
                  <a:lnTo>
                    <a:pt x="2046" y="4209"/>
                  </a:lnTo>
                  <a:lnTo>
                    <a:pt x="1910" y="4579"/>
                  </a:lnTo>
                  <a:lnTo>
                    <a:pt x="1734" y="4911"/>
                  </a:lnTo>
                  <a:lnTo>
                    <a:pt x="1637" y="5066"/>
                  </a:lnTo>
                  <a:lnTo>
                    <a:pt x="1520" y="5222"/>
                  </a:lnTo>
                  <a:lnTo>
                    <a:pt x="1403" y="5359"/>
                  </a:lnTo>
                  <a:lnTo>
                    <a:pt x="1286" y="5495"/>
                  </a:lnTo>
                  <a:lnTo>
                    <a:pt x="1150" y="5612"/>
                  </a:lnTo>
                  <a:lnTo>
                    <a:pt x="994" y="5709"/>
                  </a:lnTo>
                  <a:lnTo>
                    <a:pt x="858" y="5807"/>
                  </a:lnTo>
                  <a:lnTo>
                    <a:pt x="682" y="5904"/>
                  </a:lnTo>
                  <a:lnTo>
                    <a:pt x="526" y="5963"/>
                  </a:lnTo>
                  <a:lnTo>
                    <a:pt x="351" y="6021"/>
                  </a:lnTo>
                  <a:lnTo>
                    <a:pt x="176" y="6060"/>
                  </a:lnTo>
                  <a:lnTo>
                    <a:pt x="0" y="6099"/>
                  </a:lnTo>
                  <a:lnTo>
                    <a:pt x="312" y="6255"/>
                  </a:lnTo>
                  <a:lnTo>
                    <a:pt x="487" y="6333"/>
                  </a:lnTo>
                  <a:lnTo>
                    <a:pt x="663" y="6372"/>
                  </a:lnTo>
                  <a:lnTo>
                    <a:pt x="838" y="6430"/>
                  </a:lnTo>
                  <a:lnTo>
                    <a:pt x="1013" y="6450"/>
                  </a:lnTo>
                  <a:lnTo>
                    <a:pt x="1189" y="6469"/>
                  </a:lnTo>
                  <a:lnTo>
                    <a:pt x="1676" y="6469"/>
                  </a:lnTo>
                  <a:lnTo>
                    <a:pt x="1968" y="6411"/>
                  </a:lnTo>
                  <a:lnTo>
                    <a:pt x="2241" y="6333"/>
                  </a:lnTo>
                  <a:lnTo>
                    <a:pt x="2514" y="6216"/>
                  </a:lnTo>
                  <a:lnTo>
                    <a:pt x="2767" y="6080"/>
                  </a:lnTo>
                  <a:lnTo>
                    <a:pt x="3020" y="5924"/>
                  </a:lnTo>
                  <a:lnTo>
                    <a:pt x="3235" y="5729"/>
                  </a:lnTo>
                  <a:lnTo>
                    <a:pt x="3449" y="5534"/>
                  </a:lnTo>
                  <a:lnTo>
                    <a:pt x="3644" y="5300"/>
                  </a:lnTo>
                  <a:lnTo>
                    <a:pt x="3800" y="5047"/>
                  </a:lnTo>
                  <a:lnTo>
                    <a:pt x="3956" y="4774"/>
                  </a:lnTo>
                  <a:lnTo>
                    <a:pt x="4072" y="4501"/>
                  </a:lnTo>
                  <a:lnTo>
                    <a:pt x="4170" y="4190"/>
                  </a:lnTo>
                  <a:lnTo>
                    <a:pt x="4248" y="3897"/>
                  </a:lnTo>
                  <a:lnTo>
                    <a:pt x="4287" y="3566"/>
                  </a:lnTo>
                  <a:lnTo>
                    <a:pt x="4306" y="3235"/>
                  </a:lnTo>
                  <a:lnTo>
                    <a:pt x="4287" y="2904"/>
                  </a:lnTo>
                  <a:lnTo>
                    <a:pt x="4248" y="2592"/>
                  </a:lnTo>
                  <a:lnTo>
                    <a:pt x="4170" y="2280"/>
                  </a:lnTo>
                  <a:lnTo>
                    <a:pt x="4072" y="1969"/>
                  </a:lnTo>
                  <a:lnTo>
                    <a:pt x="3956" y="1696"/>
                  </a:lnTo>
                  <a:lnTo>
                    <a:pt x="3800" y="1423"/>
                  </a:lnTo>
                  <a:lnTo>
                    <a:pt x="3644" y="1170"/>
                  </a:lnTo>
                  <a:lnTo>
                    <a:pt x="3449" y="936"/>
                  </a:lnTo>
                  <a:lnTo>
                    <a:pt x="3235" y="741"/>
                  </a:lnTo>
                  <a:lnTo>
                    <a:pt x="3020" y="546"/>
                  </a:lnTo>
                  <a:lnTo>
                    <a:pt x="2767" y="390"/>
                  </a:lnTo>
                  <a:lnTo>
                    <a:pt x="2514" y="254"/>
                  </a:lnTo>
                  <a:lnTo>
                    <a:pt x="2241" y="137"/>
                  </a:lnTo>
                  <a:lnTo>
                    <a:pt x="1968" y="59"/>
                  </a:lnTo>
                  <a:lnTo>
                    <a:pt x="1676" y="20"/>
                  </a:lnTo>
                  <a:lnTo>
                    <a:pt x="138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10024600" y="554363"/>
              <a:ext cx="107675" cy="161750"/>
            </a:xfrm>
            <a:custGeom>
              <a:avLst/>
              <a:gdLst/>
              <a:ahLst/>
              <a:cxnLst/>
              <a:rect l="l" t="t" r="r" b="b"/>
              <a:pathLst>
                <a:path w="4307" h="6470" fill="none" extrusionOk="0">
                  <a:moveTo>
                    <a:pt x="4306" y="3235"/>
                  </a:moveTo>
                  <a:lnTo>
                    <a:pt x="4306" y="3235"/>
                  </a:lnTo>
                  <a:lnTo>
                    <a:pt x="4287" y="3566"/>
                  </a:lnTo>
                  <a:lnTo>
                    <a:pt x="4248" y="3897"/>
                  </a:lnTo>
                  <a:lnTo>
                    <a:pt x="4170" y="4190"/>
                  </a:lnTo>
                  <a:lnTo>
                    <a:pt x="4072" y="4501"/>
                  </a:lnTo>
                  <a:lnTo>
                    <a:pt x="3956" y="4774"/>
                  </a:lnTo>
                  <a:lnTo>
                    <a:pt x="3800" y="5047"/>
                  </a:lnTo>
                  <a:lnTo>
                    <a:pt x="3644" y="5300"/>
                  </a:lnTo>
                  <a:lnTo>
                    <a:pt x="3449" y="5534"/>
                  </a:lnTo>
                  <a:lnTo>
                    <a:pt x="3235" y="5729"/>
                  </a:lnTo>
                  <a:lnTo>
                    <a:pt x="3020" y="5924"/>
                  </a:lnTo>
                  <a:lnTo>
                    <a:pt x="2767" y="6080"/>
                  </a:lnTo>
                  <a:lnTo>
                    <a:pt x="2514" y="6216"/>
                  </a:lnTo>
                  <a:lnTo>
                    <a:pt x="2241" y="6333"/>
                  </a:lnTo>
                  <a:lnTo>
                    <a:pt x="1968" y="6411"/>
                  </a:lnTo>
                  <a:lnTo>
                    <a:pt x="1676" y="6469"/>
                  </a:lnTo>
                  <a:lnTo>
                    <a:pt x="1384" y="6469"/>
                  </a:lnTo>
                  <a:lnTo>
                    <a:pt x="1384" y="6469"/>
                  </a:lnTo>
                  <a:lnTo>
                    <a:pt x="1189" y="6469"/>
                  </a:lnTo>
                  <a:lnTo>
                    <a:pt x="1013" y="6450"/>
                  </a:lnTo>
                  <a:lnTo>
                    <a:pt x="838" y="6430"/>
                  </a:lnTo>
                  <a:lnTo>
                    <a:pt x="663" y="6372"/>
                  </a:lnTo>
                  <a:lnTo>
                    <a:pt x="487" y="6333"/>
                  </a:lnTo>
                  <a:lnTo>
                    <a:pt x="312" y="6255"/>
                  </a:lnTo>
                  <a:lnTo>
                    <a:pt x="0" y="6099"/>
                  </a:lnTo>
                  <a:lnTo>
                    <a:pt x="0" y="6099"/>
                  </a:lnTo>
                  <a:lnTo>
                    <a:pt x="176" y="6060"/>
                  </a:lnTo>
                  <a:lnTo>
                    <a:pt x="351" y="6021"/>
                  </a:lnTo>
                  <a:lnTo>
                    <a:pt x="351" y="6021"/>
                  </a:lnTo>
                  <a:lnTo>
                    <a:pt x="526" y="5963"/>
                  </a:lnTo>
                  <a:lnTo>
                    <a:pt x="682" y="5904"/>
                  </a:lnTo>
                  <a:lnTo>
                    <a:pt x="682" y="5904"/>
                  </a:lnTo>
                  <a:lnTo>
                    <a:pt x="858" y="5807"/>
                  </a:lnTo>
                  <a:lnTo>
                    <a:pt x="994" y="5709"/>
                  </a:lnTo>
                  <a:lnTo>
                    <a:pt x="1150" y="5612"/>
                  </a:lnTo>
                  <a:lnTo>
                    <a:pt x="1286" y="5495"/>
                  </a:lnTo>
                  <a:lnTo>
                    <a:pt x="1286" y="5495"/>
                  </a:lnTo>
                  <a:lnTo>
                    <a:pt x="1403" y="5359"/>
                  </a:lnTo>
                  <a:lnTo>
                    <a:pt x="1520" y="5222"/>
                  </a:lnTo>
                  <a:lnTo>
                    <a:pt x="1637" y="5066"/>
                  </a:lnTo>
                  <a:lnTo>
                    <a:pt x="1734" y="4911"/>
                  </a:lnTo>
                  <a:lnTo>
                    <a:pt x="1734" y="4911"/>
                  </a:lnTo>
                  <a:lnTo>
                    <a:pt x="1910" y="4579"/>
                  </a:lnTo>
                  <a:lnTo>
                    <a:pt x="2046" y="4209"/>
                  </a:lnTo>
                  <a:lnTo>
                    <a:pt x="2144" y="3839"/>
                  </a:lnTo>
                  <a:lnTo>
                    <a:pt x="2202" y="3469"/>
                  </a:lnTo>
                  <a:lnTo>
                    <a:pt x="2202" y="3469"/>
                  </a:lnTo>
                  <a:lnTo>
                    <a:pt x="2221" y="3079"/>
                  </a:lnTo>
                  <a:lnTo>
                    <a:pt x="2202" y="2689"/>
                  </a:lnTo>
                  <a:lnTo>
                    <a:pt x="2202" y="2689"/>
                  </a:lnTo>
                  <a:lnTo>
                    <a:pt x="2144" y="2319"/>
                  </a:lnTo>
                  <a:lnTo>
                    <a:pt x="2085" y="2144"/>
                  </a:lnTo>
                  <a:lnTo>
                    <a:pt x="2046" y="1949"/>
                  </a:lnTo>
                  <a:lnTo>
                    <a:pt x="2046" y="1949"/>
                  </a:lnTo>
                  <a:lnTo>
                    <a:pt x="1890" y="1618"/>
                  </a:lnTo>
                  <a:lnTo>
                    <a:pt x="1812" y="1462"/>
                  </a:lnTo>
                  <a:lnTo>
                    <a:pt x="1715" y="1306"/>
                  </a:lnTo>
                  <a:lnTo>
                    <a:pt x="1715" y="1306"/>
                  </a:lnTo>
                  <a:lnTo>
                    <a:pt x="1598" y="1150"/>
                  </a:lnTo>
                  <a:lnTo>
                    <a:pt x="1481" y="1014"/>
                  </a:lnTo>
                  <a:lnTo>
                    <a:pt x="1345" y="897"/>
                  </a:lnTo>
                  <a:lnTo>
                    <a:pt x="1208" y="780"/>
                  </a:lnTo>
                  <a:lnTo>
                    <a:pt x="1208" y="780"/>
                  </a:lnTo>
                  <a:lnTo>
                    <a:pt x="1052" y="683"/>
                  </a:lnTo>
                  <a:lnTo>
                    <a:pt x="877" y="585"/>
                  </a:lnTo>
                  <a:lnTo>
                    <a:pt x="721" y="507"/>
                  </a:lnTo>
                  <a:lnTo>
                    <a:pt x="526" y="449"/>
                  </a:lnTo>
                  <a:lnTo>
                    <a:pt x="526" y="449"/>
                  </a:lnTo>
                  <a:lnTo>
                    <a:pt x="293" y="390"/>
                  </a:lnTo>
                  <a:lnTo>
                    <a:pt x="59" y="351"/>
                  </a:lnTo>
                  <a:lnTo>
                    <a:pt x="59" y="351"/>
                  </a:lnTo>
                  <a:lnTo>
                    <a:pt x="370" y="196"/>
                  </a:lnTo>
                  <a:lnTo>
                    <a:pt x="682" y="79"/>
                  </a:lnTo>
                  <a:lnTo>
                    <a:pt x="1033" y="20"/>
                  </a:lnTo>
                  <a:lnTo>
                    <a:pt x="1208" y="1"/>
                  </a:lnTo>
                  <a:lnTo>
                    <a:pt x="1384" y="1"/>
                  </a:lnTo>
                  <a:lnTo>
                    <a:pt x="1384" y="1"/>
                  </a:lnTo>
                  <a:lnTo>
                    <a:pt x="1676" y="20"/>
                  </a:lnTo>
                  <a:lnTo>
                    <a:pt x="1968" y="59"/>
                  </a:lnTo>
                  <a:lnTo>
                    <a:pt x="2241" y="137"/>
                  </a:lnTo>
                  <a:lnTo>
                    <a:pt x="2514" y="254"/>
                  </a:lnTo>
                  <a:lnTo>
                    <a:pt x="2767" y="390"/>
                  </a:lnTo>
                  <a:lnTo>
                    <a:pt x="3020" y="546"/>
                  </a:lnTo>
                  <a:lnTo>
                    <a:pt x="3235" y="741"/>
                  </a:lnTo>
                  <a:lnTo>
                    <a:pt x="3449" y="936"/>
                  </a:lnTo>
                  <a:lnTo>
                    <a:pt x="3644" y="1170"/>
                  </a:lnTo>
                  <a:lnTo>
                    <a:pt x="3800" y="1423"/>
                  </a:lnTo>
                  <a:lnTo>
                    <a:pt x="3956" y="1696"/>
                  </a:lnTo>
                  <a:lnTo>
                    <a:pt x="4072" y="1969"/>
                  </a:lnTo>
                  <a:lnTo>
                    <a:pt x="4170" y="2280"/>
                  </a:lnTo>
                  <a:lnTo>
                    <a:pt x="4248" y="2592"/>
                  </a:lnTo>
                  <a:lnTo>
                    <a:pt x="4287" y="2904"/>
                  </a:lnTo>
                  <a:lnTo>
                    <a:pt x="4306" y="3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9986125" y="561188"/>
              <a:ext cx="107175" cy="148100"/>
            </a:xfrm>
            <a:custGeom>
              <a:avLst/>
              <a:gdLst/>
              <a:ahLst/>
              <a:cxnLst/>
              <a:rect l="l" t="t" r="r" b="b"/>
              <a:pathLst>
                <a:path w="4287" h="5924" extrusionOk="0">
                  <a:moveTo>
                    <a:pt x="1734" y="0"/>
                  </a:moveTo>
                  <a:lnTo>
                    <a:pt x="1539" y="98"/>
                  </a:lnTo>
                  <a:lnTo>
                    <a:pt x="1364" y="215"/>
                  </a:lnTo>
                  <a:lnTo>
                    <a:pt x="1189" y="351"/>
                  </a:lnTo>
                  <a:lnTo>
                    <a:pt x="1033" y="488"/>
                  </a:lnTo>
                  <a:lnTo>
                    <a:pt x="877" y="643"/>
                  </a:lnTo>
                  <a:lnTo>
                    <a:pt x="740" y="819"/>
                  </a:lnTo>
                  <a:lnTo>
                    <a:pt x="604" y="994"/>
                  </a:lnTo>
                  <a:lnTo>
                    <a:pt x="487" y="1169"/>
                  </a:lnTo>
                  <a:lnTo>
                    <a:pt x="370" y="1364"/>
                  </a:lnTo>
                  <a:lnTo>
                    <a:pt x="273" y="1579"/>
                  </a:lnTo>
                  <a:lnTo>
                    <a:pt x="195" y="1793"/>
                  </a:lnTo>
                  <a:lnTo>
                    <a:pt x="117" y="2007"/>
                  </a:lnTo>
                  <a:lnTo>
                    <a:pt x="59" y="2241"/>
                  </a:lnTo>
                  <a:lnTo>
                    <a:pt x="20" y="2475"/>
                  </a:lnTo>
                  <a:lnTo>
                    <a:pt x="0" y="2709"/>
                  </a:lnTo>
                  <a:lnTo>
                    <a:pt x="0" y="2962"/>
                  </a:lnTo>
                  <a:lnTo>
                    <a:pt x="0" y="3215"/>
                  </a:lnTo>
                  <a:lnTo>
                    <a:pt x="20" y="3449"/>
                  </a:lnTo>
                  <a:lnTo>
                    <a:pt x="59" y="3683"/>
                  </a:lnTo>
                  <a:lnTo>
                    <a:pt x="117" y="3917"/>
                  </a:lnTo>
                  <a:lnTo>
                    <a:pt x="195" y="4131"/>
                  </a:lnTo>
                  <a:lnTo>
                    <a:pt x="273" y="4345"/>
                  </a:lnTo>
                  <a:lnTo>
                    <a:pt x="370" y="4540"/>
                  </a:lnTo>
                  <a:lnTo>
                    <a:pt x="468" y="4735"/>
                  </a:lnTo>
                  <a:lnTo>
                    <a:pt x="585" y="4930"/>
                  </a:lnTo>
                  <a:lnTo>
                    <a:pt x="721" y="5105"/>
                  </a:lnTo>
                  <a:lnTo>
                    <a:pt x="877" y="5281"/>
                  </a:lnTo>
                  <a:lnTo>
                    <a:pt x="1013" y="5436"/>
                  </a:lnTo>
                  <a:lnTo>
                    <a:pt x="1189" y="5573"/>
                  </a:lnTo>
                  <a:lnTo>
                    <a:pt x="1344" y="5709"/>
                  </a:lnTo>
                  <a:lnTo>
                    <a:pt x="1539" y="5826"/>
                  </a:lnTo>
                  <a:lnTo>
                    <a:pt x="1715" y="5924"/>
                  </a:lnTo>
                  <a:lnTo>
                    <a:pt x="1909" y="5924"/>
                  </a:lnTo>
                  <a:lnTo>
                    <a:pt x="2163" y="5904"/>
                  </a:lnTo>
                  <a:lnTo>
                    <a:pt x="2397" y="5865"/>
                  </a:lnTo>
                  <a:lnTo>
                    <a:pt x="2669" y="5768"/>
                  </a:lnTo>
                  <a:lnTo>
                    <a:pt x="2903" y="5651"/>
                  </a:lnTo>
                  <a:lnTo>
                    <a:pt x="3156" y="5475"/>
                  </a:lnTo>
                  <a:lnTo>
                    <a:pt x="3390" y="5281"/>
                  </a:lnTo>
                  <a:lnTo>
                    <a:pt x="3605" y="5027"/>
                  </a:lnTo>
                  <a:lnTo>
                    <a:pt x="3624" y="5008"/>
                  </a:lnTo>
                  <a:lnTo>
                    <a:pt x="3819" y="4716"/>
                  </a:lnTo>
                  <a:lnTo>
                    <a:pt x="3916" y="4521"/>
                  </a:lnTo>
                  <a:lnTo>
                    <a:pt x="4014" y="4345"/>
                  </a:lnTo>
                  <a:lnTo>
                    <a:pt x="4092" y="4131"/>
                  </a:lnTo>
                  <a:lnTo>
                    <a:pt x="4150" y="3917"/>
                  </a:lnTo>
                  <a:lnTo>
                    <a:pt x="4209" y="3683"/>
                  </a:lnTo>
                  <a:lnTo>
                    <a:pt x="4248" y="3449"/>
                  </a:lnTo>
                  <a:lnTo>
                    <a:pt x="4248" y="3469"/>
                  </a:lnTo>
                  <a:lnTo>
                    <a:pt x="4267" y="3215"/>
                  </a:lnTo>
                  <a:lnTo>
                    <a:pt x="4287" y="2962"/>
                  </a:lnTo>
                  <a:lnTo>
                    <a:pt x="4267" y="2709"/>
                  </a:lnTo>
                  <a:lnTo>
                    <a:pt x="4248" y="2436"/>
                  </a:lnTo>
                  <a:lnTo>
                    <a:pt x="4248" y="2455"/>
                  </a:lnTo>
                  <a:lnTo>
                    <a:pt x="4189" y="2144"/>
                  </a:lnTo>
                  <a:lnTo>
                    <a:pt x="4131" y="1949"/>
                  </a:lnTo>
                  <a:lnTo>
                    <a:pt x="4131" y="1910"/>
                  </a:lnTo>
                  <a:lnTo>
                    <a:pt x="4014" y="1579"/>
                  </a:lnTo>
                  <a:lnTo>
                    <a:pt x="3994" y="1559"/>
                  </a:lnTo>
                  <a:lnTo>
                    <a:pt x="3838" y="1247"/>
                  </a:lnTo>
                  <a:lnTo>
                    <a:pt x="3760" y="1092"/>
                  </a:lnTo>
                  <a:lnTo>
                    <a:pt x="3644" y="936"/>
                  </a:lnTo>
                  <a:lnTo>
                    <a:pt x="3624" y="916"/>
                  </a:lnTo>
                  <a:lnTo>
                    <a:pt x="3527" y="799"/>
                  </a:lnTo>
                  <a:lnTo>
                    <a:pt x="3410" y="663"/>
                  </a:lnTo>
                  <a:lnTo>
                    <a:pt x="3312" y="585"/>
                  </a:lnTo>
                  <a:lnTo>
                    <a:pt x="3312" y="565"/>
                  </a:lnTo>
                  <a:lnTo>
                    <a:pt x="3195" y="468"/>
                  </a:lnTo>
                  <a:lnTo>
                    <a:pt x="3156" y="429"/>
                  </a:lnTo>
                  <a:lnTo>
                    <a:pt x="3040" y="351"/>
                  </a:lnTo>
                  <a:lnTo>
                    <a:pt x="2923" y="293"/>
                  </a:lnTo>
                  <a:lnTo>
                    <a:pt x="2903" y="273"/>
                  </a:lnTo>
                  <a:lnTo>
                    <a:pt x="2884" y="254"/>
                  </a:lnTo>
                  <a:lnTo>
                    <a:pt x="2864" y="254"/>
                  </a:lnTo>
                  <a:lnTo>
                    <a:pt x="2845" y="234"/>
                  </a:lnTo>
                  <a:lnTo>
                    <a:pt x="2650" y="137"/>
                  </a:lnTo>
                  <a:lnTo>
                    <a:pt x="2669" y="156"/>
                  </a:lnTo>
                  <a:lnTo>
                    <a:pt x="2630" y="137"/>
                  </a:lnTo>
                  <a:lnTo>
                    <a:pt x="2611" y="117"/>
                  </a:lnTo>
                  <a:lnTo>
                    <a:pt x="2572" y="117"/>
                  </a:lnTo>
                  <a:lnTo>
                    <a:pt x="2397" y="59"/>
                  </a:lnTo>
                  <a:lnTo>
                    <a:pt x="2241" y="20"/>
                  </a:lnTo>
                  <a:lnTo>
                    <a:pt x="2202" y="20"/>
                  </a:lnTo>
                  <a:lnTo>
                    <a:pt x="2143"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9986125" y="561188"/>
              <a:ext cx="107175" cy="148100"/>
            </a:xfrm>
            <a:custGeom>
              <a:avLst/>
              <a:gdLst/>
              <a:ahLst/>
              <a:cxnLst/>
              <a:rect l="l" t="t" r="r" b="b"/>
              <a:pathLst>
                <a:path w="4287" h="5924" fill="none" extrusionOk="0">
                  <a:moveTo>
                    <a:pt x="1909" y="0"/>
                  </a:moveTo>
                  <a:lnTo>
                    <a:pt x="1909" y="0"/>
                  </a:lnTo>
                  <a:lnTo>
                    <a:pt x="2143" y="0"/>
                  </a:lnTo>
                  <a:lnTo>
                    <a:pt x="2143" y="0"/>
                  </a:lnTo>
                  <a:lnTo>
                    <a:pt x="2202" y="20"/>
                  </a:lnTo>
                  <a:lnTo>
                    <a:pt x="2202" y="20"/>
                  </a:lnTo>
                  <a:lnTo>
                    <a:pt x="2202" y="20"/>
                  </a:lnTo>
                  <a:lnTo>
                    <a:pt x="2202" y="20"/>
                  </a:lnTo>
                  <a:lnTo>
                    <a:pt x="2241" y="20"/>
                  </a:lnTo>
                  <a:lnTo>
                    <a:pt x="2241" y="20"/>
                  </a:lnTo>
                  <a:lnTo>
                    <a:pt x="2241" y="20"/>
                  </a:lnTo>
                  <a:lnTo>
                    <a:pt x="2397" y="59"/>
                  </a:lnTo>
                  <a:lnTo>
                    <a:pt x="2397" y="59"/>
                  </a:lnTo>
                  <a:lnTo>
                    <a:pt x="2572" y="117"/>
                  </a:lnTo>
                  <a:lnTo>
                    <a:pt x="2572" y="117"/>
                  </a:lnTo>
                  <a:lnTo>
                    <a:pt x="2572" y="117"/>
                  </a:lnTo>
                  <a:lnTo>
                    <a:pt x="2591" y="117"/>
                  </a:lnTo>
                  <a:lnTo>
                    <a:pt x="2611" y="117"/>
                  </a:lnTo>
                  <a:lnTo>
                    <a:pt x="2611" y="117"/>
                  </a:lnTo>
                  <a:lnTo>
                    <a:pt x="2630" y="137"/>
                  </a:lnTo>
                  <a:lnTo>
                    <a:pt x="2630" y="137"/>
                  </a:lnTo>
                  <a:lnTo>
                    <a:pt x="2630" y="137"/>
                  </a:lnTo>
                  <a:lnTo>
                    <a:pt x="2669" y="156"/>
                  </a:lnTo>
                  <a:lnTo>
                    <a:pt x="2650" y="137"/>
                  </a:lnTo>
                  <a:lnTo>
                    <a:pt x="2650" y="137"/>
                  </a:lnTo>
                  <a:lnTo>
                    <a:pt x="2650" y="137"/>
                  </a:lnTo>
                  <a:lnTo>
                    <a:pt x="2650" y="137"/>
                  </a:lnTo>
                  <a:lnTo>
                    <a:pt x="2845" y="234"/>
                  </a:lnTo>
                  <a:lnTo>
                    <a:pt x="2864" y="254"/>
                  </a:lnTo>
                  <a:lnTo>
                    <a:pt x="2884" y="254"/>
                  </a:lnTo>
                  <a:lnTo>
                    <a:pt x="2903" y="273"/>
                  </a:lnTo>
                  <a:lnTo>
                    <a:pt x="2903" y="273"/>
                  </a:lnTo>
                  <a:lnTo>
                    <a:pt x="2923" y="293"/>
                  </a:lnTo>
                  <a:lnTo>
                    <a:pt x="2923" y="293"/>
                  </a:lnTo>
                  <a:lnTo>
                    <a:pt x="3040" y="351"/>
                  </a:lnTo>
                  <a:lnTo>
                    <a:pt x="3040" y="351"/>
                  </a:lnTo>
                  <a:lnTo>
                    <a:pt x="3156" y="429"/>
                  </a:lnTo>
                  <a:lnTo>
                    <a:pt x="3156" y="429"/>
                  </a:lnTo>
                  <a:lnTo>
                    <a:pt x="3156" y="429"/>
                  </a:lnTo>
                  <a:lnTo>
                    <a:pt x="3156" y="429"/>
                  </a:lnTo>
                  <a:lnTo>
                    <a:pt x="3156" y="429"/>
                  </a:lnTo>
                  <a:lnTo>
                    <a:pt x="3156" y="429"/>
                  </a:lnTo>
                  <a:lnTo>
                    <a:pt x="3156" y="429"/>
                  </a:lnTo>
                  <a:lnTo>
                    <a:pt x="3195" y="468"/>
                  </a:lnTo>
                  <a:lnTo>
                    <a:pt x="3195" y="468"/>
                  </a:lnTo>
                  <a:lnTo>
                    <a:pt x="3312" y="565"/>
                  </a:lnTo>
                  <a:lnTo>
                    <a:pt x="3312" y="565"/>
                  </a:lnTo>
                  <a:lnTo>
                    <a:pt x="3312" y="585"/>
                  </a:lnTo>
                  <a:lnTo>
                    <a:pt x="3312" y="585"/>
                  </a:lnTo>
                  <a:lnTo>
                    <a:pt x="3410" y="663"/>
                  </a:lnTo>
                  <a:lnTo>
                    <a:pt x="3410" y="663"/>
                  </a:lnTo>
                  <a:lnTo>
                    <a:pt x="3527" y="799"/>
                  </a:lnTo>
                  <a:lnTo>
                    <a:pt x="3527" y="799"/>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44" y="936"/>
                  </a:lnTo>
                  <a:lnTo>
                    <a:pt x="3644" y="936"/>
                  </a:lnTo>
                  <a:lnTo>
                    <a:pt x="3760" y="1092"/>
                  </a:lnTo>
                  <a:lnTo>
                    <a:pt x="3760" y="1092"/>
                  </a:lnTo>
                  <a:lnTo>
                    <a:pt x="3838" y="1247"/>
                  </a:lnTo>
                  <a:lnTo>
                    <a:pt x="3838" y="1247"/>
                  </a:lnTo>
                  <a:lnTo>
                    <a:pt x="3994" y="1559"/>
                  </a:lnTo>
                  <a:lnTo>
                    <a:pt x="3994" y="1559"/>
                  </a:lnTo>
                  <a:lnTo>
                    <a:pt x="3994" y="1559"/>
                  </a:lnTo>
                  <a:lnTo>
                    <a:pt x="3994" y="1559"/>
                  </a:lnTo>
                  <a:lnTo>
                    <a:pt x="4014" y="1579"/>
                  </a:lnTo>
                  <a:lnTo>
                    <a:pt x="4014" y="1598"/>
                  </a:lnTo>
                  <a:lnTo>
                    <a:pt x="4014" y="1579"/>
                  </a:lnTo>
                  <a:lnTo>
                    <a:pt x="4014" y="1579"/>
                  </a:lnTo>
                  <a:lnTo>
                    <a:pt x="4014" y="1579"/>
                  </a:lnTo>
                  <a:lnTo>
                    <a:pt x="4131" y="1910"/>
                  </a:lnTo>
                  <a:lnTo>
                    <a:pt x="4131" y="1949"/>
                  </a:lnTo>
                  <a:lnTo>
                    <a:pt x="4131" y="1949"/>
                  </a:lnTo>
                  <a:lnTo>
                    <a:pt x="4189" y="2144"/>
                  </a:lnTo>
                  <a:lnTo>
                    <a:pt x="4189" y="2144"/>
                  </a:lnTo>
                  <a:lnTo>
                    <a:pt x="4248" y="2455"/>
                  </a:lnTo>
                  <a:lnTo>
                    <a:pt x="4248" y="2455"/>
                  </a:lnTo>
                  <a:lnTo>
                    <a:pt x="4248" y="2455"/>
                  </a:lnTo>
                  <a:lnTo>
                    <a:pt x="4248" y="2436"/>
                  </a:lnTo>
                  <a:lnTo>
                    <a:pt x="4248" y="2436"/>
                  </a:lnTo>
                  <a:lnTo>
                    <a:pt x="4267" y="2709"/>
                  </a:lnTo>
                  <a:lnTo>
                    <a:pt x="4287" y="2962"/>
                  </a:lnTo>
                  <a:lnTo>
                    <a:pt x="4287" y="2962"/>
                  </a:lnTo>
                  <a:lnTo>
                    <a:pt x="4267" y="3215"/>
                  </a:lnTo>
                  <a:lnTo>
                    <a:pt x="4248" y="3469"/>
                  </a:lnTo>
                  <a:lnTo>
                    <a:pt x="4248" y="3449"/>
                  </a:lnTo>
                  <a:lnTo>
                    <a:pt x="4248" y="3449"/>
                  </a:lnTo>
                  <a:lnTo>
                    <a:pt x="4209" y="3683"/>
                  </a:lnTo>
                  <a:lnTo>
                    <a:pt x="4150" y="3917"/>
                  </a:lnTo>
                  <a:lnTo>
                    <a:pt x="4150" y="3917"/>
                  </a:lnTo>
                  <a:lnTo>
                    <a:pt x="4092" y="4131"/>
                  </a:lnTo>
                  <a:lnTo>
                    <a:pt x="4014" y="4345"/>
                  </a:lnTo>
                  <a:lnTo>
                    <a:pt x="4014" y="4345"/>
                  </a:lnTo>
                  <a:lnTo>
                    <a:pt x="4014" y="4345"/>
                  </a:lnTo>
                  <a:lnTo>
                    <a:pt x="4014" y="4345"/>
                  </a:lnTo>
                  <a:lnTo>
                    <a:pt x="4014" y="4345"/>
                  </a:lnTo>
                  <a:lnTo>
                    <a:pt x="3916" y="4521"/>
                  </a:lnTo>
                  <a:lnTo>
                    <a:pt x="3819" y="4716"/>
                  </a:lnTo>
                  <a:lnTo>
                    <a:pt x="3819" y="4716"/>
                  </a:lnTo>
                  <a:lnTo>
                    <a:pt x="3624" y="5008"/>
                  </a:lnTo>
                  <a:lnTo>
                    <a:pt x="3624" y="5008"/>
                  </a:lnTo>
                  <a:lnTo>
                    <a:pt x="3624" y="5008"/>
                  </a:lnTo>
                  <a:lnTo>
                    <a:pt x="3624" y="5008"/>
                  </a:lnTo>
                  <a:lnTo>
                    <a:pt x="3605" y="5027"/>
                  </a:lnTo>
                  <a:lnTo>
                    <a:pt x="3605" y="5027"/>
                  </a:lnTo>
                  <a:lnTo>
                    <a:pt x="3605" y="5027"/>
                  </a:lnTo>
                  <a:lnTo>
                    <a:pt x="3605" y="5027"/>
                  </a:lnTo>
                  <a:lnTo>
                    <a:pt x="3605" y="5027"/>
                  </a:lnTo>
                  <a:lnTo>
                    <a:pt x="3605" y="5027"/>
                  </a:lnTo>
                  <a:lnTo>
                    <a:pt x="3605" y="5027"/>
                  </a:lnTo>
                  <a:lnTo>
                    <a:pt x="3390" y="5281"/>
                  </a:lnTo>
                  <a:lnTo>
                    <a:pt x="3390" y="5281"/>
                  </a:lnTo>
                  <a:lnTo>
                    <a:pt x="3156" y="5475"/>
                  </a:lnTo>
                  <a:lnTo>
                    <a:pt x="3156" y="5475"/>
                  </a:lnTo>
                  <a:lnTo>
                    <a:pt x="3156" y="5475"/>
                  </a:lnTo>
                  <a:lnTo>
                    <a:pt x="3156" y="5475"/>
                  </a:lnTo>
                  <a:lnTo>
                    <a:pt x="3156" y="5475"/>
                  </a:lnTo>
                  <a:lnTo>
                    <a:pt x="3156" y="5475"/>
                  </a:lnTo>
                  <a:lnTo>
                    <a:pt x="2903" y="5651"/>
                  </a:lnTo>
                  <a:lnTo>
                    <a:pt x="2903" y="5651"/>
                  </a:lnTo>
                  <a:lnTo>
                    <a:pt x="2669" y="5768"/>
                  </a:lnTo>
                  <a:lnTo>
                    <a:pt x="2669" y="5768"/>
                  </a:lnTo>
                  <a:lnTo>
                    <a:pt x="2669" y="5768"/>
                  </a:lnTo>
                  <a:lnTo>
                    <a:pt x="2397" y="5865"/>
                  </a:lnTo>
                  <a:lnTo>
                    <a:pt x="2397" y="5865"/>
                  </a:lnTo>
                  <a:lnTo>
                    <a:pt x="2163" y="5904"/>
                  </a:lnTo>
                  <a:lnTo>
                    <a:pt x="2163" y="5904"/>
                  </a:lnTo>
                  <a:lnTo>
                    <a:pt x="2163" y="5904"/>
                  </a:lnTo>
                  <a:lnTo>
                    <a:pt x="1909" y="5924"/>
                  </a:lnTo>
                  <a:lnTo>
                    <a:pt x="1909" y="5924"/>
                  </a:lnTo>
                  <a:lnTo>
                    <a:pt x="1715" y="5924"/>
                  </a:lnTo>
                  <a:lnTo>
                    <a:pt x="1715" y="5924"/>
                  </a:lnTo>
                  <a:lnTo>
                    <a:pt x="1539" y="5826"/>
                  </a:lnTo>
                  <a:lnTo>
                    <a:pt x="1344" y="5709"/>
                  </a:lnTo>
                  <a:lnTo>
                    <a:pt x="1189" y="5573"/>
                  </a:lnTo>
                  <a:lnTo>
                    <a:pt x="1013" y="5436"/>
                  </a:lnTo>
                  <a:lnTo>
                    <a:pt x="877" y="5281"/>
                  </a:lnTo>
                  <a:lnTo>
                    <a:pt x="721" y="5105"/>
                  </a:lnTo>
                  <a:lnTo>
                    <a:pt x="585" y="4930"/>
                  </a:lnTo>
                  <a:lnTo>
                    <a:pt x="468" y="4735"/>
                  </a:lnTo>
                  <a:lnTo>
                    <a:pt x="370" y="4540"/>
                  </a:lnTo>
                  <a:lnTo>
                    <a:pt x="273" y="4345"/>
                  </a:lnTo>
                  <a:lnTo>
                    <a:pt x="195" y="4131"/>
                  </a:lnTo>
                  <a:lnTo>
                    <a:pt x="117" y="3917"/>
                  </a:lnTo>
                  <a:lnTo>
                    <a:pt x="59" y="3683"/>
                  </a:lnTo>
                  <a:lnTo>
                    <a:pt x="20" y="3449"/>
                  </a:lnTo>
                  <a:lnTo>
                    <a:pt x="0" y="3215"/>
                  </a:lnTo>
                  <a:lnTo>
                    <a:pt x="0" y="2962"/>
                  </a:lnTo>
                  <a:lnTo>
                    <a:pt x="0" y="2962"/>
                  </a:lnTo>
                  <a:lnTo>
                    <a:pt x="0" y="2709"/>
                  </a:lnTo>
                  <a:lnTo>
                    <a:pt x="20" y="2475"/>
                  </a:lnTo>
                  <a:lnTo>
                    <a:pt x="59" y="2241"/>
                  </a:lnTo>
                  <a:lnTo>
                    <a:pt x="117" y="2007"/>
                  </a:lnTo>
                  <a:lnTo>
                    <a:pt x="195" y="1793"/>
                  </a:lnTo>
                  <a:lnTo>
                    <a:pt x="273" y="1579"/>
                  </a:lnTo>
                  <a:lnTo>
                    <a:pt x="370" y="1364"/>
                  </a:lnTo>
                  <a:lnTo>
                    <a:pt x="487" y="1169"/>
                  </a:lnTo>
                  <a:lnTo>
                    <a:pt x="604" y="994"/>
                  </a:lnTo>
                  <a:lnTo>
                    <a:pt x="740" y="819"/>
                  </a:lnTo>
                  <a:lnTo>
                    <a:pt x="877" y="643"/>
                  </a:lnTo>
                  <a:lnTo>
                    <a:pt x="1033" y="488"/>
                  </a:lnTo>
                  <a:lnTo>
                    <a:pt x="1189" y="351"/>
                  </a:lnTo>
                  <a:lnTo>
                    <a:pt x="1364" y="215"/>
                  </a:lnTo>
                  <a:lnTo>
                    <a:pt x="1539" y="98"/>
                  </a:lnTo>
                  <a:lnTo>
                    <a:pt x="1734" y="0"/>
                  </a:lnTo>
                  <a:lnTo>
                    <a:pt x="1734" y="0"/>
                  </a:lnTo>
                  <a:lnTo>
                    <a:pt x="1890" y="0"/>
                  </a:lnTo>
                  <a:lnTo>
                    <a:pt x="19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10085975" y="669813"/>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10065025" y="698063"/>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10069900" y="625488"/>
              <a:ext cx="44350" cy="18525"/>
            </a:xfrm>
            <a:custGeom>
              <a:avLst/>
              <a:gdLst/>
              <a:ahLst/>
              <a:cxnLst/>
              <a:rect l="l" t="t" r="r" b="b"/>
              <a:pathLst>
                <a:path w="1774" h="741" extrusionOk="0">
                  <a:moveTo>
                    <a:pt x="897" y="0"/>
                  </a:moveTo>
                  <a:lnTo>
                    <a:pt x="702" y="20"/>
                  </a:lnTo>
                  <a:lnTo>
                    <a:pt x="546" y="39"/>
                  </a:lnTo>
                  <a:lnTo>
                    <a:pt x="390" y="78"/>
                  </a:lnTo>
                  <a:lnTo>
                    <a:pt x="254" y="117"/>
                  </a:lnTo>
                  <a:lnTo>
                    <a:pt x="156" y="176"/>
                  </a:lnTo>
                  <a:lnTo>
                    <a:pt x="78" y="234"/>
                  </a:lnTo>
                  <a:lnTo>
                    <a:pt x="20" y="293"/>
                  </a:lnTo>
                  <a:lnTo>
                    <a:pt x="0" y="371"/>
                  </a:lnTo>
                  <a:lnTo>
                    <a:pt x="20" y="448"/>
                  </a:lnTo>
                  <a:lnTo>
                    <a:pt x="78" y="526"/>
                  </a:lnTo>
                  <a:lnTo>
                    <a:pt x="156" y="585"/>
                  </a:lnTo>
                  <a:lnTo>
                    <a:pt x="254" y="643"/>
                  </a:lnTo>
                  <a:lnTo>
                    <a:pt x="390" y="682"/>
                  </a:lnTo>
                  <a:lnTo>
                    <a:pt x="546" y="721"/>
                  </a:lnTo>
                  <a:lnTo>
                    <a:pt x="702" y="741"/>
                  </a:lnTo>
                  <a:lnTo>
                    <a:pt x="1072" y="741"/>
                  </a:lnTo>
                  <a:lnTo>
                    <a:pt x="1228" y="721"/>
                  </a:lnTo>
                  <a:lnTo>
                    <a:pt x="1384" y="682"/>
                  </a:lnTo>
                  <a:lnTo>
                    <a:pt x="1520" y="643"/>
                  </a:lnTo>
                  <a:lnTo>
                    <a:pt x="1617" y="585"/>
                  </a:lnTo>
                  <a:lnTo>
                    <a:pt x="1715" y="526"/>
                  </a:lnTo>
                  <a:lnTo>
                    <a:pt x="1754" y="448"/>
                  </a:lnTo>
                  <a:lnTo>
                    <a:pt x="1773" y="371"/>
                  </a:lnTo>
                  <a:lnTo>
                    <a:pt x="1754" y="293"/>
                  </a:lnTo>
                  <a:lnTo>
                    <a:pt x="1715" y="234"/>
                  </a:lnTo>
                  <a:lnTo>
                    <a:pt x="1617" y="176"/>
                  </a:lnTo>
                  <a:lnTo>
                    <a:pt x="1520" y="117"/>
                  </a:lnTo>
                  <a:lnTo>
                    <a:pt x="1384" y="78"/>
                  </a:lnTo>
                  <a:lnTo>
                    <a:pt x="1228" y="39"/>
                  </a:lnTo>
                  <a:lnTo>
                    <a:pt x="1072" y="20"/>
                  </a:lnTo>
                  <a:lnTo>
                    <a:pt x="89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10069900" y="625488"/>
              <a:ext cx="44350" cy="18525"/>
            </a:xfrm>
            <a:custGeom>
              <a:avLst/>
              <a:gdLst/>
              <a:ahLst/>
              <a:cxnLst/>
              <a:rect l="l" t="t" r="r" b="b"/>
              <a:pathLst>
                <a:path w="1774" h="741" fill="none" extrusionOk="0">
                  <a:moveTo>
                    <a:pt x="1773" y="371"/>
                  </a:moveTo>
                  <a:lnTo>
                    <a:pt x="1773" y="371"/>
                  </a:lnTo>
                  <a:lnTo>
                    <a:pt x="1754" y="448"/>
                  </a:lnTo>
                  <a:lnTo>
                    <a:pt x="1715" y="526"/>
                  </a:lnTo>
                  <a:lnTo>
                    <a:pt x="1617" y="585"/>
                  </a:lnTo>
                  <a:lnTo>
                    <a:pt x="1520" y="643"/>
                  </a:lnTo>
                  <a:lnTo>
                    <a:pt x="1384" y="682"/>
                  </a:lnTo>
                  <a:lnTo>
                    <a:pt x="1228" y="721"/>
                  </a:lnTo>
                  <a:lnTo>
                    <a:pt x="1072" y="741"/>
                  </a:lnTo>
                  <a:lnTo>
                    <a:pt x="897" y="741"/>
                  </a:lnTo>
                  <a:lnTo>
                    <a:pt x="897" y="741"/>
                  </a:lnTo>
                  <a:lnTo>
                    <a:pt x="702" y="741"/>
                  </a:lnTo>
                  <a:lnTo>
                    <a:pt x="546" y="721"/>
                  </a:lnTo>
                  <a:lnTo>
                    <a:pt x="390" y="682"/>
                  </a:lnTo>
                  <a:lnTo>
                    <a:pt x="254" y="643"/>
                  </a:lnTo>
                  <a:lnTo>
                    <a:pt x="156" y="585"/>
                  </a:lnTo>
                  <a:lnTo>
                    <a:pt x="78" y="526"/>
                  </a:lnTo>
                  <a:lnTo>
                    <a:pt x="20" y="448"/>
                  </a:lnTo>
                  <a:lnTo>
                    <a:pt x="0" y="371"/>
                  </a:lnTo>
                  <a:lnTo>
                    <a:pt x="0" y="371"/>
                  </a:lnTo>
                  <a:lnTo>
                    <a:pt x="20" y="293"/>
                  </a:lnTo>
                  <a:lnTo>
                    <a:pt x="78" y="234"/>
                  </a:lnTo>
                  <a:lnTo>
                    <a:pt x="156" y="176"/>
                  </a:lnTo>
                  <a:lnTo>
                    <a:pt x="254" y="117"/>
                  </a:lnTo>
                  <a:lnTo>
                    <a:pt x="390" y="78"/>
                  </a:lnTo>
                  <a:lnTo>
                    <a:pt x="546" y="39"/>
                  </a:lnTo>
                  <a:lnTo>
                    <a:pt x="702" y="20"/>
                  </a:lnTo>
                  <a:lnTo>
                    <a:pt x="897" y="0"/>
                  </a:lnTo>
                  <a:lnTo>
                    <a:pt x="897" y="0"/>
                  </a:lnTo>
                  <a:lnTo>
                    <a:pt x="1072" y="20"/>
                  </a:lnTo>
                  <a:lnTo>
                    <a:pt x="1228" y="39"/>
                  </a:lnTo>
                  <a:lnTo>
                    <a:pt x="1384" y="78"/>
                  </a:lnTo>
                  <a:lnTo>
                    <a:pt x="1520" y="117"/>
                  </a:lnTo>
                  <a:lnTo>
                    <a:pt x="1617" y="176"/>
                  </a:lnTo>
                  <a:lnTo>
                    <a:pt x="1715" y="234"/>
                  </a:lnTo>
                  <a:lnTo>
                    <a:pt x="1754" y="293"/>
                  </a:lnTo>
                  <a:lnTo>
                    <a:pt x="1773"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9882350" y="671763"/>
              <a:ext cx="81875" cy="43375"/>
            </a:xfrm>
            <a:custGeom>
              <a:avLst/>
              <a:gdLst/>
              <a:ahLst/>
              <a:cxnLst/>
              <a:rect l="l" t="t" r="r" b="b"/>
              <a:pathLst>
                <a:path w="3275" h="1735" extrusionOk="0">
                  <a:moveTo>
                    <a:pt x="1560" y="0"/>
                  </a:moveTo>
                  <a:lnTo>
                    <a:pt x="1306" y="39"/>
                  </a:lnTo>
                  <a:lnTo>
                    <a:pt x="1034" y="98"/>
                  </a:lnTo>
                  <a:lnTo>
                    <a:pt x="800" y="195"/>
                  </a:lnTo>
                  <a:lnTo>
                    <a:pt x="585" y="332"/>
                  </a:lnTo>
                  <a:lnTo>
                    <a:pt x="410" y="468"/>
                  </a:lnTo>
                  <a:lnTo>
                    <a:pt x="254" y="624"/>
                  </a:lnTo>
                  <a:lnTo>
                    <a:pt x="118" y="819"/>
                  </a:lnTo>
                  <a:lnTo>
                    <a:pt x="20" y="1033"/>
                  </a:lnTo>
                  <a:lnTo>
                    <a:pt x="1" y="1072"/>
                  </a:lnTo>
                  <a:lnTo>
                    <a:pt x="20" y="1111"/>
                  </a:lnTo>
                  <a:lnTo>
                    <a:pt x="118" y="1267"/>
                  </a:lnTo>
                  <a:lnTo>
                    <a:pt x="254" y="1384"/>
                  </a:lnTo>
                  <a:lnTo>
                    <a:pt x="410" y="1481"/>
                  </a:lnTo>
                  <a:lnTo>
                    <a:pt x="566" y="1578"/>
                  </a:lnTo>
                  <a:lnTo>
                    <a:pt x="741" y="1637"/>
                  </a:lnTo>
                  <a:lnTo>
                    <a:pt x="936" y="1676"/>
                  </a:lnTo>
                  <a:lnTo>
                    <a:pt x="1131" y="1715"/>
                  </a:lnTo>
                  <a:lnTo>
                    <a:pt x="1345" y="1734"/>
                  </a:lnTo>
                  <a:lnTo>
                    <a:pt x="1462" y="1734"/>
                  </a:lnTo>
                  <a:lnTo>
                    <a:pt x="1813" y="1715"/>
                  </a:lnTo>
                  <a:lnTo>
                    <a:pt x="2183" y="1656"/>
                  </a:lnTo>
                  <a:lnTo>
                    <a:pt x="2553" y="1559"/>
                  </a:lnTo>
                  <a:lnTo>
                    <a:pt x="2885" y="1423"/>
                  </a:lnTo>
                  <a:lnTo>
                    <a:pt x="3060" y="1325"/>
                  </a:lnTo>
                  <a:lnTo>
                    <a:pt x="3157" y="1247"/>
                  </a:lnTo>
                  <a:lnTo>
                    <a:pt x="3216" y="1169"/>
                  </a:lnTo>
                  <a:lnTo>
                    <a:pt x="3255" y="1091"/>
                  </a:lnTo>
                  <a:lnTo>
                    <a:pt x="3274" y="994"/>
                  </a:lnTo>
                  <a:lnTo>
                    <a:pt x="3274" y="897"/>
                  </a:lnTo>
                  <a:lnTo>
                    <a:pt x="3255" y="799"/>
                  </a:lnTo>
                  <a:lnTo>
                    <a:pt x="3216" y="721"/>
                  </a:lnTo>
                  <a:lnTo>
                    <a:pt x="3157" y="624"/>
                  </a:lnTo>
                  <a:lnTo>
                    <a:pt x="3001" y="468"/>
                  </a:lnTo>
                  <a:lnTo>
                    <a:pt x="2826" y="312"/>
                  </a:lnTo>
                  <a:lnTo>
                    <a:pt x="2612" y="195"/>
                  </a:lnTo>
                  <a:lnTo>
                    <a:pt x="2397" y="98"/>
                  </a:lnTo>
                  <a:lnTo>
                    <a:pt x="2183" y="39"/>
                  </a:lnTo>
                  <a:lnTo>
                    <a:pt x="1949" y="0"/>
                  </a:lnTo>
                  <a:close/>
                </a:path>
              </a:pathLst>
            </a:custGeom>
            <a:solidFill>
              <a:srgbClr val="FF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9882350" y="671763"/>
              <a:ext cx="81875" cy="43375"/>
            </a:xfrm>
            <a:custGeom>
              <a:avLst/>
              <a:gdLst/>
              <a:ahLst/>
              <a:cxnLst/>
              <a:rect l="l" t="t" r="r" b="b"/>
              <a:pathLst>
                <a:path w="3275" h="1735" fill="none" extrusionOk="0">
                  <a:moveTo>
                    <a:pt x="1696" y="0"/>
                  </a:moveTo>
                  <a:lnTo>
                    <a:pt x="1696" y="0"/>
                  </a:lnTo>
                  <a:lnTo>
                    <a:pt x="1560" y="0"/>
                  </a:lnTo>
                  <a:lnTo>
                    <a:pt x="1560" y="0"/>
                  </a:lnTo>
                  <a:lnTo>
                    <a:pt x="1306" y="39"/>
                  </a:lnTo>
                  <a:lnTo>
                    <a:pt x="1034" y="98"/>
                  </a:lnTo>
                  <a:lnTo>
                    <a:pt x="1034" y="98"/>
                  </a:lnTo>
                  <a:lnTo>
                    <a:pt x="800" y="195"/>
                  </a:lnTo>
                  <a:lnTo>
                    <a:pt x="585" y="332"/>
                  </a:lnTo>
                  <a:lnTo>
                    <a:pt x="585" y="332"/>
                  </a:lnTo>
                  <a:lnTo>
                    <a:pt x="410" y="468"/>
                  </a:lnTo>
                  <a:lnTo>
                    <a:pt x="254" y="624"/>
                  </a:lnTo>
                  <a:lnTo>
                    <a:pt x="254" y="624"/>
                  </a:lnTo>
                  <a:lnTo>
                    <a:pt x="118" y="819"/>
                  </a:lnTo>
                  <a:lnTo>
                    <a:pt x="118" y="819"/>
                  </a:lnTo>
                  <a:lnTo>
                    <a:pt x="20" y="1033"/>
                  </a:lnTo>
                  <a:lnTo>
                    <a:pt x="20" y="1033"/>
                  </a:lnTo>
                  <a:lnTo>
                    <a:pt x="1" y="1072"/>
                  </a:lnTo>
                  <a:lnTo>
                    <a:pt x="20" y="1111"/>
                  </a:lnTo>
                  <a:lnTo>
                    <a:pt x="20" y="1111"/>
                  </a:lnTo>
                  <a:lnTo>
                    <a:pt x="118" y="1267"/>
                  </a:lnTo>
                  <a:lnTo>
                    <a:pt x="254" y="1384"/>
                  </a:lnTo>
                  <a:lnTo>
                    <a:pt x="254" y="1384"/>
                  </a:lnTo>
                  <a:lnTo>
                    <a:pt x="410" y="1481"/>
                  </a:lnTo>
                  <a:lnTo>
                    <a:pt x="566" y="1578"/>
                  </a:lnTo>
                  <a:lnTo>
                    <a:pt x="566" y="1578"/>
                  </a:lnTo>
                  <a:lnTo>
                    <a:pt x="741" y="1637"/>
                  </a:lnTo>
                  <a:lnTo>
                    <a:pt x="936" y="1676"/>
                  </a:lnTo>
                  <a:lnTo>
                    <a:pt x="1131" y="1715"/>
                  </a:lnTo>
                  <a:lnTo>
                    <a:pt x="1345" y="1734"/>
                  </a:lnTo>
                  <a:lnTo>
                    <a:pt x="1345" y="1734"/>
                  </a:lnTo>
                  <a:lnTo>
                    <a:pt x="1462" y="1734"/>
                  </a:lnTo>
                  <a:lnTo>
                    <a:pt x="1462" y="1734"/>
                  </a:lnTo>
                  <a:lnTo>
                    <a:pt x="1813" y="1715"/>
                  </a:lnTo>
                  <a:lnTo>
                    <a:pt x="2183" y="1656"/>
                  </a:lnTo>
                  <a:lnTo>
                    <a:pt x="2183" y="1656"/>
                  </a:lnTo>
                  <a:lnTo>
                    <a:pt x="2553" y="1559"/>
                  </a:lnTo>
                  <a:lnTo>
                    <a:pt x="2885" y="1423"/>
                  </a:lnTo>
                  <a:lnTo>
                    <a:pt x="2885" y="1423"/>
                  </a:lnTo>
                  <a:lnTo>
                    <a:pt x="3060" y="1325"/>
                  </a:lnTo>
                  <a:lnTo>
                    <a:pt x="3060" y="1325"/>
                  </a:lnTo>
                  <a:lnTo>
                    <a:pt x="3157" y="1247"/>
                  </a:lnTo>
                  <a:lnTo>
                    <a:pt x="3216" y="1169"/>
                  </a:lnTo>
                  <a:lnTo>
                    <a:pt x="3216" y="1169"/>
                  </a:lnTo>
                  <a:lnTo>
                    <a:pt x="3255" y="1091"/>
                  </a:lnTo>
                  <a:lnTo>
                    <a:pt x="3274" y="994"/>
                  </a:lnTo>
                  <a:lnTo>
                    <a:pt x="3274" y="994"/>
                  </a:lnTo>
                  <a:lnTo>
                    <a:pt x="3274" y="897"/>
                  </a:lnTo>
                  <a:lnTo>
                    <a:pt x="3274" y="897"/>
                  </a:lnTo>
                  <a:lnTo>
                    <a:pt x="3255" y="799"/>
                  </a:lnTo>
                  <a:lnTo>
                    <a:pt x="3255" y="799"/>
                  </a:lnTo>
                  <a:lnTo>
                    <a:pt x="3216" y="721"/>
                  </a:lnTo>
                  <a:lnTo>
                    <a:pt x="3157" y="624"/>
                  </a:lnTo>
                  <a:lnTo>
                    <a:pt x="3001" y="468"/>
                  </a:lnTo>
                  <a:lnTo>
                    <a:pt x="3001" y="468"/>
                  </a:lnTo>
                  <a:lnTo>
                    <a:pt x="2826" y="312"/>
                  </a:lnTo>
                  <a:lnTo>
                    <a:pt x="2612" y="195"/>
                  </a:lnTo>
                  <a:lnTo>
                    <a:pt x="2612" y="195"/>
                  </a:lnTo>
                  <a:lnTo>
                    <a:pt x="2397" y="98"/>
                  </a:lnTo>
                  <a:lnTo>
                    <a:pt x="2183" y="39"/>
                  </a:lnTo>
                  <a:lnTo>
                    <a:pt x="1949" y="0"/>
                  </a:lnTo>
                  <a:lnTo>
                    <a:pt x="16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9970525" y="688813"/>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9970525" y="688813"/>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9869700" y="646438"/>
              <a:ext cx="107675" cy="71125"/>
            </a:xfrm>
            <a:custGeom>
              <a:avLst/>
              <a:gdLst/>
              <a:ahLst/>
              <a:cxnLst/>
              <a:rect l="l" t="t" r="r" b="b"/>
              <a:pathLst>
                <a:path w="4307" h="2845" extrusionOk="0">
                  <a:moveTo>
                    <a:pt x="2163" y="1091"/>
                  </a:moveTo>
                  <a:lnTo>
                    <a:pt x="2475" y="1130"/>
                  </a:lnTo>
                  <a:lnTo>
                    <a:pt x="2728" y="1169"/>
                  </a:lnTo>
                  <a:lnTo>
                    <a:pt x="2962" y="1247"/>
                  </a:lnTo>
                  <a:lnTo>
                    <a:pt x="3157" y="1345"/>
                  </a:lnTo>
                  <a:lnTo>
                    <a:pt x="3332" y="1461"/>
                  </a:lnTo>
                  <a:lnTo>
                    <a:pt x="3430" y="1559"/>
                  </a:lnTo>
                  <a:lnTo>
                    <a:pt x="3527" y="1676"/>
                  </a:lnTo>
                  <a:lnTo>
                    <a:pt x="3644" y="1832"/>
                  </a:lnTo>
                  <a:lnTo>
                    <a:pt x="3644" y="1871"/>
                  </a:lnTo>
                  <a:lnTo>
                    <a:pt x="3663" y="1910"/>
                  </a:lnTo>
                  <a:lnTo>
                    <a:pt x="3683" y="1968"/>
                  </a:lnTo>
                  <a:lnTo>
                    <a:pt x="3683" y="1987"/>
                  </a:lnTo>
                  <a:lnTo>
                    <a:pt x="3702" y="2046"/>
                  </a:lnTo>
                  <a:lnTo>
                    <a:pt x="3702" y="2065"/>
                  </a:lnTo>
                  <a:lnTo>
                    <a:pt x="3702" y="2143"/>
                  </a:lnTo>
                  <a:lnTo>
                    <a:pt x="3507" y="2319"/>
                  </a:lnTo>
                  <a:lnTo>
                    <a:pt x="3293" y="2455"/>
                  </a:lnTo>
                  <a:lnTo>
                    <a:pt x="3059" y="2553"/>
                  </a:lnTo>
                  <a:lnTo>
                    <a:pt x="2748" y="2650"/>
                  </a:lnTo>
                  <a:lnTo>
                    <a:pt x="2436" y="2689"/>
                  </a:lnTo>
                  <a:lnTo>
                    <a:pt x="2241" y="2708"/>
                  </a:lnTo>
                  <a:lnTo>
                    <a:pt x="2124" y="2708"/>
                  </a:lnTo>
                  <a:lnTo>
                    <a:pt x="1890" y="2689"/>
                  </a:lnTo>
                  <a:lnTo>
                    <a:pt x="1559" y="2650"/>
                  </a:lnTo>
                  <a:lnTo>
                    <a:pt x="1267" y="2553"/>
                  </a:lnTo>
                  <a:lnTo>
                    <a:pt x="1033" y="2455"/>
                  </a:lnTo>
                  <a:lnTo>
                    <a:pt x="819" y="2338"/>
                  </a:lnTo>
                  <a:lnTo>
                    <a:pt x="702" y="2241"/>
                  </a:lnTo>
                  <a:lnTo>
                    <a:pt x="585" y="2143"/>
                  </a:lnTo>
                  <a:lnTo>
                    <a:pt x="604" y="2104"/>
                  </a:lnTo>
                  <a:lnTo>
                    <a:pt x="604" y="2085"/>
                  </a:lnTo>
                  <a:lnTo>
                    <a:pt x="624" y="1968"/>
                  </a:lnTo>
                  <a:lnTo>
                    <a:pt x="663" y="1871"/>
                  </a:lnTo>
                  <a:lnTo>
                    <a:pt x="702" y="1773"/>
                  </a:lnTo>
                  <a:lnTo>
                    <a:pt x="780" y="1676"/>
                  </a:lnTo>
                  <a:lnTo>
                    <a:pt x="877" y="1559"/>
                  </a:lnTo>
                  <a:lnTo>
                    <a:pt x="994" y="1461"/>
                  </a:lnTo>
                  <a:lnTo>
                    <a:pt x="1150" y="1345"/>
                  </a:lnTo>
                  <a:lnTo>
                    <a:pt x="1325" y="1267"/>
                  </a:lnTo>
                  <a:lnTo>
                    <a:pt x="1579" y="1169"/>
                  </a:lnTo>
                  <a:lnTo>
                    <a:pt x="1851" y="1111"/>
                  </a:lnTo>
                  <a:lnTo>
                    <a:pt x="2163" y="1091"/>
                  </a:lnTo>
                  <a:close/>
                  <a:moveTo>
                    <a:pt x="1072" y="0"/>
                  </a:moveTo>
                  <a:lnTo>
                    <a:pt x="955" y="20"/>
                  </a:lnTo>
                  <a:lnTo>
                    <a:pt x="721" y="59"/>
                  </a:lnTo>
                  <a:lnTo>
                    <a:pt x="604" y="98"/>
                  </a:lnTo>
                  <a:lnTo>
                    <a:pt x="507" y="156"/>
                  </a:lnTo>
                  <a:lnTo>
                    <a:pt x="332" y="273"/>
                  </a:lnTo>
                  <a:lnTo>
                    <a:pt x="215" y="409"/>
                  </a:lnTo>
                  <a:lnTo>
                    <a:pt x="98" y="585"/>
                  </a:lnTo>
                  <a:lnTo>
                    <a:pt x="39" y="760"/>
                  </a:lnTo>
                  <a:lnTo>
                    <a:pt x="0" y="955"/>
                  </a:lnTo>
                  <a:lnTo>
                    <a:pt x="0" y="1150"/>
                  </a:lnTo>
                  <a:lnTo>
                    <a:pt x="39" y="1364"/>
                  </a:lnTo>
                  <a:lnTo>
                    <a:pt x="78" y="1578"/>
                  </a:lnTo>
                  <a:lnTo>
                    <a:pt x="176" y="1773"/>
                  </a:lnTo>
                  <a:lnTo>
                    <a:pt x="293" y="1968"/>
                  </a:lnTo>
                  <a:lnTo>
                    <a:pt x="410" y="2143"/>
                  </a:lnTo>
                  <a:lnTo>
                    <a:pt x="565" y="2299"/>
                  </a:lnTo>
                  <a:lnTo>
                    <a:pt x="741" y="2436"/>
                  </a:lnTo>
                  <a:lnTo>
                    <a:pt x="936" y="2553"/>
                  </a:lnTo>
                  <a:lnTo>
                    <a:pt x="1130" y="2650"/>
                  </a:lnTo>
                  <a:lnTo>
                    <a:pt x="1325" y="2728"/>
                  </a:lnTo>
                  <a:lnTo>
                    <a:pt x="1540" y="2786"/>
                  </a:lnTo>
                  <a:lnTo>
                    <a:pt x="1773" y="2825"/>
                  </a:lnTo>
                  <a:lnTo>
                    <a:pt x="2085" y="2845"/>
                  </a:lnTo>
                  <a:lnTo>
                    <a:pt x="2358" y="2845"/>
                  </a:lnTo>
                  <a:lnTo>
                    <a:pt x="2553" y="2825"/>
                  </a:lnTo>
                  <a:lnTo>
                    <a:pt x="2787" y="2786"/>
                  </a:lnTo>
                  <a:lnTo>
                    <a:pt x="3001" y="2728"/>
                  </a:lnTo>
                  <a:lnTo>
                    <a:pt x="3196" y="2650"/>
                  </a:lnTo>
                  <a:lnTo>
                    <a:pt x="3391" y="2553"/>
                  </a:lnTo>
                  <a:lnTo>
                    <a:pt x="3585" y="2436"/>
                  </a:lnTo>
                  <a:lnTo>
                    <a:pt x="3761" y="2299"/>
                  </a:lnTo>
                  <a:lnTo>
                    <a:pt x="3897" y="2143"/>
                  </a:lnTo>
                  <a:lnTo>
                    <a:pt x="4034" y="1968"/>
                  </a:lnTo>
                  <a:lnTo>
                    <a:pt x="4150" y="1773"/>
                  </a:lnTo>
                  <a:lnTo>
                    <a:pt x="4228" y="1559"/>
                  </a:lnTo>
                  <a:lnTo>
                    <a:pt x="4287" y="1364"/>
                  </a:lnTo>
                  <a:lnTo>
                    <a:pt x="4306" y="1150"/>
                  </a:lnTo>
                  <a:lnTo>
                    <a:pt x="4306" y="955"/>
                  </a:lnTo>
                  <a:lnTo>
                    <a:pt x="4287" y="760"/>
                  </a:lnTo>
                  <a:lnTo>
                    <a:pt x="4209" y="585"/>
                  </a:lnTo>
                  <a:lnTo>
                    <a:pt x="4111" y="409"/>
                  </a:lnTo>
                  <a:lnTo>
                    <a:pt x="3975" y="273"/>
                  </a:lnTo>
                  <a:lnTo>
                    <a:pt x="3819" y="156"/>
                  </a:lnTo>
                  <a:lnTo>
                    <a:pt x="3722" y="98"/>
                  </a:lnTo>
                  <a:lnTo>
                    <a:pt x="3605" y="59"/>
                  </a:lnTo>
                  <a:lnTo>
                    <a:pt x="3371" y="0"/>
                  </a:lnTo>
                  <a:lnTo>
                    <a:pt x="3235" y="0"/>
                  </a:lnTo>
                  <a:lnTo>
                    <a:pt x="3059" y="20"/>
                  </a:lnTo>
                  <a:lnTo>
                    <a:pt x="2865" y="59"/>
                  </a:lnTo>
                  <a:lnTo>
                    <a:pt x="2689" y="117"/>
                  </a:lnTo>
                  <a:lnTo>
                    <a:pt x="2494" y="175"/>
                  </a:lnTo>
                  <a:lnTo>
                    <a:pt x="2397" y="214"/>
                  </a:lnTo>
                  <a:lnTo>
                    <a:pt x="2183" y="292"/>
                  </a:lnTo>
                  <a:lnTo>
                    <a:pt x="2144" y="292"/>
                  </a:lnTo>
                  <a:lnTo>
                    <a:pt x="1910" y="214"/>
                  </a:lnTo>
                  <a:lnTo>
                    <a:pt x="1812" y="175"/>
                  </a:lnTo>
                  <a:lnTo>
                    <a:pt x="1637" y="117"/>
                  </a:lnTo>
                  <a:lnTo>
                    <a:pt x="1442" y="59"/>
                  </a:lnTo>
                  <a:lnTo>
                    <a:pt x="1247" y="20"/>
                  </a:lnTo>
                  <a:lnTo>
                    <a:pt x="1072"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9869700" y="646438"/>
              <a:ext cx="107675" cy="71125"/>
            </a:xfrm>
            <a:custGeom>
              <a:avLst/>
              <a:gdLst/>
              <a:ahLst/>
              <a:cxnLst/>
              <a:rect l="l" t="t" r="r" b="b"/>
              <a:pathLst>
                <a:path w="4307" h="2845" fill="none" extrusionOk="0">
                  <a:moveTo>
                    <a:pt x="3235" y="0"/>
                  </a:moveTo>
                  <a:lnTo>
                    <a:pt x="3235" y="0"/>
                  </a:lnTo>
                  <a:lnTo>
                    <a:pt x="3059" y="20"/>
                  </a:lnTo>
                  <a:lnTo>
                    <a:pt x="2865" y="59"/>
                  </a:lnTo>
                  <a:lnTo>
                    <a:pt x="2865" y="59"/>
                  </a:lnTo>
                  <a:lnTo>
                    <a:pt x="2689" y="117"/>
                  </a:lnTo>
                  <a:lnTo>
                    <a:pt x="2494" y="175"/>
                  </a:lnTo>
                  <a:lnTo>
                    <a:pt x="2397" y="214"/>
                  </a:lnTo>
                  <a:lnTo>
                    <a:pt x="2397" y="214"/>
                  </a:lnTo>
                  <a:lnTo>
                    <a:pt x="2397" y="214"/>
                  </a:lnTo>
                  <a:lnTo>
                    <a:pt x="2397" y="214"/>
                  </a:lnTo>
                  <a:lnTo>
                    <a:pt x="2397" y="214"/>
                  </a:lnTo>
                  <a:lnTo>
                    <a:pt x="2397" y="214"/>
                  </a:lnTo>
                  <a:lnTo>
                    <a:pt x="2397" y="214"/>
                  </a:lnTo>
                  <a:lnTo>
                    <a:pt x="2183" y="292"/>
                  </a:lnTo>
                  <a:lnTo>
                    <a:pt x="2183" y="292"/>
                  </a:lnTo>
                  <a:lnTo>
                    <a:pt x="2163" y="292"/>
                  </a:lnTo>
                  <a:lnTo>
                    <a:pt x="2144" y="292"/>
                  </a:lnTo>
                  <a:lnTo>
                    <a:pt x="2144" y="292"/>
                  </a:lnTo>
                  <a:lnTo>
                    <a:pt x="2144" y="292"/>
                  </a:lnTo>
                  <a:lnTo>
                    <a:pt x="1910" y="214"/>
                  </a:lnTo>
                  <a:lnTo>
                    <a:pt x="1812" y="175"/>
                  </a:lnTo>
                  <a:lnTo>
                    <a:pt x="1812" y="175"/>
                  </a:lnTo>
                  <a:lnTo>
                    <a:pt x="1637" y="117"/>
                  </a:lnTo>
                  <a:lnTo>
                    <a:pt x="1442" y="59"/>
                  </a:lnTo>
                  <a:lnTo>
                    <a:pt x="1442" y="59"/>
                  </a:lnTo>
                  <a:lnTo>
                    <a:pt x="1247" y="20"/>
                  </a:lnTo>
                  <a:lnTo>
                    <a:pt x="1072" y="0"/>
                  </a:lnTo>
                  <a:lnTo>
                    <a:pt x="1072" y="0"/>
                  </a:lnTo>
                  <a:lnTo>
                    <a:pt x="955" y="20"/>
                  </a:lnTo>
                  <a:lnTo>
                    <a:pt x="955" y="20"/>
                  </a:lnTo>
                  <a:lnTo>
                    <a:pt x="721" y="59"/>
                  </a:lnTo>
                  <a:lnTo>
                    <a:pt x="604" y="98"/>
                  </a:lnTo>
                  <a:lnTo>
                    <a:pt x="507" y="156"/>
                  </a:lnTo>
                  <a:lnTo>
                    <a:pt x="507" y="156"/>
                  </a:lnTo>
                  <a:lnTo>
                    <a:pt x="332" y="273"/>
                  </a:lnTo>
                  <a:lnTo>
                    <a:pt x="215" y="409"/>
                  </a:lnTo>
                  <a:lnTo>
                    <a:pt x="215" y="409"/>
                  </a:lnTo>
                  <a:lnTo>
                    <a:pt x="98" y="585"/>
                  </a:lnTo>
                  <a:lnTo>
                    <a:pt x="98" y="585"/>
                  </a:lnTo>
                  <a:lnTo>
                    <a:pt x="39" y="760"/>
                  </a:lnTo>
                  <a:lnTo>
                    <a:pt x="39" y="760"/>
                  </a:lnTo>
                  <a:lnTo>
                    <a:pt x="0" y="955"/>
                  </a:lnTo>
                  <a:lnTo>
                    <a:pt x="0" y="1150"/>
                  </a:lnTo>
                  <a:lnTo>
                    <a:pt x="0" y="1150"/>
                  </a:lnTo>
                  <a:lnTo>
                    <a:pt x="39" y="1364"/>
                  </a:lnTo>
                  <a:lnTo>
                    <a:pt x="78" y="1578"/>
                  </a:lnTo>
                  <a:lnTo>
                    <a:pt x="78" y="1578"/>
                  </a:lnTo>
                  <a:lnTo>
                    <a:pt x="176" y="1773"/>
                  </a:lnTo>
                  <a:lnTo>
                    <a:pt x="293" y="1968"/>
                  </a:lnTo>
                  <a:lnTo>
                    <a:pt x="293" y="1968"/>
                  </a:lnTo>
                  <a:lnTo>
                    <a:pt x="410" y="2143"/>
                  </a:lnTo>
                  <a:lnTo>
                    <a:pt x="565" y="2299"/>
                  </a:lnTo>
                  <a:lnTo>
                    <a:pt x="741" y="2436"/>
                  </a:lnTo>
                  <a:lnTo>
                    <a:pt x="936" y="2553"/>
                  </a:lnTo>
                  <a:lnTo>
                    <a:pt x="936" y="2553"/>
                  </a:lnTo>
                  <a:lnTo>
                    <a:pt x="1130" y="2650"/>
                  </a:lnTo>
                  <a:lnTo>
                    <a:pt x="1325" y="2728"/>
                  </a:lnTo>
                  <a:lnTo>
                    <a:pt x="1540" y="2786"/>
                  </a:lnTo>
                  <a:lnTo>
                    <a:pt x="1773" y="2825"/>
                  </a:lnTo>
                  <a:lnTo>
                    <a:pt x="1773" y="2825"/>
                  </a:lnTo>
                  <a:lnTo>
                    <a:pt x="2085" y="2845"/>
                  </a:lnTo>
                  <a:lnTo>
                    <a:pt x="2085" y="2845"/>
                  </a:lnTo>
                  <a:lnTo>
                    <a:pt x="2163" y="2845"/>
                  </a:lnTo>
                  <a:lnTo>
                    <a:pt x="2163" y="2845"/>
                  </a:lnTo>
                  <a:lnTo>
                    <a:pt x="2358" y="2845"/>
                  </a:lnTo>
                  <a:lnTo>
                    <a:pt x="2553" y="2825"/>
                  </a:lnTo>
                  <a:lnTo>
                    <a:pt x="2553" y="2825"/>
                  </a:lnTo>
                  <a:lnTo>
                    <a:pt x="2787" y="2786"/>
                  </a:lnTo>
                  <a:lnTo>
                    <a:pt x="3001" y="2728"/>
                  </a:lnTo>
                  <a:lnTo>
                    <a:pt x="3196" y="2650"/>
                  </a:lnTo>
                  <a:lnTo>
                    <a:pt x="3391" y="2553"/>
                  </a:lnTo>
                  <a:lnTo>
                    <a:pt x="3391" y="2553"/>
                  </a:lnTo>
                  <a:lnTo>
                    <a:pt x="3585" y="2436"/>
                  </a:lnTo>
                  <a:lnTo>
                    <a:pt x="3761" y="2299"/>
                  </a:lnTo>
                  <a:lnTo>
                    <a:pt x="3897" y="2143"/>
                  </a:lnTo>
                  <a:lnTo>
                    <a:pt x="4034" y="1968"/>
                  </a:lnTo>
                  <a:lnTo>
                    <a:pt x="4034" y="1968"/>
                  </a:lnTo>
                  <a:lnTo>
                    <a:pt x="4150" y="1773"/>
                  </a:lnTo>
                  <a:lnTo>
                    <a:pt x="4228" y="1559"/>
                  </a:lnTo>
                  <a:lnTo>
                    <a:pt x="4228" y="1559"/>
                  </a:lnTo>
                  <a:lnTo>
                    <a:pt x="4287" y="1364"/>
                  </a:lnTo>
                  <a:lnTo>
                    <a:pt x="4306" y="1150"/>
                  </a:lnTo>
                  <a:lnTo>
                    <a:pt x="4306" y="1150"/>
                  </a:lnTo>
                  <a:lnTo>
                    <a:pt x="4306" y="955"/>
                  </a:lnTo>
                  <a:lnTo>
                    <a:pt x="4287" y="760"/>
                  </a:lnTo>
                  <a:lnTo>
                    <a:pt x="4287" y="760"/>
                  </a:lnTo>
                  <a:lnTo>
                    <a:pt x="4209" y="585"/>
                  </a:lnTo>
                  <a:lnTo>
                    <a:pt x="4209" y="585"/>
                  </a:lnTo>
                  <a:lnTo>
                    <a:pt x="4111" y="409"/>
                  </a:lnTo>
                  <a:lnTo>
                    <a:pt x="4111" y="409"/>
                  </a:lnTo>
                  <a:lnTo>
                    <a:pt x="3975" y="273"/>
                  </a:lnTo>
                  <a:lnTo>
                    <a:pt x="3819" y="156"/>
                  </a:lnTo>
                  <a:lnTo>
                    <a:pt x="3819" y="156"/>
                  </a:lnTo>
                  <a:lnTo>
                    <a:pt x="3722" y="98"/>
                  </a:lnTo>
                  <a:lnTo>
                    <a:pt x="3605" y="59"/>
                  </a:lnTo>
                  <a:lnTo>
                    <a:pt x="3371" y="0"/>
                  </a:lnTo>
                  <a:lnTo>
                    <a:pt x="3371" y="0"/>
                  </a:lnTo>
                  <a:lnTo>
                    <a:pt x="32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9884300" y="673713"/>
              <a:ext cx="77975" cy="40450"/>
            </a:xfrm>
            <a:custGeom>
              <a:avLst/>
              <a:gdLst/>
              <a:ahLst/>
              <a:cxnLst/>
              <a:rect l="l" t="t" r="r" b="b"/>
              <a:pathLst>
                <a:path w="3119" h="1618" fill="none" extrusionOk="0">
                  <a:moveTo>
                    <a:pt x="1267" y="20"/>
                  </a:moveTo>
                  <a:lnTo>
                    <a:pt x="1267" y="20"/>
                  </a:lnTo>
                  <a:lnTo>
                    <a:pt x="1579" y="0"/>
                  </a:lnTo>
                  <a:lnTo>
                    <a:pt x="1579" y="0"/>
                  </a:lnTo>
                  <a:lnTo>
                    <a:pt x="1579" y="0"/>
                  </a:lnTo>
                  <a:lnTo>
                    <a:pt x="1891" y="39"/>
                  </a:lnTo>
                  <a:lnTo>
                    <a:pt x="1891" y="39"/>
                  </a:lnTo>
                  <a:lnTo>
                    <a:pt x="2144" y="78"/>
                  </a:lnTo>
                  <a:lnTo>
                    <a:pt x="2378" y="156"/>
                  </a:lnTo>
                  <a:lnTo>
                    <a:pt x="2378" y="156"/>
                  </a:lnTo>
                  <a:lnTo>
                    <a:pt x="2573" y="254"/>
                  </a:lnTo>
                  <a:lnTo>
                    <a:pt x="2748" y="370"/>
                  </a:lnTo>
                  <a:lnTo>
                    <a:pt x="2748" y="370"/>
                  </a:lnTo>
                  <a:lnTo>
                    <a:pt x="2846" y="468"/>
                  </a:lnTo>
                  <a:lnTo>
                    <a:pt x="2943" y="585"/>
                  </a:lnTo>
                  <a:lnTo>
                    <a:pt x="2943" y="585"/>
                  </a:lnTo>
                  <a:lnTo>
                    <a:pt x="3060" y="741"/>
                  </a:lnTo>
                  <a:lnTo>
                    <a:pt x="3060" y="741"/>
                  </a:lnTo>
                  <a:lnTo>
                    <a:pt x="3060" y="780"/>
                  </a:lnTo>
                  <a:lnTo>
                    <a:pt x="3060" y="780"/>
                  </a:lnTo>
                  <a:lnTo>
                    <a:pt x="3060" y="780"/>
                  </a:lnTo>
                  <a:lnTo>
                    <a:pt x="3079" y="819"/>
                  </a:lnTo>
                  <a:lnTo>
                    <a:pt x="3079" y="819"/>
                  </a:lnTo>
                  <a:lnTo>
                    <a:pt x="3099" y="877"/>
                  </a:lnTo>
                  <a:lnTo>
                    <a:pt x="3099" y="896"/>
                  </a:lnTo>
                  <a:lnTo>
                    <a:pt x="3099" y="896"/>
                  </a:lnTo>
                  <a:lnTo>
                    <a:pt x="3099" y="896"/>
                  </a:lnTo>
                  <a:lnTo>
                    <a:pt x="3118" y="955"/>
                  </a:lnTo>
                  <a:lnTo>
                    <a:pt x="3118" y="974"/>
                  </a:lnTo>
                  <a:lnTo>
                    <a:pt x="3118" y="974"/>
                  </a:lnTo>
                  <a:lnTo>
                    <a:pt x="3118" y="1052"/>
                  </a:lnTo>
                  <a:lnTo>
                    <a:pt x="3118" y="1052"/>
                  </a:lnTo>
                  <a:lnTo>
                    <a:pt x="2923" y="1228"/>
                  </a:lnTo>
                  <a:lnTo>
                    <a:pt x="2923" y="1228"/>
                  </a:lnTo>
                  <a:lnTo>
                    <a:pt x="2709" y="1364"/>
                  </a:lnTo>
                  <a:lnTo>
                    <a:pt x="2475" y="1462"/>
                  </a:lnTo>
                  <a:lnTo>
                    <a:pt x="2475" y="1462"/>
                  </a:lnTo>
                  <a:lnTo>
                    <a:pt x="2475" y="1462"/>
                  </a:lnTo>
                  <a:lnTo>
                    <a:pt x="2164" y="1559"/>
                  </a:lnTo>
                  <a:lnTo>
                    <a:pt x="1852" y="1598"/>
                  </a:lnTo>
                  <a:lnTo>
                    <a:pt x="1852" y="1598"/>
                  </a:lnTo>
                  <a:lnTo>
                    <a:pt x="1657" y="1617"/>
                  </a:lnTo>
                  <a:lnTo>
                    <a:pt x="1657" y="1617"/>
                  </a:lnTo>
                  <a:lnTo>
                    <a:pt x="1579" y="1617"/>
                  </a:lnTo>
                  <a:lnTo>
                    <a:pt x="1540" y="1617"/>
                  </a:lnTo>
                  <a:lnTo>
                    <a:pt x="1540" y="1617"/>
                  </a:lnTo>
                  <a:lnTo>
                    <a:pt x="1306" y="1598"/>
                  </a:lnTo>
                  <a:lnTo>
                    <a:pt x="1306" y="1598"/>
                  </a:lnTo>
                  <a:lnTo>
                    <a:pt x="975" y="1559"/>
                  </a:lnTo>
                  <a:lnTo>
                    <a:pt x="683" y="1462"/>
                  </a:lnTo>
                  <a:lnTo>
                    <a:pt x="683" y="1462"/>
                  </a:lnTo>
                  <a:lnTo>
                    <a:pt x="683" y="1462"/>
                  </a:lnTo>
                  <a:lnTo>
                    <a:pt x="449" y="1364"/>
                  </a:lnTo>
                  <a:lnTo>
                    <a:pt x="235" y="1247"/>
                  </a:lnTo>
                  <a:lnTo>
                    <a:pt x="235" y="1247"/>
                  </a:lnTo>
                  <a:lnTo>
                    <a:pt x="118" y="1150"/>
                  </a:lnTo>
                  <a:lnTo>
                    <a:pt x="1" y="1052"/>
                  </a:lnTo>
                  <a:lnTo>
                    <a:pt x="1" y="1052"/>
                  </a:lnTo>
                  <a:lnTo>
                    <a:pt x="20" y="1013"/>
                  </a:lnTo>
                  <a:lnTo>
                    <a:pt x="20" y="994"/>
                  </a:lnTo>
                  <a:lnTo>
                    <a:pt x="20" y="994"/>
                  </a:lnTo>
                  <a:lnTo>
                    <a:pt x="40" y="877"/>
                  </a:lnTo>
                  <a:lnTo>
                    <a:pt x="79" y="780"/>
                  </a:lnTo>
                  <a:lnTo>
                    <a:pt x="79" y="780"/>
                  </a:lnTo>
                  <a:lnTo>
                    <a:pt x="79" y="780"/>
                  </a:lnTo>
                  <a:lnTo>
                    <a:pt x="79" y="780"/>
                  </a:lnTo>
                  <a:lnTo>
                    <a:pt x="79" y="780"/>
                  </a:lnTo>
                  <a:lnTo>
                    <a:pt x="118" y="682"/>
                  </a:lnTo>
                  <a:lnTo>
                    <a:pt x="196" y="585"/>
                  </a:lnTo>
                  <a:lnTo>
                    <a:pt x="196" y="585"/>
                  </a:lnTo>
                  <a:lnTo>
                    <a:pt x="293" y="468"/>
                  </a:lnTo>
                  <a:lnTo>
                    <a:pt x="410" y="370"/>
                  </a:lnTo>
                  <a:lnTo>
                    <a:pt x="410" y="370"/>
                  </a:lnTo>
                  <a:lnTo>
                    <a:pt x="566" y="254"/>
                  </a:lnTo>
                  <a:lnTo>
                    <a:pt x="741" y="176"/>
                  </a:lnTo>
                  <a:lnTo>
                    <a:pt x="741" y="176"/>
                  </a:lnTo>
                  <a:lnTo>
                    <a:pt x="995" y="78"/>
                  </a:lnTo>
                  <a:lnTo>
                    <a:pt x="1267" y="20"/>
                  </a:lnTo>
                  <a:lnTo>
                    <a:pt x="1267"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Diagram 1"/>
          <p:cNvGraphicFramePr/>
          <p:nvPr>
            <p:extLst>
              <p:ext uri="{D42A27DB-BD31-4B8C-83A1-F6EECF244321}">
                <p14:modId xmlns:p14="http://schemas.microsoft.com/office/powerpoint/2010/main" val="2081639463"/>
              </p:ext>
            </p:extLst>
          </p:nvPr>
        </p:nvGraphicFramePr>
        <p:xfrm>
          <a:off x="938199" y="968223"/>
          <a:ext cx="7665111" cy="3772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Google Shape;302;p33"/>
          <p:cNvSpPr txBox="1">
            <a:spLocks noGrp="1"/>
          </p:cNvSpPr>
          <p:nvPr/>
        </p:nvSpPr>
        <p:spPr>
          <a:xfrm>
            <a:off x="1951138" y="132698"/>
            <a:ext cx="5441100" cy="7511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lvl="0" algn="ctr"/>
            <a:r>
              <a:rPr lang="en-US" sz="3600" b="1">
                <a:solidFill>
                  <a:schemeClr val="bg1">
                    <a:lumMod val="25000"/>
                  </a:schemeClr>
                </a:solidFill>
                <a:latin typeface="+mn-lt"/>
                <a:ea typeface="+mn-ea"/>
                <a:cs typeface="Arial" panose="020B0604020202020204" pitchFamily="34" charset="0"/>
                <a:sym typeface="Arial"/>
              </a:rPr>
              <a:t>LẬP DÀN Ý </a:t>
            </a:r>
            <a:endParaRPr sz="3600" b="1">
              <a:solidFill>
                <a:schemeClr val="bg1">
                  <a:lumMod val="25000"/>
                </a:schemeClr>
              </a:solidFill>
              <a:latin typeface="+mn-lt"/>
              <a:ea typeface="+mn-ea"/>
              <a:cs typeface="Arial" panose="020B0604020202020204" pitchFamily="34" charset="0"/>
              <a:sym typeface="Arial"/>
            </a:endParaRPr>
          </a:p>
        </p:txBody>
      </p:sp>
    </p:spTree>
    <p:extLst>
      <p:ext uri="{BB962C8B-B14F-4D97-AF65-F5344CB8AC3E}">
        <p14:creationId xmlns:p14="http://schemas.microsoft.com/office/powerpoint/2010/main" val="350557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4" name="Google Shape;1934;p40"/>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40"/>
          <p:cNvGrpSpPr/>
          <p:nvPr/>
        </p:nvGrpSpPr>
        <p:grpSpPr>
          <a:xfrm rot="-722961">
            <a:off x="373549" y="462622"/>
            <a:ext cx="619687" cy="701070"/>
            <a:chOff x="9501450" y="282563"/>
            <a:chExt cx="827125" cy="935750"/>
          </a:xfrm>
        </p:grpSpPr>
        <p:sp>
          <p:nvSpPr>
            <p:cNvPr id="1956" name="Google Shape;1956;p40"/>
            <p:cNvSpPr/>
            <p:nvPr/>
          </p:nvSpPr>
          <p:spPr>
            <a:xfrm>
              <a:off x="9501450" y="282563"/>
              <a:ext cx="827125" cy="764275"/>
            </a:xfrm>
            <a:custGeom>
              <a:avLst/>
              <a:gdLst/>
              <a:ahLst/>
              <a:cxnLst/>
              <a:rect l="l" t="t" r="r" b="b"/>
              <a:pathLst>
                <a:path w="33085" h="30571" extrusionOk="0">
                  <a:moveTo>
                    <a:pt x="16114" y="1"/>
                  </a:moveTo>
                  <a:lnTo>
                    <a:pt x="15977" y="20"/>
                  </a:lnTo>
                  <a:lnTo>
                    <a:pt x="15821" y="59"/>
                  </a:lnTo>
                  <a:lnTo>
                    <a:pt x="15549" y="118"/>
                  </a:lnTo>
                  <a:lnTo>
                    <a:pt x="15510" y="137"/>
                  </a:lnTo>
                  <a:lnTo>
                    <a:pt x="15179" y="254"/>
                  </a:lnTo>
                  <a:lnTo>
                    <a:pt x="14867" y="390"/>
                  </a:lnTo>
                  <a:lnTo>
                    <a:pt x="14536" y="585"/>
                  </a:lnTo>
                  <a:lnTo>
                    <a:pt x="14224" y="799"/>
                  </a:lnTo>
                  <a:lnTo>
                    <a:pt x="13873" y="1092"/>
                  </a:lnTo>
                  <a:lnTo>
                    <a:pt x="13542" y="1403"/>
                  </a:lnTo>
                  <a:lnTo>
                    <a:pt x="13113" y="1871"/>
                  </a:lnTo>
                  <a:lnTo>
                    <a:pt x="12724" y="2339"/>
                  </a:lnTo>
                  <a:lnTo>
                    <a:pt x="12334" y="2845"/>
                  </a:lnTo>
                  <a:lnTo>
                    <a:pt x="11964" y="3332"/>
                  </a:lnTo>
                  <a:lnTo>
                    <a:pt x="11593" y="3858"/>
                  </a:lnTo>
                  <a:lnTo>
                    <a:pt x="11262" y="4385"/>
                  </a:lnTo>
                  <a:lnTo>
                    <a:pt x="10775" y="5164"/>
                  </a:lnTo>
                  <a:lnTo>
                    <a:pt x="10346" y="5982"/>
                  </a:lnTo>
                  <a:lnTo>
                    <a:pt x="9918" y="6820"/>
                  </a:lnTo>
                  <a:lnTo>
                    <a:pt x="9548" y="7677"/>
                  </a:lnTo>
                  <a:lnTo>
                    <a:pt x="9002" y="8827"/>
                  </a:lnTo>
                  <a:lnTo>
                    <a:pt x="8983" y="8905"/>
                  </a:lnTo>
                  <a:lnTo>
                    <a:pt x="7677" y="9080"/>
                  </a:lnTo>
                  <a:lnTo>
                    <a:pt x="7015" y="9178"/>
                  </a:lnTo>
                  <a:lnTo>
                    <a:pt x="6352" y="9294"/>
                  </a:lnTo>
                  <a:lnTo>
                    <a:pt x="5690" y="9431"/>
                  </a:lnTo>
                  <a:lnTo>
                    <a:pt x="5027" y="9587"/>
                  </a:lnTo>
                  <a:lnTo>
                    <a:pt x="4365" y="9762"/>
                  </a:lnTo>
                  <a:lnTo>
                    <a:pt x="3702" y="9957"/>
                  </a:lnTo>
                  <a:lnTo>
                    <a:pt x="2904" y="10230"/>
                  </a:lnTo>
                  <a:lnTo>
                    <a:pt x="2514" y="10366"/>
                  </a:lnTo>
                  <a:lnTo>
                    <a:pt x="2124" y="10522"/>
                  </a:lnTo>
                  <a:lnTo>
                    <a:pt x="1696" y="10736"/>
                  </a:lnTo>
                  <a:lnTo>
                    <a:pt x="1306" y="10951"/>
                  </a:lnTo>
                  <a:lnTo>
                    <a:pt x="994" y="11184"/>
                  </a:lnTo>
                  <a:lnTo>
                    <a:pt x="702" y="11438"/>
                  </a:lnTo>
                  <a:lnTo>
                    <a:pt x="566" y="11594"/>
                  </a:lnTo>
                  <a:lnTo>
                    <a:pt x="429" y="11749"/>
                  </a:lnTo>
                  <a:lnTo>
                    <a:pt x="332" y="11925"/>
                  </a:lnTo>
                  <a:lnTo>
                    <a:pt x="234" y="12081"/>
                  </a:lnTo>
                  <a:lnTo>
                    <a:pt x="137" y="12276"/>
                  </a:lnTo>
                  <a:lnTo>
                    <a:pt x="78" y="12490"/>
                  </a:lnTo>
                  <a:lnTo>
                    <a:pt x="39" y="12685"/>
                  </a:lnTo>
                  <a:lnTo>
                    <a:pt x="1" y="12918"/>
                  </a:lnTo>
                  <a:lnTo>
                    <a:pt x="1" y="13113"/>
                  </a:lnTo>
                  <a:lnTo>
                    <a:pt x="20" y="13328"/>
                  </a:lnTo>
                  <a:lnTo>
                    <a:pt x="59" y="13561"/>
                  </a:lnTo>
                  <a:lnTo>
                    <a:pt x="117" y="13815"/>
                  </a:lnTo>
                  <a:lnTo>
                    <a:pt x="176" y="14010"/>
                  </a:lnTo>
                  <a:lnTo>
                    <a:pt x="234" y="14224"/>
                  </a:lnTo>
                  <a:lnTo>
                    <a:pt x="429" y="14672"/>
                  </a:lnTo>
                  <a:lnTo>
                    <a:pt x="643" y="15062"/>
                  </a:lnTo>
                  <a:lnTo>
                    <a:pt x="897" y="15451"/>
                  </a:lnTo>
                  <a:lnTo>
                    <a:pt x="1209" y="15861"/>
                  </a:lnTo>
                  <a:lnTo>
                    <a:pt x="1559" y="16289"/>
                  </a:lnTo>
                  <a:lnTo>
                    <a:pt x="1890" y="16640"/>
                  </a:lnTo>
                  <a:lnTo>
                    <a:pt x="2241" y="16991"/>
                  </a:lnTo>
                  <a:lnTo>
                    <a:pt x="2631" y="17380"/>
                  </a:lnTo>
                  <a:lnTo>
                    <a:pt x="3079" y="17770"/>
                  </a:lnTo>
                  <a:lnTo>
                    <a:pt x="3839" y="18432"/>
                  </a:lnTo>
                  <a:lnTo>
                    <a:pt x="4560" y="18997"/>
                  </a:lnTo>
                  <a:lnTo>
                    <a:pt x="4872" y="19251"/>
                  </a:lnTo>
                  <a:lnTo>
                    <a:pt x="5826" y="20011"/>
                  </a:lnTo>
                  <a:lnTo>
                    <a:pt x="5514" y="20985"/>
                  </a:lnTo>
                  <a:lnTo>
                    <a:pt x="5242" y="21881"/>
                  </a:lnTo>
                  <a:lnTo>
                    <a:pt x="5027" y="22719"/>
                  </a:lnTo>
                  <a:lnTo>
                    <a:pt x="4852" y="23518"/>
                  </a:lnTo>
                  <a:lnTo>
                    <a:pt x="4735" y="24083"/>
                  </a:lnTo>
                  <a:lnTo>
                    <a:pt x="4657" y="24628"/>
                  </a:lnTo>
                  <a:lnTo>
                    <a:pt x="4579" y="25154"/>
                  </a:lnTo>
                  <a:lnTo>
                    <a:pt x="4540" y="25661"/>
                  </a:lnTo>
                  <a:lnTo>
                    <a:pt x="4521" y="26207"/>
                  </a:lnTo>
                  <a:lnTo>
                    <a:pt x="4521" y="26713"/>
                  </a:lnTo>
                  <a:lnTo>
                    <a:pt x="4560" y="27200"/>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456" y="29538"/>
                  </a:lnTo>
                  <a:lnTo>
                    <a:pt x="5592" y="29694"/>
                  </a:lnTo>
                  <a:lnTo>
                    <a:pt x="5748" y="29850"/>
                  </a:lnTo>
                  <a:lnTo>
                    <a:pt x="5943" y="30006"/>
                  </a:lnTo>
                  <a:lnTo>
                    <a:pt x="6118" y="30103"/>
                  </a:lnTo>
                  <a:lnTo>
                    <a:pt x="6294" y="30201"/>
                  </a:lnTo>
                  <a:lnTo>
                    <a:pt x="6489" y="30298"/>
                  </a:lnTo>
                  <a:lnTo>
                    <a:pt x="6703" y="30376"/>
                  </a:lnTo>
                  <a:lnTo>
                    <a:pt x="6898" y="30435"/>
                  </a:lnTo>
                  <a:lnTo>
                    <a:pt x="7093" y="30493"/>
                  </a:lnTo>
                  <a:lnTo>
                    <a:pt x="7541" y="30551"/>
                  </a:lnTo>
                  <a:lnTo>
                    <a:pt x="7969" y="30571"/>
                  </a:lnTo>
                  <a:lnTo>
                    <a:pt x="8418" y="30571"/>
                  </a:lnTo>
                  <a:lnTo>
                    <a:pt x="8827" y="30512"/>
                  </a:lnTo>
                  <a:lnTo>
                    <a:pt x="9275" y="30435"/>
                  </a:lnTo>
                  <a:lnTo>
                    <a:pt x="9723" y="30318"/>
                  </a:lnTo>
                  <a:lnTo>
                    <a:pt x="10191" y="30181"/>
                  </a:lnTo>
                  <a:lnTo>
                    <a:pt x="10561" y="30045"/>
                  </a:lnTo>
                  <a:lnTo>
                    <a:pt x="10931" y="29908"/>
                  </a:lnTo>
                  <a:lnTo>
                    <a:pt x="11321" y="29733"/>
                  </a:lnTo>
                  <a:lnTo>
                    <a:pt x="11710" y="29519"/>
                  </a:lnTo>
                  <a:lnTo>
                    <a:pt x="12217" y="29266"/>
                  </a:lnTo>
                  <a:lnTo>
                    <a:pt x="12704" y="28973"/>
                  </a:lnTo>
                  <a:lnTo>
                    <a:pt x="13152" y="28681"/>
                  </a:lnTo>
                  <a:lnTo>
                    <a:pt x="13600" y="28389"/>
                  </a:lnTo>
                  <a:lnTo>
                    <a:pt x="14048" y="28077"/>
                  </a:lnTo>
                  <a:lnTo>
                    <a:pt x="14477" y="27726"/>
                  </a:lnTo>
                  <a:lnTo>
                    <a:pt x="14886" y="27376"/>
                  </a:lnTo>
                  <a:lnTo>
                    <a:pt x="15276" y="27025"/>
                  </a:lnTo>
                  <a:lnTo>
                    <a:pt x="15627" y="26655"/>
                  </a:lnTo>
                  <a:lnTo>
                    <a:pt x="15958" y="26265"/>
                  </a:lnTo>
                  <a:lnTo>
                    <a:pt x="16270" y="25875"/>
                  </a:lnTo>
                  <a:lnTo>
                    <a:pt x="16562" y="25447"/>
                  </a:lnTo>
                  <a:lnTo>
                    <a:pt x="16854" y="25836"/>
                  </a:lnTo>
                  <a:lnTo>
                    <a:pt x="17146" y="26226"/>
                  </a:lnTo>
                  <a:lnTo>
                    <a:pt x="17478" y="26577"/>
                  </a:lnTo>
                  <a:lnTo>
                    <a:pt x="17809" y="26927"/>
                  </a:lnTo>
                  <a:lnTo>
                    <a:pt x="18199" y="27298"/>
                  </a:lnTo>
                  <a:lnTo>
                    <a:pt x="18608" y="27648"/>
                  </a:lnTo>
                  <a:lnTo>
                    <a:pt x="19036" y="27980"/>
                  </a:lnTo>
                  <a:lnTo>
                    <a:pt x="19484" y="28311"/>
                  </a:lnTo>
                  <a:lnTo>
                    <a:pt x="19913" y="28603"/>
                  </a:lnTo>
                  <a:lnTo>
                    <a:pt x="20381" y="28895"/>
                  </a:lnTo>
                  <a:lnTo>
                    <a:pt x="20868" y="29168"/>
                  </a:lnTo>
                  <a:lnTo>
                    <a:pt x="21355" y="29441"/>
                  </a:lnTo>
                  <a:lnTo>
                    <a:pt x="21764" y="29636"/>
                  </a:lnTo>
                  <a:lnTo>
                    <a:pt x="22154" y="29811"/>
                  </a:lnTo>
                  <a:lnTo>
                    <a:pt x="22524" y="29967"/>
                  </a:lnTo>
                  <a:lnTo>
                    <a:pt x="22894" y="30103"/>
                  </a:lnTo>
                  <a:lnTo>
                    <a:pt x="23362" y="30240"/>
                  </a:lnTo>
                  <a:lnTo>
                    <a:pt x="23810" y="30357"/>
                  </a:lnTo>
                  <a:lnTo>
                    <a:pt x="24239" y="30435"/>
                  </a:lnTo>
                  <a:lnTo>
                    <a:pt x="24667" y="30474"/>
                  </a:lnTo>
                  <a:lnTo>
                    <a:pt x="25115" y="30493"/>
                  </a:lnTo>
                  <a:lnTo>
                    <a:pt x="25544" y="30474"/>
                  </a:lnTo>
                  <a:lnTo>
                    <a:pt x="25992" y="30415"/>
                  </a:lnTo>
                  <a:lnTo>
                    <a:pt x="26187" y="30357"/>
                  </a:lnTo>
                  <a:lnTo>
                    <a:pt x="26382" y="30298"/>
                  </a:lnTo>
                  <a:lnTo>
                    <a:pt x="26596" y="30220"/>
                  </a:lnTo>
                  <a:lnTo>
                    <a:pt x="26791" y="30123"/>
                  </a:lnTo>
                  <a:lnTo>
                    <a:pt x="26966" y="30025"/>
                  </a:lnTo>
                  <a:lnTo>
                    <a:pt x="27122" y="29908"/>
                  </a:lnTo>
                  <a:lnTo>
                    <a:pt x="27317" y="29753"/>
                  </a:lnTo>
                  <a:lnTo>
                    <a:pt x="27473" y="29616"/>
                  </a:lnTo>
                  <a:lnTo>
                    <a:pt x="27629" y="29460"/>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506" y="27122"/>
                  </a:lnTo>
                  <a:lnTo>
                    <a:pt x="28545" y="26635"/>
                  </a:lnTo>
                  <a:lnTo>
                    <a:pt x="28564" y="26109"/>
                  </a:lnTo>
                  <a:lnTo>
                    <a:pt x="28545" y="25583"/>
                  </a:lnTo>
                  <a:lnTo>
                    <a:pt x="28486" y="25057"/>
                  </a:lnTo>
                  <a:lnTo>
                    <a:pt x="28428" y="24531"/>
                  </a:lnTo>
                  <a:lnTo>
                    <a:pt x="28350" y="24005"/>
                  </a:lnTo>
                  <a:lnTo>
                    <a:pt x="28233" y="23440"/>
                  </a:lnTo>
                  <a:lnTo>
                    <a:pt x="28057" y="22641"/>
                  </a:lnTo>
                  <a:lnTo>
                    <a:pt x="27824" y="21803"/>
                  </a:lnTo>
                  <a:lnTo>
                    <a:pt x="27570" y="20907"/>
                  </a:lnTo>
                  <a:lnTo>
                    <a:pt x="27259" y="19933"/>
                  </a:lnTo>
                  <a:lnTo>
                    <a:pt x="28213" y="19173"/>
                  </a:lnTo>
                  <a:lnTo>
                    <a:pt x="28525" y="18920"/>
                  </a:lnTo>
                  <a:lnTo>
                    <a:pt x="29226" y="18335"/>
                  </a:lnTo>
                  <a:lnTo>
                    <a:pt x="30006" y="17692"/>
                  </a:lnTo>
                  <a:lnTo>
                    <a:pt x="30454" y="17283"/>
                  </a:lnTo>
                  <a:lnTo>
                    <a:pt x="30844" y="16913"/>
                  </a:lnTo>
                  <a:lnTo>
                    <a:pt x="31194" y="16562"/>
                  </a:lnTo>
                  <a:lnTo>
                    <a:pt x="31506" y="16211"/>
                  </a:lnTo>
                  <a:lnTo>
                    <a:pt x="31876" y="15783"/>
                  </a:lnTo>
                  <a:lnTo>
                    <a:pt x="32169" y="15373"/>
                  </a:lnTo>
                  <a:lnTo>
                    <a:pt x="32441" y="14984"/>
                  </a:lnTo>
                  <a:lnTo>
                    <a:pt x="32636" y="14594"/>
                  </a:lnTo>
                  <a:lnTo>
                    <a:pt x="32831" y="14146"/>
                  </a:lnTo>
                  <a:lnTo>
                    <a:pt x="32909" y="13932"/>
                  </a:lnTo>
                  <a:lnTo>
                    <a:pt x="32967" y="13737"/>
                  </a:lnTo>
                  <a:lnTo>
                    <a:pt x="33026" y="13484"/>
                  </a:lnTo>
                  <a:lnTo>
                    <a:pt x="33065" y="13250"/>
                  </a:lnTo>
                  <a:lnTo>
                    <a:pt x="33084" y="13035"/>
                  </a:lnTo>
                  <a:lnTo>
                    <a:pt x="33065" y="12821"/>
                  </a:lnTo>
                  <a:lnTo>
                    <a:pt x="33045" y="12607"/>
                  </a:lnTo>
                  <a:lnTo>
                    <a:pt x="33006" y="12392"/>
                  </a:lnTo>
                  <a:lnTo>
                    <a:pt x="32928" y="12198"/>
                  </a:lnTo>
                  <a:lnTo>
                    <a:pt x="32850" y="12003"/>
                  </a:lnTo>
                  <a:lnTo>
                    <a:pt x="32753" y="11827"/>
                  </a:lnTo>
                  <a:lnTo>
                    <a:pt x="32636" y="11672"/>
                  </a:lnTo>
                  <a:lnTo>
                    <a:pt x="32519" y="11516"/>
                  </a:lnTo>
                  <a:lnTo>
                    <a:pt x="32383" y="11360"/>
                  </a:lnTo>
                  <a:lnTo>
                    <a:pt x="32091" y="11106"/>
                  </a:lnTo>
                  <a:lnTo>
                    <a:pt x="31759" y="10873"/>
                  </a:lnTo>
                  <a:lnTo>
                    <a:pt x="31389" y="10658"/>
                  </a:lnTo>
                  <a:lnTo>
                    <a:pt x="30961" y="10444"/>
                  </a:lnTo>
                  <a:lnTo>
                    <a:pt x="30571" y="10288"/>
                  </a:lnTo>
                  <a:lnTo>
                    <a:pt x="30181" y="10132"/>
                  </a:lnTo>
                  <a:lnTo>
                    <a:pt x="29363" y="9879"/>
                  </a:lnTo>
                  <a:lnTo>
                    <a:pt x="28720" y="9665"/>
                  </a:lnTo>
                  <a:lnTo>
                    <a:pt x="28057" y="9489"/>
                  </a:lnTo>
                  <a:lnTo>
                    <a:pt x="27395" y="9353"/>
                  </a:lnTo>
                  <a:lnTo>
                    <a:pt x="26713" y="9217"/>
                  </a:lnTo>
                  <a:lnTo>
                    <a:pt x="26051" y="9100"/>
                  </a:lnTo>
                  <a:lnTo>
                    <a:pt x="25408" y="9002"/>
                  </a:lnTo>
                  <a:lnTo>
                    <a:pt x="24102" y="8827"/>
                  </a:lnTo>
                  <a:lnTo>
                    <a:pt x="24083" y="8749"/>
                  </a:lnTo>
                  <a:lnTo>
                    <a:pt x="23674" y="7872"/>
                  </a:lnTo>
                  <a:lnTo>
                    <a:pt x="23245" y="7034"/>
                  </a:lnTo>
                  <a:lnTo>
                    <a:pt x="22719" y="6002"/>
                  </a:lnTo>
                  <a:lnTo>
                    <a:pt x="22271" y="5222"/>
                  </a:lnTo>
                  <a:lnTo>
                    <a:pt x="21823" y="4462"/>
                  </a:lnTo>
                  <a:lnTo>
                    <a:pt x="21491" y="3936"/>
                  </a:lnTo>
                  <a:lnTo>
                    <a:pt x="21121" y="3430"/>
                  </a:lnTo>
                  <a:lnTo>
                    <a:pt x="20751" y="2923"/>
                  </a:lnTo>
                  <a:lnTo>
                    <a:pt x="20361" y="2417"/>
                  </a:lnTo>
                  <a:lnTo>
                    <a:pt x="19952" y="1968"/>
                  </a:lnTo>
                  <a:lnTo>
                    <a:pt x="19523" y="1481"/>
                  </a:lnTo>
                  <a:lnTo>
                    <a:pt x="19192" y="1170"/>
                  </a:lnTo>
                  <a:lnTo>
                    <a:pt x="18841" y="877"/>
                  </a:lnTo>
                  <a:lnTo>
                    <a:pt x="18627" y="722"/>
                  </a:lnTo>
                  <a:lnTo>
                    <a:pt x="18393" y="566"/>
                  </a:lnTo>
                  <a:lnTo>
                    <a:pt x="18160" y="449"/>
                  </a:lnTo>
                  <a:lnTo>
                    <a:pt x="17926" y="332"/>
                  </a:lnTo>
                  <a:lnTo>
                    <a:pt x="17906" y="332"/>
                  </a:lnTo>
                  <a:lnTo>
                    <a:pt x="17731" y="254"/>
                  </a:lnTo>
                  <a:lnTo>
                    <a:pt x="17575" y="195"/>
                  </a:lnTo>
                  <a:lnTo>
                    <a:pt x="17380" y="137"/>
                  </a:lnTo>
                  <a:lnTo>
                    <a:pt x="17166" y="79"/>
                  </a:lnTo>
                  <a:lnTo>
                    <a:pt x="16971" y="40"/>
                  </a:lnTo>
                  <a:lnTo>
                    <a:pt x="16796" y="20"/>
                  </a:lnTo>
                  <a:lnTo>
                    <a:pt x="16776" y="20"/>
                  </a:lnTo>
                  <a:lnTo>
                    <a:pt x="16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9501450" y="282563"/>
              <a:ext cx="827125" cy="764275"/>
            </a:xfrm>
            <a:custGeom>
              <a:avLst/>
              <a:gdLst/>
              <a:ahLst/>
              <a:cxnLst/>
              <a:rect l="l" t="t" r="r" b="b"/>
              <a:pathLst>
                <a:path w="33085" h="30571" fill="none" extrusionOk="0">
                  <a:moveTo>
                    <a:pt x="33065" y="12821"/>
                  </a:moveTo>
                  <a:lnTo>
                    <a:pt x="33065" y="12821"/>
                  </a:lnTo>
                  <a:lnTo>
                    <a:pt x="33045" y="12607"/>
                  </a:lnTo>
                  <a:lnTo>
                    <a:pt x="33006" y="12392"/>
                  </a:lnTo>
                  <a:lnTo>
                    <a:pt x="32928" y="12198"/>
                  </a:lnTo>
                  <a:lnTo>
                    <a:pt x="32850" y="12003"/>
                  </a:lnTo>
                  <a:lnTo>
                    <a:pt x="32850" y="12003"/>
                  </a:lnTo>
                  <a:lnTo>
                    <a:pt x="32753" y="11827"/>
                  </a:lnTo>
                  <a:lnTo>
                    <a:pt x="32636" y="11672"/>
                  </a:lnTo>
                  <a:lnTo>
                    <a:pt x="32519" y="11516"/>
                  </a:lnTo>
                  <a:lnTo>
                    <a:pt x="32383" y="11360"/>
                  </a:lnTo>
                  <a:lnTo>
                    <a:pt x="32383" y="11360"/>
                  </a:lnTo>
                  <a:lnTo>
                    <a:pt x="32091" y="11106"/>
                  </a:lnTo>
                  <a:lnTo>
                    <a:pt x="31759" y="10873"/>
                  </a:lnTo>
                  <a:lnTo>
                    <a:pt x="31389" y="10658"/>
                  </a:lnTo>
                  <a:lnTo>
                    <a:pt x="30961" y="10444"/>
                  </a:lnTo>
                  <a:lnTo>
                    <a:pt x="30961" y="10444"/>
                  </a:lnTo>
                  <a:lnTo>
                    <a:pt x="30571" y="10288"/>
                  </a:lnTo>
                  <a:lnTo>
                    <a:pt x="30181" y="10132"/>
                  </a:lnTo>
                  <a:lnTo>
                    <a:pt x="29363" y="9879"/>
                  </a:lnTo>
                  <a:lnTo>
                    <a:pt x="29363" y="9879"/>
                  </a:lnTo>
                  <a:lnTo>
                    <a:pt x="28720" y="9665"/>
                  </a:lnTo>
                  <a:lnTo>
                    <a:pt x="28057" y="9489"/>
                  </a:lnTo>
                  <a:lnTo>
                    <a:pt x="27395" y="9353"/>
                  </a:lnTo>
                  <a:lnTo>
                    <a:pt x="26713" y="9217"/>
                  </a:lnTo>
                  <a:lnTo>
                    <a:pt x="26051" y="9100"/>
                  </a:lnTo>
                  <a:lnTo>
                    <a:pt x="25408" y="9002"/>
                  </a:lnTo>
                  <a:lnTo>
                    <a:pt x="24102" y="8827"/>
                  </a:lnTo>
                  <a:lnTo>
                    <a:pt x="24102" y="8827"/>
                  </a:lnTo>
                  <a:lnTo>
                    <a:pt x="24083" y="8749"/>
                  </a:lnTo>
                  <a:lnTo>
                    <a:pt x="24083" y="8749"/>
                  </a:lnTo>
                  <a:lnTo>
                    <a:pt x="23674" y="7872"/>
                  </a:lnTo>
                  <a:lnTo>
                    <a:pt x="23245" y="7034"/>
                  </a:lnTo>
                  <a:lnTo>
                    <a:pt x="23245" y="7034"/>
                  </a:lnTo>
                  <a:lnTo>
                    <a:pt x="22719" y="6002"/>
                  </a:lnTo>
                  <a:lnTo>
                    <a:pt x="22719" y="6002"/>
                  </a:lnTo>
                  <a:lnTo>
                    <a:pt x="22271" y="5222"/>
                  </a:lnTo>
                  <a:lnTo>
                    <a:pt x="21823" y="4462"/>
                  </a:lnTo>
                  <a:lnTo>
                    <a:pt x="21823" y="4462"/>
                  </a:lnTo>
                  <a:lnTo>
                    <a:pt x="21491" y="3936"/>
                  </a:lnTo>
                  <a:lnTo>
                    <a:pt x="21121" y="3430"/>
                  </a:lnTo>
                  <a:lnTo>
                    <a:pt x="20751" y="2923"/>
                  </a:lnTo>
                  <a:lnTo>
                    <a:pt x="20361" y="2417"/>
                  </a:lnTo>
                  <a:lnTo>
                    <a:pt x="20361" y="2417"/>
                  </a:lnTo>
                  <a:lnTo>
                    <a:pt x="19952" y="1968"/>
                  </a:lnTo>
                  <a:lnTo>
                    <a:pt x="19523" y="1481"/>
                  </a:lnTo>
                  <a:lnTo>
                    <a:pt x="19523" y="1481"/>
                  </a:lnTo>
                  <a:lnTo>
                    <a:pt x="19192" y="1170"/>
                  </a:lnTo>
                  <a:lnTo>
                    <a:pt x="18841" y="877"/>
                  </a:lnTo>
                  <a:lnTo>
                    <a:pt x="18841" y="877"/>
                  </a:lnTo>
                  <a:lnTo>
                    <a:pt x="18627" y="722"/>
                  </a:lnTo>
                  <a:lnTo>
                    <a:pt x="18393" y="566"/>
                  </a:lnTo>
                  <a:lnTo>
                    <a:pt x="18160" y="449"/>
                  </a:lnTo>
                  <a:lnTo>
                    <a:pt x="17926" y="332"/>
                  </a:lnTo>
                  <a:lnTo>
                    <a:pt x="17906" y="332"/>
                  </a:lnTo>
                  <a:lnTo>
                    <a:pt x="17906" y="332"/>
                  </a:lnTo>
                  <a:lnTo>
                    <a:pt x="17731" y="254"/>
                  </a:lnTo>
                  <a:lnTo>
                    <a:pt x="17575" y="195"/>
                  </a:lnTo>
                  <a:lnTo>
                    <a:pt x="17575" y="195"/>
                  </a:lnTo>
                  <a:lnTo>
                    <a:pt x="17380" y="137"/>
                  </a:lnTo>
                  <a:lnTo>
                    <a:pt x="17166" y="79"/>
                  </a:lnTo>
                  <a:lnTo>
                    <a:pt x="17166" y="79"/>
                  </a:lnTo>
                  <a:lnTo>
                    <a:pt x="16971" y="40"/>
                  </a:lnTo>
                  <a:lnTo>
                    <a:pt x="16796" y="20"/>
                  </a:lnTo>
                  <a:lnTo>
                    <a:pt x="16776" y="20"/>
                  </a:lnTo>
                  <a:lnTo>
                    <a:pt x="16776" y="20"/>
                  </a:lnTo>
                  <a:lnTo>
                    <a:pt x="16484" y="1"/>
                  </a:lnTo>
                  <a:lnTo>
                    <a:pt x="16484" y="1"/>
                  </a:lnTo>
                  <a:lnTo>
                    <a:pt x="16348" y="1"/>
                  </a:lnTo>
                  <a:lnTo>
                    <a:pt x="16348" y="1"/>
                  </a:lnTo>
                  <a:lnTo>
                    <a:pt x="16289" y="1"/>
                  </a:lnTo>
                  <a:lnTo>
                    <a:pt x="16289" y="1"/>
                  </a:lnTo>
                  <a:lnTo>
                    <a:pt x="16114" y="1"/>
                  </a:lnTo>
                  <a:lnTo>
                    <a:pt x="16114" y="1"/>
                  </a:lnTo>
                  <a:lnTo>
                    <a:pt x="15977" y="20"/>
                  </a:lnTo>
                  <a:lnTo>
                    <a:pt x="15821" y="59"/>
                  </a:lnTo>
                  <a:lnTo>
                    <a:pt x="15821" y="59"/>
                  </a:lnTo>
                  <a:lnTo>
                    <a:pt x="15549" y="118"/>
                  </a:lnTo>
                  <a:lnTo>
                    <a:pt x="15549" y="118"/>
                  </a:lnTo>
                  <a:lnTo>
                    <a:pt x="15510" y="137"/>
                  </a:lnTo>
                  <a:lnTo>
                    <a:pt x="15510" y="137"/>
                  </a:lnTo>
                  <a:lnTo>
                    <a:pt x="15179" y="254"/>
                  </a:lnTo>
                  <a:lnTo>
                    <a:pt x="14867" y="390"/>
                  </a:lnTo>
                  <a:lnTo>
                    <a:pt x="14536" y="585"/>
                  </a:lnTo>
                  <a:lnTo>
                    <a:pt x="14224" y="799"/>
                  </a:lnTo>
                  <a:lnTo>
                    <a:pt x="14224" y="799"/>
                  </a:lnTo>
                  <a:lnTo>
                    <a:pt x="13873" y="1092"/>
                  </a:lnTo>
                  <a:lnTo>
                    <a:pt x="13542" y="1403"/>
                  </a:lnTo>
                  <a:lnTo>
                    <a:pt x="13542" y="1403"/>
                  </a:lnTo>
                  <a:lnTo>
                    <a:pt x="13113" y="1871"/>
                  </a:lnTo>
                  <a:lnTo>
                    <a:pt x="12724" y="2339"/>
                  </a:lnTo>
                  <a:lnTo>
                    <a:pt x="12724" y="2339"/>
                  </a:lnTo>
                  <a:lnTo>
                    <a:pt x="12334" y="2845"/>
                  </a:lnTo>
                  <a:lnTo>
                    <a:pt x="11964" y="3332"/>
                  </a:lnTo>
                  <a:lnTo>
                    <a:pt x="11593" y="3858"/>
                  </a:lnTo>
                  <a:lnTo>
                    <a:pt x="11262" y="4385"/>
                  </a:lnTo>
                  <a:lnTo>
                    <a:pt x="11262" y="4385"/>
                  </a:lnTo>
                  <a:lnTo>
                    <a:pt x="10775" y="5164"/>
                  </a:lnTo>
                  <a:lnTo>
                    <a:pt x="10346" y="5982"/>
                  </a:lnTo>
                  <a:lnTo>
                    <a:pt x="9918" y="6820"/>
                  </a:lnTo>
                  <a:lnTo>
                    <a:pt x="9548" y="7677"/>
                  </a:lnTo>
                  <a:lnTo>
                    <a:pt x="9548" y="7677"/>
                  </a:lnTo>
                  <a:lnTo>
                    <a:pt x="9002" y="8827"/>
                  </a:lnTo>
                  <a:lnTo>
                    <a:pt x="9002" y="8827"/>
                  </a:lnTo>
                  <a:lnTo>
                    <a:pt x="8983" y="8905"/>
                  </a:lnTo>
                  <a:lnTo>
                    <a:pt x="8983" y="8905"/>
                  </a:lnTo>
                  <a:lnTo>
                    <a:pt x="7677" y="9080"/>
                  </a:lnTo>
                  <a:lnTo>
                    <a:pt x="7015" y="9178"/>
                  </a:lnTo>
                  <a:lnTo>
                    <a:pt x="6352" y="9294"/>
                  </a:lnTo>
                  <a:lnTo>
                    <a:pt x="5690" y="9431"/>
                  </a:lnTo>
                  <a:lnTo>
                    <a:pt x="5027" y="9587"/>
                  </a:lnTo>
                  <a:lnTo>
                    <a:pt x="4365" y="9762"/>
                  </a:lnTo>
                  <a:lnTo>
                    <a:pt x="3702" y="9957"/>
                  </a:lnTo>
                  <a:lnTo>
                    <a:pt x="3702" y="9957"/>
                  </a:lnTo>
                  <a:lnTo>
                    <a:pt x="2904" y="10230"/>
                  </a:lnTo>
                  <a:lnTo>
                    <a:pt x="2514" y="10366"/>
                  </a:lnTo>
                  <a:lnTo>
                    <a:pt x="2124" y="10522"/>
                  </a:lnTo>
                  <a:lnTo>
                    <a:pt x="2124" y="10522"/>
                  </a:lnTo>
                  <a:lnTo>
                    <a:pt x="1696" y="10736"/>
                  </a:lnTo>
                  <a:lnTo>
                    <a:pt x="1306" y="10951"/>
                  </a:lnTo>
                  <a:lnTo>
                    <a:pt x="994" y="11184"/>
                  </a:lnTo>
                  <a:lnTo>
                    <a:pt x="702" y="11438"/>
                  </a:lnTo>
                  <a:lnTo>
                    <a:pt x="702" y="11438"/>
                  </a:lnTo>
                  <a:lnTo>
                    <a:pt x="566" y="11594"/>
                  </a:lnTo>
                  <a:lnTo>
                    <a:pt x="429" y="11749"/>
                  </a:lnTo>
                  <a:lnTo>
                    <a:pt x="332" y="11925"/>
                  </a:lnTo>
                  <a:lnTo>
                    <a:pt x="234" y="12081"/>
                  </a:lnTo>
                  <a:lnTo>
                    <a:pt x="234" y="12081"/>
                  </a:lnTo>
                  <a:lnTo>
                    <a:pt x="137" y="12276"/>
                  </a:lnTo>
                  <a:lnTo>
                    <a:pt x="78" y="12490"/>
                  </a:lnTo>
                  <a:lnTo>
                    <a:pt x="39" y="12685"/>
                  </a:lnTo>
                  <a:lnTo>
                    <a:pt x="1" y="12918"/>
                  </a:lnTo>
                  <a:lnTo>
                    <a:pt x="1" y="12918"/>
                  </a:lnTo>
                  <a:lnTo>
                    <a:pt x="1" y="13113"/>
                  </a:lnTo>
                  <a:lnTo>
                    <a:pt x="20" y="13328"/>
                  </a:lnTo>
                  <a:lnTo>
                    <a:pt x="59" y="13561"/>
                  </a:lnTo>
                  <a:lnTo>
                    <a:pt x="117" y="13815"/>
                  </a:lnTo>
                  <a:lnTo>
                    <a:pt x="117" y="13815"/>
                  </a:lnTo>
                  <a:lnTo>
                    <a:pt x="176" y="14010"/>
                  </a:lnTo>
                  <a:lnTo>
                    <a:pt x="234" y="14224"/>
                  </a:lnTo>
                  <a:lnTo>
                    <a:pt x="429" y="14672"/>
                  </a:lnTo>
                  <a:lnTo>
                    <a:pt x="429" y="14672"/>
                  </a:lnTo>
                  <a:lnTo>
                    <a:pt x="643" y="15062"/>
                  </a:lnTo>
                  <a:lnTo>
                    <a:pt x="897" y="15451"/>
                  </a:lnTo>
                  <a:lnTo>
                    <a:pt x="1209" y="15861"/>
                  </a:lnTo>
                  <a:lnTo>
                    <a:pt x="1559" y="16289"/>
                  </a:lnTo>
                  <a:lnTo>
                    <a:pt x="1559" y="16289"/>
                  </a:lnTo>
                  <a:lnTo>
                    <a:pt x="1890" y="16640"/>
                  </a:lnTo>
                  <a:lnTo>
                    <a:pt x="2241" y="16991"/>
                  </a:lnTo>
                  <a:lnTo>
                    <a:pt x="2631" y="17380"/>
                  </a:lnTo>
                  <a:lnTo>
                    <a:pt x="3079" y="17770"/>
                  </a:lnTo>
                  <a:lnTo>
                    <a:pt x="3079" y="17770"/>
                  </a:lnTo>
                  <a:lnTo>
                    <a:pt x="3839" y="18432"/>
                  </a:lnTo>
                  <a:lnTo>
                    <a:pt x="4560" y="18997"/>
                  </a:lnTo>
                  <a:lnTo>
                    <a:pt x="4872" y="19251"/>
                  </a:lnTo>
                  <a:lnTo>
                    <a:pt x="4872" y="19251"/>
                  </a:lnTo>
                  <a:lnTo>
                    <a:pt x="5826" y="20011"/>
                  </a:lnTo>
                  <a:lnTo>
                    <a:pt x="5826" y="20011"/>
                  </a:lnTo>
                  <a:lnTo>
                    <a:pt x="5514" y="20985"/>
                  </a:lnTo>
                  <a:lnTo>
                    <a:pt x="5242" y="21881"/>
                  </a:lnTo>
                  <a:lnTo>
                    <a:pt x="5027" y="22719"/>
                  </a:lnTo>
                  <a:lnTo>
                    <a:pt x="4852" y="23518"/>
                  </a:lnTo>
                  <a:lnTo>
                    <a:pt x="4852" y="23518"/>
                  </a:lnTo>
                  <a:lnTo>
                    <a:pt x="4735" y="24083"/>
                  </a:lnTo>
                  <a:lnTo>
                    <a:pt x="4657" y="24628"/>
                  </a:lnTo>
                  <a:lnTo>
                    <a:pt x="4579" y="25154"/>
                  </a:lnTo>
                  <a:lnTo>
                    <a:pt x="4540" y="25661"/>
                  </a:lnTo>
                  <a:lnTo>
                    <a:pt x="4540" y="25661"/>
                  </a:lnTo>
                  <a:lnTo>
                    <a:pt x="4521" y="26207"/>
                  </a:lnTo>
                  <a:lnTo>
                    <a:pt x="4521" y="26713"/>
                  </a:lnTo>
                  <a:lnTo>
                    <a:pt x="4560" y="27200"/>
                  </a:lnTo>
                  <a:lnTo>
                    <a:pt x="4638" y="27668"/>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320" y="29363"/>
                  </a:lnTo>
                  <a:lnTo>
                    <a:pt x="5456" y="29538"/>
                  </a:lnTo>
                  <a:lnTo>
                    <a:pt x="5592" y="29694"/>
                  </a:lnTo>
                  <a:lnTo>
                    <a:pt x="5592" y="29694"/>
                  </a:lnTo>
                  <a:lnTo>
                    <a:pt x="5748" y="29850"/>
                  </a:lnTo>
                  <a:lnTo>
                    <a:pt x="5943" y="30006"/>
                  </a:lnTo>
                  <a:lnTo>
                    <a:pt x="5943" y="30006"/>
                  </a:lnTo>
                  <a:lnTo>
                    <a:pt x="6118" y="30103"/>
                  </a:lnTo>
                  <a:lnTo>
                    <a:pt x="6294" y="30201"/>
                  </a:lnTo>
                  <a:lnTo>
                    <a:pt x="6489" y="30298"/>
                  </a:lnTo>
                  <a:lnTo>
                    <a:pt x="6703" y="30376"/>
                  </a:lnTo>
                  <a:lnTo>
                    <a:pt x="6703" y="30376"/>
                  </a:lnTo>
                  <a:lnTo>
                    <a:pt x="6898" y="30435"/>
                  </a:lnTo>
                  <a:lnTo>
                    <a:pt x="7093" y="30493"/>
                  </a:lnTo>
                  <a:lnTo>
                    <a:pt x="7541" y="30551"/>
                  </a:lnTo>
                  <a:lnTo>
                    <a:pt x="7541" y="30551"/>
                  </a:lnTo>
                  <a:lnTo>
                    <a:pt x="7969" y="30571"/>
                  </a:lnTo>
                  <a:lnTo>
                    <a:pt x="7969" y="30571"/>
                  </a:lnTo>
                  <a:lnTo>
                    <a:pt x="8418" y="30571"/>
                  </a:lnTo>
                  <a:lnTo>
                    <a:pt x="8418" y="30571"/>
                  </a:lnTo>
                  <a:lnTo>
                    <a:pt x="8827" y="30512"/>
                  </a:lnTo>
                  <a:lnTo>
                    <a:pt x="9275" y="30435"/>
                  </a:lnTo>
                  <a:lnTo>
                    <a:pt x="9723" y="30318"/>
                  </a:lnTo>
                  <a:lnTo>
                    <a:pt x="10191" y="30181"/>
                  </a:lnTo>
                  <a:lnTo>
                    <a:pt x="10191" y="30181"/>
                  </a:lnTo>
                  <a:lnTo>
                    <a:pt x="10561" y="30045"/>
                  </a:lnTo>
                  <a:lnTo>
                    <a:pt x="10931" y="29908"/>
                  </a:lnTo>
                  <a:lnTo>
                    <a:pt x="11321" y="29733"/>
                  </a:lnTo>
                  <a:lnTo>
                    <a:pt x="11710" y="29519"/>
                  </a:lnTo>
                  <a:lnTo>
                    <a:pt x="11710" y="29519"/>
                  </a:lnTo>
                  <a:lnTo>
                    <a:pt x="12217" y="29266"/>
                  </a:lnTo>
                  <a:lnTo>
                    <a:pt x="12704" y="28973"/>
                  </a:lnTo>
                  <a:lnTo>
                    <a:pt x="13152" y="28681"/>
                  </a:lnTo>
                  <a:lnTo>
                    <a:pt x="13600" y="28389"/>
                  </a:lnTo>
                  <a:lnTo>
                    <a:pt x="13600" y="28389"/>
                  </a:lnTo>
                  <a:lnTo>
                    <a:pt x="14048" y="28077"/>
                  </a:lnTo>
                  <a:lnTo>
                    <a:pt x="14477" y="27726"/>
                  </a:lnTo>
                  <a:lnTo>
                    <a:pt x="14886" y="27376"/>
                  </a:lnTo>
                  <a:lnTo>
                    <a:pt x="15276" y="27025"/>
                  </a:lnTo>
                  <a:lnTo>
                    <a:pt x="15276" y="27025"/>
                  </a:lnTo>
                  <a:lnTo>
                    <a:pt x="15627" y="26655"/>
                  </a:lnTo>
                  <a:lnTo>
                    <a:pt x="15958" y="26265"/>
                  </a:lnTo>
                  <a:lnTo>
                    <a:pt x="16270" y="25875"/>
                  </a:lnTo>
                  <a:lnTo>
                    <a:pt x="16562" y="25447"/>
                  </a:lnTo>
                  <a:lnTo>
                    <a:pt x="16562" y="25447"/>
                  </a:lnTo>
                  <a:lnTo>
                    <a:pt x="16854" y="25836"/>
                  </a:lnTo>
                  <a:lnTo>
                    <a:pt x="17146" y="26226"/>
                  </a:lnTo>
                  <a:lnTo>
                    <a:pt x="17478" y="26577"/>
                  </a:lnTo>
                  <a:lnTo>
                    <a:pt x="17809" y="26927"/>
                  </a:lnTo>
                  <a:lnTo>
                    <a:pt x="17809" y="26927"/>
                  </a:lnTo>
                  <a:lnTo>
                    <a:pt x="18199" y="27298"/>
                  </a:lnTo>
                  <a:lnTo>
                    <a:pt x="18608" y="27648"/>
                  </a:lnTo>
                  <a:lnTo>
                    <a:pt x="19036" y="27980"/>
                  </a:lnTo>
                  <a:lnTo>
                    <a:pt x="19484" y="28311"/>
                  </a:lnTo>
                  <a:lnTo>
                    <a:pt x="19484" y="28311"/>
                  </a:lnTo>
                  <a:lnTo>
                    <a:pt x="19913" y="28603"/>
                  </a:lnTo>
                  <a:lnTo>
                    <a:pt x="20381" y="28895"/>
                  </a:lnTo>
                  <a:lnTo>
                    <a:pt x="20868" y="29168"/>
                  </a:lnTo>
                  <a:lnTo>
                    <a:pt x="21355" y="29441"/>
                  </a:lnTo>
                  <a:lnTo>
                    <a:pt x="21355" y="29441"/>
                  </a:lnTo>
                  <a:lnTo>
                    <a:pt x="21764" y="29636"/>
                  </a:lnTo>
                  <a:lnTo>
                    <a:pt x="22154" y="29811"/>
                  </a:lnTo>
                  <a:lnTo>
                    <a:pt x="22524" y="29967"/>
                  </a:lnTo>
                  <a:lnTo>
                    <a:pt x="22894" y="30103"/>
                  </a:lnTo>
                  <a:lnTo>
                    <a:pt x="22894" y="30103"/>
                  </a:lnTo>
                  <a:lnTo>
                    <a:pt x="23362" y="30240"/>
                  </a:lnTo>
                  <a:lnTo>
                    <a:pt x="23810" y="30357"/>
                  </a:lnTo>
                  <a:lnTo>
                    <a:pt x="24239" y="30435"/>
                  </a:lnTo>
                  <a:lnTo>
                    <a:pt x="24667" y="30474"/>
                  </a:lnTo>
                  <a:lnTo>
                    <a:pt x="24667" y="30474"/>
                  </a:lnTo>
                  <a:lnTo>
                    <a:pt x="25115" y="30493"/>
                  </a:lnTo>
                  <a:lnTo>
                    <a:pt x="25115" y="30493"/>
                  </a:lnTo>
                  <a:lnTo>
                    <a:pt x="25544" y="30474"/>
                  </a:lnTo>
                  <a:lnTo>
                    <a:pt x="25544" y="30474"/>
                  </a:lnTo>
                  <a:lnTo>
                    <a:pt x="25992" y="30415"/>
                  </a:lnTo>
                  <a:lnTo>
                    <a:pt x="26187" y="30357"/>
                  </a:lnTo>
                  <a:lnTo>
                    <a:pt x="26382" y="30298"/>
                  </a:lnTo>
                  <a:lnTo>
                    <a:pt x="26382" y="30298"/>
                  </a:lnTo>
                  <a:lnTo>
                    <a:pt x="26596" y="30220"/>
                  </a:lnTo>
                  <a:lnTo>
                    <a:pt x="26791" y="30123"/>
                  </a:lnTo>
                  <a:lnTo>
                    <a:pt x="26966" y="30025"/>
                  </a:lnTo>
                  <a:lnTo>
                    <a:pt x="27122" y="29908"/>
                  </a:lnTo>
                  <a:lnTo>
                    <a:pt x="27122" y="29908"/>
                  </a:lnTo>
                  <a:lnTo>
                    <a:pt x="27317" y="29753"/>
                  </a:lnTo>
                  <a:lnTo>
                    <a:pt x="27473" y="29616"/>
                  </a:lnTo>
                  <a:lnTo>
                    <a:pt x="27473" y="29616"/>
                  </a:lnTo>
                  <a:lnTo>
                    <a:pt x="27629" y="29460"/>
                  </a:lnTo>
                  <a:lnTo>
                    <a:pt x="27765" y="29285"/>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447" y="27590"/>
                  </a:lnTo>
                  <a:lnTo>
                    <a:pt x="28506" y="27122"/>
                  </a:lnTo>
                  <a:lnTo>
                    <a:pt x="28545" y="26635"/>
                  </a:lnTo>
                  <a:lnTo>
                    <a:pt x="28564" y="26109"/>
                  </a:lnTo>
                  <a:lnTo>
                    <a:pt x="28545" y="25583"/>
                  </a:lnTo>
                  <a:lnTo>
                    <a:pt x="28545" y="25583"/>
                  </a:lnTo>
                  <a:lnTo>
                    <a:pt x="28486" y="25057"/>
                  </a:lnTo>
                  <a:lnTo>
                    <a:pt x="28428" y="24531"/>
                  </a:lnTo>
                  <a:lnTo>
                    <a:pt x="28350" y="24005"/>
                  </a:lnTo>
                  <a:lnTo>
                    <a:pt x="28233" y="23440"/>
                  </a:lnTo>
                  <a:lnTo>
                    <a:pt x="28233" y="23440"/>
                  </a:lnTo>
                  <a:lnTo>
                    <a:pt x="28057" y="22641"/>
                  </a:lnTo>
                  <a:lnTo>
                    <a:pt x="27824" y="21803"/>
                  </a:lnTo>
                  <a:lnTo>
                    <a:pt x="27570" y="20907"/>
                  </a:lnTo>
                  <a:lnTo>
                    <a:pt x="27259" y="19933"/>
                  </a:lnTo>
                  <a:lnTo>
                    <a:pt x="27259" y="19933"/>
                  </a:lnTo>
                  <a:lnTo>
                    <a:pt x="28213" y="19173"/>
                  </a:lnTo>
                  <a:lnTo>
                    <a:pt x="28525" y="18920"/>
                  </a:lnTo>
                  <a:lnTo>
                    <a:pt x="28525" y="18920"/>
                  </a:lnTo>
                  <a:lnTo>
                    <a:pt x="29226" y="18335"/>
                  </a:lnTo>
                  <a:lnTo>
                    <a:pt x="30006" y="17692"/>
                  </a:lnTo>
                  <a:lnTo>
                    <a:pt x="30006" y="17692"/>
                  </a:lnTo>
                  <a:lnTo>
                    <a:pt x="30454" y="17283"/>
                  </a:lnTo>
                  <a:lnTo>
                    <a:pt x="30844" y="16913"/>
                  </a:lnTo>
                  <a:lnTo>
                    <a:pt x="31194" y="16562"/>
                  </a:lnTo>
                  <a:lnTo>
                    <a:pt x="31506" y="16211"/>
                  </a:lnTo>
                  <a:lnTo>
                    <a:pt x="31506" y="16211"/>
                  </a:lnTo>
                  <a:lnTo>
                    <a:pt x="31876" y="15783"/>
                  </a:lnTo>
                  <a:lnTo>
                    <a:pt x="32169" y="15373"/>
                  </a:lnTo>
                  <a:lnTo>
                    <a:pt x="32441" y="14984"/>
                  </a:lnTo>
                  <a:lnTo>
                    <a:pt x="32636" y="14594"/>
                  </a:lnTo>
                  <a:lnTo>
                    <a:pt x="32636" y="14594"/>
                  </a:lnTo>
                  <a:lnTo>
                    <a:pt x="32831" y="14146"/>
                  </a:lnTo>
                  <a:lnTo>
                    <a:pt x="32909" y="13932"/>
                  </a:lnTo>
                  <a:lnTo>
                    <a:pt x="32967" y="13737"/>
                  </a:lnTo>
                  <a:lnTo>
                    <a:pt x="32967" y="13737"/>
                  </a:lnTo>
                  <a:lnTo>
                    <a:pt x="33026" y="13484"/>
                  </a:lnTo>
                  <a:lnTo>
                    <a:pt x="33065" y="13250"/>
                  </a:lnTo>
                  <a:lnTo>
                    <a:pt x="33084" y="13035"/>
                  </a:lnTo>
                  <a:lnTo>
                    <a:pt x="33065" y="12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9501450" y="282563"/>
              <a:ext cx="671250" cy="764775"/>
            </a:xfrm>
            <a:custGeom>
              <a:avLst/>
              <a:gdLst/>
              <a:ahLst/>
              <a:cxnLst/>
              <a:rect l="l" t="t" r="r" b="b"/>
              <a:pathLst>
                <a:path w="26850" h="30591" extrusionOk="0">
                  <a:moveTo>
                    <a:pt x="16114" y="1"/>
                  </a:moveTo>
                  <a:lnTo>
                    <a:pt x="15841" y="40"/>
                  </a:lnTo>
                  <a:lnTo>
                    <a:pt x="15549" y="118"/>
                  </a:lnTo>
                  <a:lnTo>
                    <a:pt x="15490" y="137"/>
                  </a:lnTo>
                  <a:lnTo>
                    <a:pt x="15179" y="254"/>
                  </a:lnTo>
                  <a:lnTo>
                    <a:pt x="14847" y="390"/>
                  </a:lnTo>
                  <a:lnTo>
                    <a:pt x="14536" y="566"/>
                  </a:lnTo>
                  <a:lnTo>
                    <a:pt x="14224" y="799"/>
                  </a:lnTo>
                  <a:lnTo>
                    <a:pt x="13873" y="1092"/>
                  </a:lnTo>
                  <a:lnTo>
                    <a:pt x="13542" y="1403"/>
                  </a:lnTo>
                  <a:lnTo>
                    <a:pt x="13113" y="1871"/>
                  </a:lnTo>
                  <a:lnTo>
                    <a:pt x="12724" y="2339"/>
                  </a:lnTo>
                  <a:lnTo>
                    <a:pt x="12334" y="2826"/>
                  </a:lnTo>
                  <a:lnTo>
                    <a:pt x="11944" y="3332"/>
                  </a:lnTo>
                  <a:lnTo>
                    <a:pt x="11593" y="3858"/>
                  </a:lnTo>
                  <a:lnTo>
                    <a:pt x="11243" y="4385"/>
                  </a:lnTo>
                  <a:lnTo>
                    <a:pt x="10775" y="5164"/>
                  </a:lnTo>
                  <a:lnTo>
                    <a:pt x="10327" y="5982"/>
                  </a:lnTo>
                  <a:lnTo>
                    <a:pt x="9918" y="6820"/>
                  </a:lnTo>
                  <a:lnTo>
                    <a:pt x="9548" y="7677"/>
                  </a:lnTo>
                  <a:lnTo>
                    <a:pt x="9255" y="8262"/>
                  </a:lnTo>
                  <a:lnTo>
                    <a:pt x="9002" y="8827"/>
                  </a:lnTo>
                  <a:lnTo>
                    <a:pt x="8963" y="8905"/>
                  </a:lnTo>
                  <a:lnTo>
                    <a:pt x="7677" y="9080"/>
                  </a:lnTo>
                  <a:lnTo>
                    <a:pt x="7015" y="9178"/>
                  </a:lnTo>
                  <a:lnTo>
                    <a:pt x="6352" y="9294"/>
                  </a:lnTo>
                  <a:lnTo>
                    <a:pt x="5690" y="9431"/>
                  </a:lnTo>
                  <a:lnTo>
                    <a:pt x="5027" y="9567"/>
                  </a:lnTo>
                  <a:lnTo>
                    <a:pt x="4365" y="9743"/>
                  </a:lnTo>
                  <a:lnTo>
                    <a:pt x="3702" y="9937"/>
                  </a:lnTo>
                  <a:lnTo>
                    <a:pt x="2904" y="10210"/>
                  </a:lnTo>
                  <a:lnTo>
                    <a:pt x="2514" y="10366"/>
                  </a:lnTo>
                  <a:lnTo>
                    <a:pt x="2124" y="10522"/>
                  </a:lnTo>
                  <a:lnTo>
                    <a:pt x="1696" y="10736"/>
                  </a:lnTo>
                  <a:lnTo>
                    <a:pt x="1306" y="10951"/>
                  </a:lnTo>
                  <a:lnTo>
                    <a:pt x="975" y="11184"/>
                  </a:lnTo>
                  <a:lnTo>
                    <a:pt x="702" y="11438"/>
                  </a:lnTo>
                  <a:lnTo>
                    <a:pt x="546" y="11594"/>
                  </a:lnTo>
                  <a:lnTo>
                    <a:pt x="429" y="11749"/>
                  </a:lnTo>
                  <a:lnTo>
                    <a:pt x="312" y="11905"/>
                  </a:lnTo>
                  <a:lnTo>
                    <a:pt x="215" y="12081"/>
                  </a:lnTo>
                  <a:lnTo>
                    <a:pt x="137" y="12276"/>
                  </a:lnTo>
                  <a:lnTo>
                    <a:pt x="78" y="12470"/>
                  </a:lnTo>
                  <a:lnTo>
                    <a:pt x="20" y="12685"/>
                  </a:lnTo>
                  <a:lnTo>
                    <a:pt x="1" y="12918"/>
                  </a:lnTo>
                  <a:lnTo>
                    <a:pt x="1" y="13113"/>
                  </a:lnTo>
                  <a:lnTo>
                    <a:pt x="20" y="13328"/>
                  </a:lnTo>
                  <a:lnTo>
                    <a:pt x="39" y="13561"/>
                  </a:lnTo>
                  <a:lnTo>
                    <a:pt x="98" y="13815"/>
                  </a:lnTo>
                  <a:lnTo>
                    <a:pt x="156" y="14010"/>
                  </a:lnTo>
                  <a:lnTo>
                    <a:pt x="234" y="14224"/>
                  </a:lnTo>
                  <a:lnTo>
                    <a:pt x="332" y="14438"/>
                  </a:lnTo>
                  <a:lnTo>
                    <a:pt x="429" y="14672"/>
                  </a:lnTo>
                  <a:lnTo>
                    <a:pt x="643" y="15062"/>
                  </a:lnTo>
                  <a:lnTo>
                    <a:pt x="897" y="15451"/>
                  </a:lnTo>
                  <a:lnTo>
                    <a:pt x="1209" y="15861"/>
                  </a:lnTo>
                  <a:lnTo>
                    <a:pt x="1559" y="16289"/>
                  </a:lnTo>
                  <a:lnTo>
                    <a:pt x="1871" y="16640"/>
                  </a:lnTo>
                  <a:lnTo>
                    <a:pt x="2222" y="16991"/>
                  </a:lnTo>
                  <a:lnTo>
                    <a:pt x="2631" y="17380"/>
                  </a:lnTo>
                  <a:lnTo>
                    <a:pt x="3079" y="17770"/>
                  </a:lnTo>
                  <a:lnTo>
                    <a:pt x="3858" y="18432"/>
                  </a:lnTo>
                  <a:lnTo>
                    <a:pt x="4560" y="18997"/>
                  </a:lnTo>
                  <a:lnTo>
                    <a:pt x="4872" y="19251"/>
                  </a:lnTo>
                  <a:lnTo>
                    <a:pt x="4988" y="19348"/>
                  </a:lnTo>
                  <a:lnTo>
                    <a:pt x="5826" y="20030"/>
                  </a:lnTo>
                  <a:lnTo>
                    <a:pt x="5514" y="20985"/>
                  </a:lnTo>
                  <a:lnTo>
                    <a:pt x="5242" y="21881"/>
                  </a:lnTo>
                  <a:lnTo>
                    <a:pt x="5027" y="22719"/>
                  </a:lnTo>
                  <a:lnTo>
                    <a:pt x="4833" y="23518"/>
                  </a:lnTo>
                  <a:lnTo>
                    <a:pt x="4735" y="24083"/>
                  </a:lnTo>
                  <a:lnTo>
                    <a:pt x="4638" y="24628"/>
                  </a:lnTo>
                  <a:lnTo>
                    <a:pt x="4579" y="25154"/>
                  </a:lnTo>
                  <a:lnTo>
                    <a:pt x="4540" y="25661"/>
                  </a:lnTo>
                  <a:lnTo>
                    <a:pt x="4521" y="26207"/>
                  </a:lnTo>
                  <a:lnTo>
                    <a:pt x="4521" y="26713"/>
                  </a:lnTo>
                  <a:lnTo>
                    <a:pt x="4560" y="27200"/>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456" y="29538"/>
                  </a:lnTo>
                  <a:lnTo>
                    <a:pt x="5592" y="29714"/>
                  </a:lnTo>
                  <a:lnTo>
                    <a:pt x="5748" y="29850"/>
                  </a:lnTo>
                  <a:lnTo>
                    <a:pt x="5943" y="30006"/>
                  </a:lnTo>
                  <a:lnTo>
                    <a:pt x="6118" y="30103"/>
                  </a:lnTo>
                  <a:lnTo>
                    <a:pt x="6294" y="30220"/>
                  </a:lnTo>
                  <a:lnTo>
                    <a:pt x="6489" y="30298"/>
                  </a:lnTo>
                  <a:lnTo>
                    <a:pt x="6703" y="30396"/>
                  </a:lnTo>
                  <a:lnTo>
                    <a:pt x="6898" y="30454"/>
                  </a:lnTo>
                  <a:lnTo>
                    <a:pt x="7093" y="30493"/>
                  </a:lnTo>
                  <a:lnTo>
                    <a:pt x="7307" y="30532"/>
                  </a:lnTo>
                  <a:lnTo>
                    <a:pt x="7541" y="30571"/>
                  </a:lnTo>
                  <a:lnTo>
                    <a:pt x="7755" y="30590"/>
                  </a:lnTo>
                  <a:lnTo>
                    <a:pt x="7969" y="30590"/>
                  </a:lnTo>
                  <a:lnTo>
                    <a:pt x="8418" y="30571"/>
                  </a:lnTo>
                  <a:lnTo>
                    <a:pt x="8846" y="30512"/>
                  </a:lnTo>
                  <a:lnTo>
                    <a:pt x="9275" y="30435"/>
                  </a:lnTo>
                  <a:lnTo>
                    <a:pt x="9723" y="30337"/>
                  </a:lnTo>
                  <a:lnTo>
                    <a:pt x="10191" y="30181"/>
                  </a:lnTo>
                  <a:lnTo>
                    <a:pt x="10561" y="30064"/>
                  </a:lnTo>
                  <a:lnTo>
                    <a:pt x="10931" y="29908"/>
                  </a:lnTo>
                  <a:lnTo>
                    <a:pt x="11321" y="29733"/>
                  </a:lnTo>
                  <a:lnTo>
                    <a:pt x="11710" y="29538"/>
                  </a:lnTo>
                  <a:lnTo>
                    <a:pt x="12217" y="29266"/>
                  </a:lnTo>
                  <a:lnTo>
                    <a:pt x="12704" y="28973"/>
                  </a:lnTo>
                  <a:lnTo>
                    <a:pt x="13152" y="28700"/>
                  </a:lnTo>
                  <a:lnTo>
                    <a:pt x="13600" y="28408"/>
                  </a:lnTo>
                  <a:lnTo>
                    <a:pt x="14048" y="28077"/>
                  </a:lnTo>
                  <a:lnTo>
                    <a:pt x="14477" y="27746"/>
                  </a:lnTo>
                  <a:lnTo>
                    <a:pt x="14886" y="27395"/>
                  </a:lnTo>
                  <a:lnTo>
                    <a:pt x="15276" y="27025"/>
                  </a:lnTo>
                  <a:lnTo>
                    <a:pt x="15627" y="26655"/>
                  </a:lnTo>
                  <a:lnTo>
                    <a:pt x="15958" y="26265"/>
                  </a:lnTo>
                  <a:lnTo>
                    <a:pt x="16270" y="25875"/>
                  </a:lnTo>
                  <a:lnTo>
                    <a:pt x="16581" y="25466"/>
                  </a:lnTo>
                  <a:lnTo>
                    <a:pt x="16854" y="25836"/>
                  </a:lnTo>
                  <a:lnTo>
                    <a:pt x="17146" y="26226"/>
                  </a:lnTo>
                  <a:lnTo>
                    <a:pt x="17458" y="26577"/>
                  </a:lnTo>
                  <a:lnTo>
                    <a:pt x="17809" y="26947"/>
                  </a:lnTo>
                  <a:lnTo>
                    <a:pt x="18199" y="27298"/>
                  </a:lnTo>
                  <a:lnTo>
                    <a:pt x="18608" y="27648"/>
                  </a:lnTo>
                  <a:lnTo>
                    <a:pt x="19036" y="27999"/>
                  </a:lnTo>
                  <a:lnTo>
                    <a:pt x="19484" y="28311"/>
                  </a:lnTo>
                  <a:lnTo>
                    <a:pt x="19913" y="28603"/>
                  </a:lnTo>
                  <a:lnTo>
                    <a:pt x="20381" y="28895"/>
                  </a:lnTo>
                  <a:lnTo>
                    <a:pt x="20868" y="29168"/>
                  </a:lnTo>
                  <a:lnTo>
                    <a:pt x="21355" y="29441"/>
                  </a:lnTo>
                  <a:lnTo>
                    <a:pt x="21764" y="29655"/>
                  </a:lnTo>
                  <a:lnTo>
                    <a:pt x="22154" y="29831"/>
                  </a:lnTo>
                  <a:lnTo>
                    <a:pt x="22524" y="29986"/>
                  </a:lnTo>
                  <a:lnTo>
                    <a:pt x="22894" y="30103"/>
                  </a:lnTo>
                  <a:lnTo>
                    <a:pt x="23362" y="30259"/>
                  </a:lnTo>
                  <a:lnTo>
                    <a:pt x="23810" y="30357"/>
                  </a:lnTo>
                  <a:lnTo>
                    <a:pt x="24239" y="30435"/>
                  </a:lnTo>
                  <a:lnTo>
                    <a:pt x="24667" y="30493"/>
                  </a:lnTo>
                  <a:lnTo>
                    <a:pt x="25096" y="30512"/>
                  </a:lnTo>
                  <a:lnTo>
                    <a:pt x="25330" y="30493"/>
                  </a:lnTo>
                  <a:lnTo>
                    <a:pt x="25544" y="30474"/>
                  </a:lnTo>
                  <a:lnTo>
                    <a:pt x="25778" y="30454"/>
                  </a:lnTo>
                  <a:lnTo>
                    <a:pt x="25992" y="30415"/>
                  </a:lnTo>
                  <a:lnTo>
                    <a:pt x="26187" y="30357"/>
                  </a:lnTo>
                  <a:lnTo>
                    <a:pt x="26382" y="30298"/>
                  </a:lnTo>
                  <a:lnTo>
                    <a:pt x="26616" y="30201"/>
                  </a:lnTo>
                  <a:lnTo>
                    <a:pt x="26849" y="30103"/>
                  </a:lnTo>
                  <a:lnTo>
                    <a:pt x="26479" y="30103"/>
                  </a:lnTo>
                  <a:lnTo>
                    <a:pt x="26148" y="30084"/>
                  </a:lnTo>
                  <a:lnTo>
                    <a:pt x="25836" y="30045"/>
                  </a:lnTo>
                  <a:lnTo>
                    <a:pt x="25524" y="30006"/>
                  </a:lnTo>
                  <a:lnTo>
                    <a:pt x="25213" y="29947"/>
                  </a:lnTo>
                  <a:lnTo>
                    <a:pt x="24589" y="29811"/>
                  </a:lnTo>
                  <a:lnTo>
                    <a:pt x="23966" y="29616"/>
                  </a:lnTo>
                  <a:lnTo>
                    <a:pt x="23381" y="29402"/>
                  </a:lnTo>
                  <a:lnTo>
                    <a:pt x="22816" y="29149"/>
                  </a:lnTo>
                  <a:lnTo>
                    <a:pt x="22329" y="28876"/>
                  </a:lnTo>
                  <a:lnTo>
                    <a:pt x="21842" y="28603"/>
                  </a:lnTo>
                  <a:lnTo>
                    <a:pt x="21374" y="28311"/>
                  </a:lnTo>
                  <a:lnTo>
                    <a:pt x="20907" y="27980"/>
                  </a:lnTo>
                  <a:lnTo>
                    <a:pt x="20478" y="27629"/>
                  </a:lnTo>
                  <a:lnTo>
                    <a:pt x="20050" y="27278"/>
                  </a:lnTo>
                  <a:lnTo>
                    <a:pt x="19621" y="2690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172" y="23518"/>
                  </a:lnTo>
                  <a:lnTo>
                    <a:pt x="15724" y="23927"/>
                  </a:lnTo>
                  <a:lnTo>
                    <a:pt x="15198" y="24375"/>
                  </a:lnTo>
                  <a:lnTo>
                    <a:pt x="14789" y="24687"/>
                  </a:lnTo>
                  <a:lnTo>
                    <a:pt x="14341" y="25038"/>
                  </a:lnTo>
                  <a:lnTo>
                    <a:pt x="13717" y="25505"/>
                  </a:lnTo>
                  <a:lnTo>
                    <a:pt x="13113" y="25973"/>
                  </a:lnTo>
                  <a:lnTo>
                    <a:pt x="12373" y="26460"/>
                  </a:lnTo>
                  <a:lnTo>
                    <a:pt x="12003" y="26694"/>
                  </a:lnTo>
                  <a:lnTo>
                    <a:pt x="11632" y="26927"/>
                  </a:lnTo>
                  <a:lnTo>
                    <a:pt x="11262" y="27142"/>
                  </a:lnTo>
                  <a:lnTo>
                    <a:pt x="10873" y="27337"/>
                  </a:lnTo>
                  <a:lnTo>
                    <a:pt x="10483" y="27512"/>
                  </a:lnTo>
                  <a:lnTo>
                    <a:pt x="10093" y="27668"/>
                  </a:lnTo>
                  <a:lnTo>
                    <a:pt x="9742" y="27785"/>
                  </a:lnTo>
                  <a:lnTo>
                    <a:pt x="9372" y="27882"/>
                  </a:lnTo>
                  <a:lnTo>
                    <a:pt x="9022" y="27941"/>
                  </a:lnTo>
                  <a:lnTo>
                    <a:pt x="8651" y="27941"/>
                  </a:lnTo>
                  <a:lnTo>
                    <a:pt x="8320" y="27921"/>
                  </a:lnTo>
                  <a:lnTo>
                    <a:pt x="8164" y="27882"/>
                  </a:lnTo>
                  <a:lnTo>
                    <a:pt x="8008" y="27843"/>
                  </a:lnTo>
                  <a:lnTo>
                    <a:pt x="7853" y="27785"/>
                  </a:lnTo>
                  <a:lnTo>
                    <a:pt x="7716" y="27726"/>
                  </a:lnTo>
                  <a:lnTo>
                    <a:pt x="7580" y="27648"/>
                  </a:lnTo>
                  <a:lnTo>
                    <a:pt x="7443" y="27551"/>
                  </a:lnTo>
                  <a:lnTo>
                    <a:pt x="7307" y="27415"/>
                  </a:lnTo>
                  <a:lnTo>
                    <a:pt x="7171" y="27278"/>
                  </a:lnTo>
                  <a:lnTo>
                    <a:pt x="7054" y="27142"/>
                  </a:lnTo>
                  <a:lnTo>
                    <a:pt x="6937" y="26986"/>
                  </a:lnTo>
                  <a:lnTo>
                    <a:pt x="6839" y="26830"/>
                  </a:lnTo>
                  <a:lnTo>
                    <a:pt x="6761" y="26655"/>
                  </a:lnTo>
                  <a:lnTo>
                    <a:pt x="6684" y="26499"/>
                  </a:lnTo>
                  <a:lnTo>
                    <a:pt x="6606" y="26323"/>
                  </a:lnTo>
                  <a:lnTo>
                    <a:pt x="6508" y="25934"/>
                  </a:lnTo>
                  <a:lnTo>
                    <a:pt x="6450" y="25544"/>
                  </a:lnTo>
                  <a:lnTo>
                    <a:pt x="6430" y="25135"/>
                  </a:lnTo>
                  <a:lnTo>
                    <a:pt x="6430" y="24745"/>
                  </a:lnTo>
                  <a:lnTo>
                    <a:pt x="6469" y="24297"/>
                  </a:lnTo>
                  <a:lnTo>
                    <a:pt x="6547" y="23849"/>
                  </a:lnTo>
                  <a:lnTo>
                    <a:pt x="6645" y="23401"/>
                  </a:lnTo>
                  <a:lnTo>
                    <a:pt x="6742" y="22953"/>
                  </a:lnTo>
                  <a:lnTo>
                    <a:pt x="6878" y="22505"/>
                  </a:lnTo>
                  <a:lnTo>
                    <a:pt x="7034" y="22076"/>
                  </a:lnTo>
                  <a:lnTo>
                    <a:pt x="7210" y="21628"/>
                  </a:lnTo>
                  <a:lnTo>
                    <a:pt x="7385" y="21199"/>
                  </a:lnTo>
                  <a:lnTo>
                    <a:pt x="7716" y="20459"/>
                  </a:lnTo>
                  <a:lnTo>
                    <a:pt x="8067" y="19738"/>
                  </a:lnTo>
                  <a:lnTo>
                    <a:pt x="8437" y="19036"/>
                  </a:lnTo>
                  <a:lnTo>
                    <a:pt x="8827" y="18335"/>
                  </a:lnTo>
                  <a:lnTo>
                    <a:pt x="8612" y="18257"/>
                  </a:lnTo>
                  <a:lnTo>
                    <a:pt x="8418" y="18179"/>
                  </a:lnTo>
                  <a:lnTo>
                    <a:pt x="8047" y="18023"/>
                  </a:lnTo>
                  <a:lnTo>
                    <a:pt x="7580" y="17809"/>
                  </a:lnTo>
                  <a:lnTo>
                    <a:pt x="7132" y="17575"/>
                  </a:lnTo>
                  <a:lnTo>
                    <a:pt x="6606" y="17283"/>
                  </a:lnTo>
                  <a:lnTo>
                    <a:pt x="6099" y="16952"/>
                  </a:lnTo>
                  <a:lnTo>
                    <a:pt x="5553" y="16601"/>
                  </a:lnTo>
                  <a:lnTo>
                    <a:pt x="5027" y="16231"/>
                  </a:lnTo>
                  <a:lnTo>
                    <a:pt x="4716" y="15997"/>
                  </a:lnTo>
                  <a:lnTo>
                    <a:pt x="4423" y="15744"/>
                  </a:lnTo>
                  <a:lnTo>
                    <a:pt x="4151" y="15490"/>
                  </a:lnTo>
                  <a:lnTo>
                    <a:pt x="3897" y="15237"/>
                  </a:lnTo>
                  <a:lnTo>
                    <a:pt x="3664" y="15003"/>
                  </a:lnTo>
                  <a:lnTo>
                    <a:pt x="3449" y="14730"/>
                  </a:lnTo>
                  <a:lnTo>
                    <a:pt x="3293" y="14477"/>
                  </a:lnTo>
                  <a:lnTo>
                    <a:pt x="3137" y="14224"/>
                  </a:lnTo>
                  <a:lnTo>
                    <a:pt x="3040" y="13971"/>
                  </a:lnTo>
                  <a:lnTo>
                    <a:pt x="3001" y="13834"/>
                  </a:lnTo>
                  <a:lnTo>
                    <a:pt x="2982" y="13717"/>
                  </a:lnTo>
                  <a:lnTo>
                    <a:pt x="2962" y="13464"/>
                  </a:lnTo>
                  <a:lnTo>
                    <a:pt x="2962" y="13347"/>
                  </a:lnTo>
                  <a:lnTo>
                    <a:pt x="2982" y="13211"/>
                  </a:lnTo>
                  <a:lnTo>
                    <a:pt x="3021" y="13094"/>
                  </a:lnTo>
                  <a:lnTo>
                    <a:pt x="3060" y="12977"/>
                  </a:lnTo>
                  <a:lnTo>
                    <a:pt x="3118" y="12860"/>
                  </a:lnTo>
                  <a:lnTo>
                    <a:pt x="3176" y="12743"/>
                  </a:lnTo>
                  <a:lnTo>
                    <a:pt x="3274" y="12626"/>
                  </a:lnTo>
                  <a:lnTo>
                    <a:pt x="3371" y="12529"/>
                  </a:lnTo>
                  <a:lnTo>
                    <a:pt x="3527" y="12373"/>
                  </a:lnTo>
                  <a:lnTo>
                    <a:pt x="3683" y="12237"/>
                  </a:lnTo>
                  <a:lnTo>
                    <a:pt x="3858" y="12100"/>
                  </a:lnTo>
                  <a:lnTo>
                    <a:pt x="4053" y="11964"/>
                  </a:lnTo>
                  <a:lnTo>
                    <a:pt x="4443" y="11730"/>
                  </a:lnTo>
                  <a:lnTo>
                    <a:pt x="4852" y="11535"/>
                  </a:lnTo>
                  <a:lnTo>
                    <a:pt x="5281" y="11379"/>
                  </a:lnTo>
                  <a:lnTo>
                    <a:pt x="5748" y="11223"/>
                  </a:lnTo>
                  <a:lnTo>
                    <a:pt x="6235" y="11087"/>
                  </a:lnTo>
                  <a:lnTo>
                    <a:pt x="6722" y="10970"/>
                  </a:lnTo>
                  <a:lnTo>
                    <a:pt x="7210" y="10873"/>
                  </a:lnTo>
                  <a:lnTo>
                    <a:pt x="8203" y="10697"/>
                  </a:lnTo>
                  <a:lnTo>
                    <a:pt x="9197" y="10561"/>
                  </a:lnTo>
                  <a:lnTo>
                    <a:pt x="10054" y="10444"/>
                  </a:lnTo>
                  <a:lnTo>
                    <a:pt x="10912" y="10308"/>
                  </a:lnTo>
                  <a:lnTo>
                    <a:pt x="10989" y="9665"/>
                  </a:lnTo>
                  <a:lnTo>
                    <a:pt x="11106" y="9002"/>
                  </a:lnTo>
                  <a:lnTo>
                    <a:pt x="11282" y="8242"/>
                  </a:lnTo>
                  <a:lnTo>
                    <a:pt x="11496" y="7502"/>
                  </a:lnTo>
                  <a:lnTo>
                    <a:pt x="11769" y="6684"/>
                  </a:lnTo>
                  <a:lnTo>
                    <a:pt x="12061" y="5865"/>
                  </a:lnTo>
                  <a:lnTo>
                    <a:pt x="12392" y="5066"/>
                  </a:lnTo>
                  <a:lnTo>
                    <a:pt x="12763" y="4268"/>
                  </a:lnTo>
                  <a:lnTo>
                    <a:pt x="12977" y="3858"/>
                  </a:lnTo>
                  <a:lnTo>
                    <a:pt x="13211" y="3430"/>
                  </a:lnTo>
                  <a:lnTo>
                    <a:pt x="13444" y="3021"/>
                  </a:lnTo>
                  <a:lnTo>
                    <a:pt x="13698" y="2631"/>
                  </a:lnTo>
                  <a:lnTo>
                    <a:pt x="13951" y="2261"/>
                  </a:lnTo>
                  <a:lnTo>
                    <a:pt x="14204" y="1891"/>
                  </a:lnTo>
                  <a:lnTo>
                    <a:pt x="14497" y="1540"/>
                  </a:lnTo>
                  <a:lnTo>
                    <a:pt x="14789" y="1209"/>
                  </a:lnTo>
                  <a:lnTo>
                    <a:pt x="15062" y="897"/>
                  </a:lnTo>
                  <a:lnTo>
                    <a:pt x="15354" y="605"/>
                  </a:lnTo>
                  <a:lnTo>
                    <a:pt x="15685" y="351"/>
                  </a:lnTo>
                  <a:lnTo>
                    <a:pt x="15997" y="98"/>
                  </a:lnTo>
                  <a:lnTo>
                    <a:pt x="1613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9501450" y="282563"/>
              <a:ext cx="671250" cy="764775"/>
            </a:xfrm>
            <a:custGeom>
              <a:avLst/>
              <a:gdLst/>
              <a:ahLst/>
              <a:cxnLst/>
              <a:rect l="l" t="t" r="r" b="b"/>
              <a:pathLst>
                <a:path w="26850" h="30591" fill="none" extrusionOk="0">
                  <a:moveTo>
                    <a:pt x="16114" y="1"/>
                  </a:moveTo>
                  <a:lnTo>
                    <a:pt x="16114" y="1"/>
                  </a:lnTo>
                  <a:lnTo>
                    <a:pt x="15841" y="40"/>
                  </a:lnTo>
                  <a:lnTo>
                    <a:pt x="15841" y="40"/>
                  </a:lnTo>
                  <a:lnTo>
                    <a:pt x="15549" y="118"/>
                  </a:lnTo>
                  <a:lnTo>
                    <a:pt x="15549" y="118"/>
                  </a:lnTo>
                  <a:lnTo>
                    <a:pt x="15490" y="137"/>
                  </a:lnTo>
                  <a:lnTo>
                    <a:pt x="15490" y="137"/>
                  </a:lnTo>
                  <a:lnTo>
                    <a:pt x="15179" y="254"/>
                  </a:lnTo>
                  <a:lnTo>
                    <a:pt x="14847" y="390"/>
                  </a:lnTo>
                  <a:lnTo>
                    <a:pt x="14536" y="566"/>
                  </a:lnTo>
                  <a:lnTo>
                    <a:pt x="14224" y="799"/>
                  </a:lnTo>
                  <a:lnTo>
                    <a:pt x="14224" y="799"/>
                  </a:lnTo>
                  <a:lnTo>
                    <a:pt x="13873" y="1092"/>
                  </a:lnTo>
                  <a:lnTo>
                    <a:pt x="13542" y="1403"/>
                  </a:lnTo>
                  <a:lnTo>
                    <a:pt x="13542" y="1403"/>
                  </a:lnTo>
                  <a:lnTo>
                    <a:pt x="13113" y="1871"/>
                  </a:lnTo>
                  <a:lnTo>
                    <a:pt x="12724" y="2339"/>
                  </a:lnTo>
                  <a:lnTo>
                    <a:pt x="12724" y="2339"/>
                  </a:lnTo>
                  <a:lnTo>
                    <a:pt x="12334" y="2826"/>
                  </a:lnTo>
                  <a:lnTo>
                    <a:pt x="11944" y="3332"/>
                  </a:lnTo>
                  <a:lnTo>
                    <a:pt x="11593" y="3858"/>
                  </a:lnTo>
                  <a:lnTo>
                    <a:pt x="11243" y="4385"/>
                  </a:lnTo>
                  <a:lnTo>
                    <a:pt x="11243" y="4385"/>
                  </a:lnTo>
                  <a:lnTo>
                    <a:pt x="10775" y="5164"/>
                  </a:lnTo>
                  <a:lnTo>
                    <a:pt x="10327" y="5982"/>
                  </a:lnTo>
                  <a:lnTo>
                    <a:pt x="9918" y="6820"/>
                  </a:lnTo>
                  <a:lnTo>
                    <a:pt x="9548" y="7677"/>
                  </a:lnTo>
                  <a:lnTo>
                    <a:pt x="9548" y="7677"/>
                  </a:lnTo>
                  <a:lnTo>
                    <a:pt x="9255" y="8262"/>
                  </a:lnTo>
                  <a:lnTo>
                    <a:pt x="9002" y="8827"/>
                  </a:lnTo>
                  <a:lnTo>
                    <a:pt x="9002" y="8827"/>
                  </a:lnTo>
                  <a:lnTo>
                    <a:pt x="8963" y="8905"/>
                  </a:lnTo>
                  <a:lnTo>
                    <a:pt x="8963" y="8905"/>
                  </a:lnTo>
                  <a:lnTo>
                    <a:pt x="7677" y="9080"/>
                  </a:lnTo>
                  <a:lnTo>
                    <a:pt x="7015" y="9178"/>
                  </a:lnTo>
                  <a:lnTo>
                    <a:pt x="6352" y="9294"/>
                  </a:lnTo>
                  <a:lnTo>
                    <a:pt x="5690" y="9431"/>
                  </a:lnTo>
                  <a:lnTo>
                    <a:pt x="5027" y="9567"/>
                  </a:lnTo>
                  <a:lnTo>
                    <a:pt x="4365" y="9743"/>
                  </a:lnTo>
                  <a:lnTo>
                    <a:pt x="3702" y="9937"/>
                  </a:lnTo>
                  <a:lnTo>
                    <a:pt x="3702" y="9937"/>
                  </a:lnTo>
                  <a:lnTo>
                    <a:pt x="2904" y="10210"/>
                  </a:lnTo>
                  <a:lnTo>
                    <a:pt x="2514" y="10366"/>
                  </a:lnTo>
                  <a:lnTo>
                    <a:pt x="2124" y="10522"/>
                  </a:lnTo>
                  <a:lnTo>
                    <a:pt x="2124" y="10522"/>
                  </a:lnTo>
                  <a:lnTo>
                    <a:pt x="1696" y="10736"/>
                  </a:lnTo>
                  <a:lnTo>
                    <a:pt x="1306" y="10951"/>
                  </a:lnTo>
                  <a:lnTo>
                    <a:pt x="975" y="11184"/>
                  </a:lnTo>
                  <a:lnTo>
                    <a:pt x="702" y="11438"/>
                  </a:lnTo>
                  <a:lnTo>
                    <a:pt x="702" y="11438"/>
                  </a:lnTo>
                  <a:lnTo>
                    <a:pt x="546" y="11594"/>
                  </a:lnTo>
                  <a:lnTo>
                    <a:pt x="429" y="11749"/>
                  </a:lnTo>
                  <a:lnTo>
                    <a:pt x="312" y="11905"/>
                  </a:lnTo>
                  <a:lnTo>
                    <a:pt x="215" y="12081"/>
                  </a:lnTo>
                  <a:lnTo>
                    <a:pt x="215" y="12081"/>
                  </a:lnTo>
                  <a:lnTo>
                    <a:pt x="137" y="12276"/>
                  </a:lnTo>
                  <a:lnTo>
                    <a:pt x="78" y="12470"/>
                  </a:lnTo>
                  <a:lnTo>
                    <a:pt x="20" y="12685"/>
                  </a:lnTo>
                  <a:lnTo>
                    <a:pt x="1" y="12918"/>
                  </a:lnTo>
                  <a:lnTo>
                    <a:pt x="1" y="12918"/>
                  </a:lnTo>
                  <a:lnTo>
                    <a:pt x="1" y="13113"/>
                  </a:lnTo>
                  <a:lnTo>
                    <a:pt x="20" y="13328"/>
                  </a:lnTo>
                  <a:lnTo>
                    <a:pt x="39" y="13561"/>
                  </a:lnTo>
                  <a:lnTo>
                    <a:pt x="98" y="13815"/>
                  </a:lnTo>
                  <a:lnTo>
                    <a:pt x="98" y="13815"/>
                  </a:lnTo>
                  <a:lnTo>
                    <a:pt x="156" y="14010"/>
                  </a:lnTo>
                  <a:lnTo>
                    <a:pt x="234" y="14224"/>
                  </a:lnTo>
                  <a:lnTo>
                    <a:pt x="332" y="14438"/>
                  </a:lnTo>
                  <a:lnTo>
                    <a:pt x="429" y="14672"/>
                  </a:lnTo>
                  <a:lnTo>
                    <a:pt x="429" y="14672"/>
                  </a:lnTo>
                  <a:lnTo>
                    <a:pt x="643" y="15062"/>
                  </a:lnTo>
                  <a:lnTo>
                    <a:pt x="897" y="15451"/>
                  </a:lnTo>
                  <a:lnTo>
                    <a:pt x="1209" y="15861"/>
                  </a:lnTo>
                  <a:lnTo>
                    <a:pt x="1559" y="16289"/>
                  </a:lnTo>
                  <a:lnTo>
                    <a:pt x="1559" y="16289"/>
                  </a:lnTo>
                  <a:lnTo>
                    <a:pt x="1871" y="16640"/>
                  </a:lnTo>
                  <a:lnTo>
                    <a:pt x="2222" y="16991"/>
                  </a:lnTo>
                  <a:lnTo>
                    <a:pt x="2631" y="17380"/>
                  </a:lnTo>
                  <a:lnTo>
                    <a:pt x="3079" y="17770"/>
                  </a:lnTo>
                  <a:lnTo>
                    <a:pt x="3079" y="17770"/>
                  </a:lnTo>
                  <a:lnTo>
                    <a:pt x="3858" y="18432"/>
                  </a:lnTo>
                  <a:lnTo>
                    <a:pt x="4560" y="18997"/>
                  </a:lnTo>
                  <a:lnTo>
                    <a:pt x="4872" y="19251"/>
                  </a:lnTo>
                  <a:lnTo>
                    <a:pt x="4988" y="19348"/>
                  </a:lnTo>
                  <a:lnTo>
                    <a:pt x="4988" y="19348"/>
                  </a:lnTo>
                  <a:lnTo>
                    <a:pt x="5826" y="20030"/>
                  </a:lnTo>
                  <a:lnTo>
                    <a:pt x="5826" y="20030"/>
                  </a:lnTo>
                  <a:lnTo>
                    <a:pt x="5514" y="20985"/>
                  </a:lnTo>
                  <a:lnTo>
                    <a:pt x="5242" y="21881"/>
                  </a:lnTo>
                  <a:lnTo>
                    <a:pt x="5027" y="22719"/>
                  </a:lnTo>
                  <a:lnTo>
                    <a:pt x="4833" y="23518"/>
                  </a:lnTo>
                  <a:lnTo>
                    <a:pt x="4833" y="23518"/>
                  </a:lnTo>
                  <a:lnTo>
                    <a:pt x="4735" y="24083"/>
                  </a:lnTo>
                  <a:lnTo>
                    <a:pt x="4638" y="24628"/>
                  </a:lnTo>
                  <a:lnTo>
                    <a:pt x="4579" y="25154"/>
                  </a:lnTo>
                  <a:lnTo>
                    <a:pt x="4540" y="25661"/>
                  </a:lnTo>
                  <a:lnTo>
                    <a:pt x="4540" y="25661"/>
                  </a:lnTo>
                  <a:lnTo>
                    <a:pt x="4521" y="26207"/>
                  </a:lnTo>
                  <a:lnTo>
                    <a:pt x="4521" y="26713"/>
                  </a:lnTo>
                  <a:lnTo>
                    <a:pt x="4560" y="27200"/>
                  </a:lnTo>
                  <a:lnTo>
                    <a:pt x="4618" y="27668"/>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300" y="29363"/>
                  </a:lnTo>
                  <a:lnTo>
                    <a:pt x="5456" y="29538"/>
                  </a:lnTo>
                  <a:lnTo>
                    <a:pt x="5592" y="29714"/>
                  </a:lnTo>
                  <a:lnTo>
                    <a:pt x="5592" y="29714"/>
                  </a:lnTo>
                  <a:lnTo>
                    <a:pt x="5748" y="29850"/>
                  </a:lnTo>
                  <a:lnTo>
                    <a:pt x="5943" y="30006"/>
                  </a:lnTo>
                  <a:lnTo>
                    <a:pt x="5943" y="30006"/>
                  </a:lnTo>
                  <a:lnTo>
                    <a:pt x="6118" y="30103"/>
                  </a:lnTo>
                  <a:lnTo>
                    <a:pt x="6294" y="30220"/>
                  </a:lnTo>
                  <a:lnTo>
                    <a:pt x="6489" y="30298"/>
                  </a:lnTo>
                  <a:lnTo>
                    <a:pt x="6703" y="30396"/>
                  </a:lnTo>
                  <a:lnTo>
                    <a:pt x="6703" y="30396"/>
                  </a:lnTo>
                  <a:lnTo>
                    <a:pt x="6898" y="30454"/>
                  </a:lnTo>
                  <a:lnTo>
                    <a:pt x="7093" y="30493"/>
                  </a:lnTo>
                  <a:lnTo>
                    <a:pt x="7307" y="30532"/>
                  </a:lnTo>
                  <a:lnTo>
                    <a:pt x="7541" y="30571"/>
                  </a:lnTo>
                  <a:lnTo>
                    <a:pt x="7541" y="30571"/>
                  </a:lnTo>
                  <a:lnTo>
                    <a:pt x="7755" y="30590"/>
                  </a:lnTo>
                  <a:lnTo>
                    <a:pt x="7969" y="30590"/>
                  </a:lnTo>
                  <a:lnTo>
                    <a:pt x="7969" y="30590"/>
                  </a:lnTo>
                  <a:lnTo>
                    <a:pt x="8418" y="30571"/>
                  </a:lnTo>
                  <a:lnTo>
                    <a:pt x="8418" y="30571"/>
                  </a:lnTo>
                  <a:lnTo>
                    <a:pt x="8846" y="30512"/>
                  </a:lnTo>
                  <a:lnTo>
                    <a:pt x="9275" y="30435"/>
                  </a:lnTo>
                  <a:lnTo>
                    <a:pt x="9723" y="30337"/>
                  </a:lnTo>
                  <a:lnTo>
                    <a:pt x="10191" y="30181"/>
                  </a:lnTo>
                  <a:lnTo>
                    <a:pt x="10191" y="30181"/>
                  </a:lnTo>
                  <a:lnTo>
                    <a:pt x="10561" y="30064"/>
                  </a:lnTo>
                  <a:lnTo>
                    <a:pt x="10931" y="29908"/>
                  </a:lnTo>
                  <a:lnTo>
                    <a:pt x="11321" y="29733"/>
                  </a:lnTo>
                  <a:lnTo>
                    <a:pt x="11710" y="29538"/>
                  </a:lnTo>
                  <a:lnTo>
                    <a:pt x="11710" y="29538"/>
                  </a:lnTo>
                  <a:lnTo>
                    <a:pt x="12217" y="29266"/>
                  </a:lnTo>
                  <a:lnTo>
                    <a:pt x="12704" y="28973"/>
                  </a:lnTo>
                  <a:lnTo>
                    <a:pt x="13152" y="28700"/>
                  </a:lnTo>
                  <a:lnTo>
                    <a:pt x="13600" y="28408"/>
                  </a:lnTo>
                  <a:lnTo>
                    <a:pt x="13600" y="28408"/>
                  </a:lnTo>
                  <a:lnTo>
                    <a:pt x="14048" y="28077"/>
                  </a:lnTo>
                  <a:lnTo>
                    <a:pt x="14477" y="27746"/>
                  </a:lnTo>
                  <a:lnTo>
                    <a:pt x="14886" y="27395"/>
                  </a:lnTo>
                  <a:lnTo>
                    <a:pt x="15276" y="27025"/>
                  </a:lnTo>
                  <a:lnTo>
                    <a:pt x="15276" y="27025"/>
                  </a:lnTo>
                  <a:lnTo>
                    <a:pt x="15627" y="26655"/>
                  </a:lnTo>
                  <a:lnTo>
                    <a:pt x="15958" y="26265"/>
                  </a:lnTo>
                  <a:lnTo>
                    <a:pt x="16270" y="25875"/>
                  </a:lnTo>
                  <a:lnTo>
                    <a:pt x="16581" y="25466"/>
                  </a:lnTo>
                  <a:lnTo>
                    <a:pt x="16581" y="25466"/>
                  </a:lnTo>
                  <a:lnTo>
                    <a:pt x="16854" y="25836"/>
                  </a:lnTo>
                  <a:lnTo>
                    <a:pt x="17146" y="26226"/>
                  </a:lnTo>
                  <a:lnTo>
                    <a:pt x="17458" y="26577"/>
                  </a:lnTo>
                  <a:lnTo>
                    <a:pt x="17809" y="26947"/>
                  </a:lnTo>
                  <a:lnTo>
                    <a:pt x="17809" y="26947"/>
                  </a:lnTo>
                  <a:lnTo>
                    <a:pt x="18199" y="27298"/>
                  </a:lnTo>
                  <a:lnTo>
                    <a:pt x="18608" y="27648"/>
                  </a:lnTo>
                  <a:lnTo>
                    <a:pt x="19036" y="27999"/>
                  </a:lnTo>
                  <a:lnTo>
                    <a:pt x="19484" y="28311"/>
                  </a:lnTo>
                  <a:lnTo>
                    <a:pt x="19484" y="28311"/>
                  </a:lnTo>
                  <a:lnTo>
                    <a:pt x="19913" y="28603"/>
                  </a:lnTo>
                  <a:lnTo>
                    <a:pt x="20381" y="28895"/>
                  </a:lnTo>
                  <a:lnTo>
                    <a:pt x="20868" y="29168"/>
                  </a:lnTo>
                  <a:lnTo>
                    <a:pt x="21355" y="29441"/>
                  </a:lnTo>
                  <a:lnTo>
                    <a:pt x="21355" y="29441"/>
                  </a:lnTo>
                  <a:lnTo>
                    <a:pt x="21764" y="29655"/>
                  </a:lnTo>
                  <a:lnTo>
                    <a:pt x="22154" y="29831"/>
                  </a:lnTo>
                  <a:lnTo>
                    <a:pt x="22524" y="29986"/>
                  </a:lnTo>
                  <a:lnTo>
                    <a:pt x="22894" y="30103"/>
                  </a:lnTo>
                  <a:lnTo>
                    <a:pt x="22894" y="30103"/>
                  </a:lnTo>
                  <a:lnTo>
                    <a:pt x="23362" y="30259"/>
                  </a:lnTo>
                  <a:lnTo>
                    <a:pt x="23810" y="30357"/>
                  </a:lnTo>
                  <a:lnTo>
                    <a:pt x="24239" y="30435"/>
                  </a:lnTo>
                  <a:lnTo>
                    <a:pt x="24667" y="30493"/>
                  </a:lnTo>
                  <a:lnTo>
                    <a:pt x="24667" y="30493"/>
                  </a:lnTo>
                  <a:lnTo>
                    <a:pt x="25096" y="30512"/>
                  </a:lnTo>
                  <a:lnTo>
                    <a:pt x="25096" y="30512"/>
                  </a:lnTo>
                  <a:lnTo>
                    <a:pt x="25330" y="30493"/>
                  </a:lnTo>
                  <a:lnTo>
                    <a:pt x="25544" y="30474"/>
                  </a:lnTo>
                  <a:lnTo>
                    <a:pt x="25544" y="30474"/>
                  </a:lnTo>
                  <a:lnTo>
                    <a:pt x="25778" y="30454"/>
                  </a:lnTo>
                  <a:lnTo>
                    <a:pt x="25992" y="30415"/>
                  </a:lnTo>
                  <a:lnTo>
                    <a:pt x="26187" y="30357"/>
                  </a:lnTo>
                  <a:lnTo>
                    <a:pt x="26382" y="30298"/>
                  </a:lnTo>
                  <a:lnTo>
                    <a:pt x="26382" y="30298"/>
                  </a:lnTo>
                  <a:lnTo>
                    <a:pt x="26616" y="30201"/>
                  </a:lnTo>
                  <a:lnTo>
                    <a:pt x="26849" y="30103"/>
                  </a:lnTo>
                  <a:lnTo>
                    <a:pt x="26849" y="30103"/>
                  </a:lnTo>
                  <a:lnTo>
                    <a:pt x="26479" y="30103"/>
                  </a:lnTo>
                  <a:lnTo>
                    <a:pt x="26479" y="30103"/>
                  </a:lnTo>
                  <a:lnTo>
                    <a:pt x="26148" y="30084"/>
                  </a:lnTo>
                  <a:lnTo>
                    <a:pt x="25836" y="30045"/>
                  </a:lnTo>
                  <a:lnTo>
                    <a:pt x="25524" y="30006"/>
                  </a:lnTo>
                  <a:lnTo>
                    <a:pt x="25213" y="29947"/>
                  </a:lnTo>
                  <a:lnTo>
                    <a:pt x="25213" y="29947"/>
                  </a:lnTo>
                  <a:lnTo>
                    <a:pt x="24589" y="29811"/>
                  </a:lnTo>
                  <a:lnTo>
                    <a:pt x="23966" y="29616"/>
                  </a:lnTo>
                  <a:lnTo>
                    <a:pt x="23966" y="29616"/>
                  </a:lnTo>
                  <a:lnTo>
                    <a:pt x="23381" y="29402"/>
                  </a:lnTo>
                  <a:lnTo>
                    <a:pt x="22816" y="29149"/>
                  </a:lnTo>
                  <a:lnTo>
                    <a:pt x="22816" y="29149"/>
                  </a:lnTo>
                  <a:lnTo>
                    <a:pt x="22329" y="28876"/>
                  </a:lnTo>
                  <a:lnTo>
                    <a:pt x="21842" y="28603"/>
                  </a:lnTo>
                  <a:lnTo>
                    <a:pt x="21374" y="28311"/>
                  </a:lnTo>
                  <a:lnTo>
                    <a:pt x="20907" y="27980"/>
                  </a:lnTo>
                  <a:lnTo>
                    <a:pt x="20907" y="27980"/>
                  </a:lnTo>
                  <a:lnTo>
                    <a:pt x="20478" y="27629"/>
                  </a:lnTo>
                  <a:lnTo>
                    <a:pt x="20050" y="27278"/>
                  </a:lnTo>
                  <a:lnTo>
                    <a:pt x="19621" y="26908"/>
                  </a:lnTo>
                  <a:lnTo>
                    <a:pt x="19231" y="2651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581" y="23089"/>
                  </a:lnTo>
                  <a:lnTo>
                    <a:pt x="16172" y="23518"/>
                  </a:lnTo>
                  <a:lnTo>
                    <a:pt x="15724" y="23927"/>
                  </a:lnTo>
                  <a:lnTo>
                    <a:pt x="15724" y="23927"/>
                  </a:lnTo>
                  <a:lnTo>
                    <a:pt x="15198" y="24375"/>
                  </a:lnTo>
                  <a:lnTo>
                    <a:pt x="15198" y="24375"/>
                  </a:lnTo>
                  <a:lnTo>
                    <a:pt x="14789" y="24687"/>
                  </a:lnTo>
                  <a:lnTo>
                    <a:pt x="14789" y="24687"/>
                  </a:lnTo>
                  <a:lnTo>
                    <a:pt x="14341" y="25038"/>
                  </a:lnTo>
                  <a:lnTo>
                    <a:pt x="14341" y="25038"/>
                  </a:lnTo>
                  <a:lnTo>
                    <a:pt x="13717" y="25505"/>
                  </a:lnTo>
                  <a:lnTo>
                    <a:pt x="13113" y="25973"/>
                  </a:lnTo>
                  <a:lnTo>
                    <a:pt x="13113" y="25973"/>
                  </a:lnTo>
                  <a:lnTo>
                    <a:pt x="12373" y="26460"/>
                  </a:lnTo>
                  <a:lnTo>
                    <a:pt x="12003" y="26694"/>
                  </a:lnTo>
                  <a:lnTo>
                    <a:pt x="11632" y="26927"/>
                  </a:lnTo>
                  <a:lnTo>
                    <a:pt x="11632" y="26927"/>
                  </a:lnTo>
                  <a:lnTo>
                    <a:pt x="11262" y="27142"/>
                  </a:lnTo>
                  <a:lnTo>
                    <a:pt x="10873" y="27337"/>
                  </a:lnTo>
                  <a:lnTo>
                    <a:pt x="10483" y="27512"/>
                  </a:lnTo>
                  <a:lnTo>
                    <a:pt x="10093" y="27668"/>
                  </a:lnTo>
                  <a:lnTo>
                    <a:pt x="10093" y="27668"/>
                  </a:lnTo>
                  <a:lnTo>
                    <a:pt x="9742" y="27785"/>
                  </a:lnTo>
                  <a:lnTo>
                    <a:pt x="9372" y="27882"/>
                  </a:lnTo>
                  <a:lnTo>
                    <a:pt x="9022" y="27941"/>
                  </a:lnTo>
                  <a:lnTo>
                    <a:pt x="8827" y="27941"/>
                  </a:lnTo>
                  <a:lnTo>
                    <a:pt x="8651" y="27941"/>
                  </a:lnTo>
                  <a:lnTo>
                    <a:pt x="8651" y="27941"/>
                  </a:lnTo>
                  <a:lnTo>
                    <a:pt x="8320" y="27921"/>
                  </a:lnTo>
                  <a:lnTo>
                    <a:pt x="8164" y="27882"/>
                  </a:lnTo>
                  <a:lnTo>
                    <a:pt x="8008" y="27843"/>
                  </a:lnTo>
                  <a:lnTo>
                    <a:pt x="8008" y="27843"/>
                  </a:lnTo>
                  <a:lnTo>
                    <a:pt x="7853" y="27785"/>
                  </a:lnTo>
                  <a:lnTo>
                    <a:pt x="7716" y="27726"/>
                  </a:lnTo>
                  <a:lnTo>
                    <a:pt x="7580" y="27648"/>
                  </a:lnTo>
                  <a:lnTo>
                    <a:pt x="7443" y="27551"/>
                  </a:lnTo>
                  <a:lnTo>
                    <a:pt x="7443" y="27551"/>
                  </a:lnTo>
                  <a:lnTo>
                    <a:pt x="7307" y="27415"/>
                  </a:lnTo>
                  <a:lnTo>
                    <a:pt x="7171" y="27278"/>
                  </a:lnTo>
                  <a:lnTo>
                    <a:pt x="7171" y="27278"/>
                  </a:lnTo>
                  <a:lnTo>
                    <a:pt x="7054" y="27142"/>
                  </a:lnTo>
                  <a:lnTo>
                    <a:pt x="6937" y="26986"/>
                  </a:lnTo>
                  <a:lnTo>
                    <a:pt x="6937" y="26986"/>
                  </a:lnTo>
                  <a:lnTo>
                    <a:pt x="6839" y="26830"/>
                  </a:lnTo>
                  <a:lnTo>
                    <a:pt x="6761" y="26655"/>
                  </a:lnTo>
                  <a:lnTo>
                    <a:pt x="6684" y="26499"/>
                  </a:lnTo>
                  <a:lnTo>
                    <a:pt x="6606" y="26323"/>
                  </a:lnTo>
                  <a:lnTo>
                    <a:pt x="6606" y="26323"/>
                  </a:lnTo>
                  <a:lnTo>
                    <a:pt x="6508" y="25934"/>
                  </a:lnTo>
                  <a:lnTo>
                    <a:pt x="6450" y="25544"/>
                  </a:lnTo>
                  <a:lnTo>
                    <a:pt x="6430" y="25135"/>
                  </a:lnTo>
                  <a:lnTo>
                    <a:pt x="6430" y="24745"/>
                  </a:lnTo>
                  <a:lnTo>
                    <a:pt x="6430" y="24745"/>
                  </a:lnTo>
                  <a:lnTo>
                    <a:pt x="6469" y="24297"/>
                  </a:lnTo>
                  <a:lnTo>
                    <a:pt x="6547" y="23849"/>
                  </a:lnTo>
                  <a:lnTo>
                    <a:pt x="6645" y="23401"/>
                  </a:lnTo>
                  <a:lnTo>
                    <a:pt x="6742" y="22953"/>
                  </a:lnTo>
                  <a:lnTo>
                    <a:pt x="6742" y="22953"/>
                  </a:lnTo>
                  <a:lnTo>
                    <a:pt x="6878" y="22505"/>
                  </a:lnTo>
                  <a:lnTo>
                    <a:pt x="7034" y="22076"/>
                  </a:lnTo>
                  <a:lnTo>
                    <a:pt x="7210" y="21628"/>
                  </a:lnTo>
                  <a:lnTo>
                    <a:pt x="7385" y="21199"/>
                  </a:lnTo>
                  <a:lnTo>
                    <a:pt x="7385" y="21199"/>
                  </a:lnTo>
                  <a:lnTo>
                    <a:pt x="7716" y="20459"/>
                  </a:lnTo>
                  <a:lnTo>
                    <a:pt x="8067" y="19738"/>
                  </a:lnTo>
                  <a:lnTo>
                    <a:pt x="8437" y="19036"/>
                  </a:lnTo>
                  <a:lnTo>
                    <a:pt x="8827" y="18335"/>
                  </a:lnTo>
                  <a:lnTo>
                    <a:pt x="8827" y="18335"/>
                  </a:lnTo>
                  <a:lnTo>
                    <a:pt x="8612" y="18257"/>
                  </a:lnTo>
                  <a:lnTo>
                    <a:pt x="8418" y="18179"/>
                  </a:lnTo>
                  <a:lnTo>
                    <a:pt x="8418" y="18179"/>
                  </a:lnTo>
                  <a:lnTo>
                    <a:pt x="8047" y="18023"/>
                  </a:lnTo>
                  <a:lnTo>
                    <a:pt x="8047" y="18023"/>
                  </a:lnTo>
                  <a:lnTo>
                    <a:pt x="7580" y="17809"/>
                  </a:lnTo>
                  <a:lnTo>
                    <a:pt x="7132" y="17575"/>
                  </a:lnTo>
                  <a:lnTo>
                    <a:pt x="7132" y="17575"/>
                  </a:lnTo>
                  <a:lnTo>
                    <a:pt x="6606" y="17283"/>
                  </a:lnTo>
                  <a:lnTo>
                    <a:pt x="6099" y="16952"/>
                  </a:lnTo>
                  <a:lnTo>
                    <a:pt x="6099" y="16952"/>
                  </a:lnTo>
                  <a:lnTo>
                    <a:pt x="5553" y="16601"/>
                  </a:lnTo>
                  <a:lnTo>
                    <a:pt x="5027" y="16231"/>
                  </a:lnTo>
                  <a:lnTo>
                    <a:pt x="5027" y="16231"/>
                  </a:lnTo>
                  <a:lnTo>
                    <a:pt x="4716" y="15997"/>
                  </a:lnTo>
                  <a:lnTo>
                    <a:pt x="4423" y="15744"/>
                  </a:lnTo>
                  <a:lnTo>
                    <a:pt x="4423" y="15744"/>
                  </a:lnTo>
                  <a:lnTo>
                    <a:pt x="4151" y="15490"/>
                  </a:lnTo>
                  <a:lnTo>
                    <a:pt x="3897" y="15237"/>
                  </a:lnTo>
                  <a:lnTo>
                    <a:pt x="3897" y="15237"/>
                  </a:lnTo>
                  <a:lnTo>
                    <a:pt x="3664" y="15003"/>
                  </a:lnTo>
                  <a:lnTo>
                    <a:pt x="3449" y="14730"/>
                  </a:lnTo>
                  <a:lnTo>
                    <a:pt x="3449" y="14730"/>
                  </a:lnTo>
                  <a:lnTo>
                    <a:pt x="3293" y="14477"/>
                  </a:lnTo>
                  <a:lnTo>
                    <a:pt x="3137" y="14224"/>
                  </a:lnTo>
                  <a:lnTo>
                    <a:pt x="3137" y="14224"/>
                  </a:lnTo>
                  <a:lnTo>
                    <a:pt x="3040" y="13971"/>
                  </a:lnTo>
                  <a:lnTo>
                    <a:pt x="3001" y="13834"/>
                  </a:lnTo>
                  <a:lnTo>
                    <a:pt x="2982" y="13717"/>
                  </a:lnTo>
                  <a:lnTo>
                    <a:pt x="2982" y="13717"/>
                  </a:lnTo>
                  <a:lnTo>
                    <a:pt x="2962" y="13464"/>
                  </a:lnTo>
                  <a:lnTo>
                    <a:pt x="2962" y="13347"/>
                  </a:lnTo>
                  <a:lnTo>
                    <a:pt x="2982" y="13211"/>
                  </a:lnTo>
                  <a:lnTo>
                    <a:pt x="2982" y="13211"/>
                  </a:lnTo>
                  <a:lnTo>
                    <a:pt x="3021" y="13094"/>
                  </a:lnTo>
                  <a:lnTo>
                    <a:pt x="3060" y="12977"/>
                  </a:lnTo>
                  <a:lnTo>
                    <a:pt x="3118" y="12860"/>
                  </a:lnTo>
                  <a:lnTo>
                    <a:pt x="3176" y="12743"/>
                  </a:lnTo>
                  <a:lnTo>
                    <a:pt x="3176" y="12743"/>
                  </a:lnTo>
                  <a:lnTo>
                    <a:pt x="3274" y="12626"/>
                  </a:lnTo>
                  <a:lnTo>
                    <a:pt x="3371" y="12529"/>
                  </a:lnTo>
                  <a:lnTo>
                    <a:pt x="3371" y="12529"/>
                  </a:lnTo>
                  <a:lnTo>
                    <a:pt x="3527" y="12373"/>
                  </a:lnTo>
                  <a:lnTo>
                    <a:pt x="3683" y="12237"/>
                  </a:lnTo>
                  <a:lnTo>
                    <a:pt x="3683" y="12237"/>
                  </a:lnTo>
                  <a:lnTo>
                    <a:pt x="3858" y="12100"/>
                  </a:lnTo>
                  <a:lnTo>
                    <a:pt x="4053" y="11964"/>
                  </a:lnTo>
                  <a:lnTo>
                    <a:pt x="4443" y="11730"/>
                  </a:lnTo>
                  <a:lnTo>
                    <a:pt x="4852" y="11535"/>
                  </a:lnTo>
                  <a:lnTo>
                    <a:pt x="5281" y="11379"/>
                  </a:lnTo>
                  <a:lnTo>
                    <a:pt x="5281" y="11379"/>
                  </a:lnTo>
                  <a:lnTo>
                    <a:pt x="5748" y="11223"/>
                  </a:lnTo>
                  <a:lnTo>
                    <a:pt x="6235" y="11087"/>
                  </a:lnTo>
                  <a:lnTo>
                    <a:pt x="6722" y="10970"/>
                  </a:lnTo>
                  <a:lnTo>
                    <a:pt x="7210" y="10873"/>
                  </a:lnTo>
                  <a:lnTo>
                    <a:pt x="7210" y="10873"/>
                  </a:lnTo>
                  <a:lnTo>
                    <a:pt x="8203" y="10697"/>
                  </a:lnTo>
                  <a:lnTo>
                    <a:pt x="9197" y="10561"/>
                  </a:lnTo>
                  <a:lnTo>
                    <a:pt x="9197" y="10561"/>
                  </a:lnTo>
                  <a:lnTo>
                    <a:pt x="10054" y="10444"/>
                  </a:lnTo>
                  <a:lnTo>
                    <a:pt x="10912" y="10308"/>
                  </a:lnTo>
                  <a:lnTo>
                    <a:pt x="10912" y="10308"/>
                  </a:lnTo>
                  <a:lnTo>
                    <a:pt x="10989" y="9665"/>
                  </a:lnTo>
                  <a:lnTo>
                    <a:pt x="11106" y="9002"/>
                  </a:lnTo>
                  <a:lnTo>
                    <a:pt x="11106" y="9002"/>
                  </a:lnTo>
                  <a:lnTo>
                    <a:pt x="11282" y="8242"/>
                  </a:lnTo>
                  <a:lnTo>
                    <a:pt x="11496" y="7502"/>
                  </a:lnTo>
                  <a:lnTo>
                    <a:pt x="11496" y="7502"/>
                  </a:lnTo>
                  <a:lnTo>
                    <a:pt x="11769" y="6684"/>
                  </a:lnTo>
                  <a:lnTo>
                    <a:pt x="12061" y="5865"/>
                  </a:lnTo>
                  <a:lnTo>
                    <a:pt x="12061" y="5865"/>
                  </a:lnTo>
                  <a:lnTo>
                    <a:pt x="12392" y="5066"/>
                  </a:lnTo>
                  <a:lnTo>
                    <a:pt x="12763" y="4268"/>
                  </a:lnTo>
                  <a:lnTo>
                    <a:pt x="12763" y="4268"/>
                  </a:lnTo>
                  <a:lnTo>
                    <a:pt x="12977" y="3858"/>
                  </a:lnTo>
                  <a:lnTo>
                    <a:pt x="13211" y="3430"/>
                  </a:lnTo>
                  <a:lnTo>
                    <a:pt x="13444" y="3021"/>
                  </a:lnTo>
                  <a:lnTo>
                    <a:pt x="13698" y="2631"/>
                  </a:lnTo>
                  <a:lnTo>
                    <a:pt x="13698" y="2631"/>
                  </a:lnTo>
                  <a:lnTo>
                    <a:pt x="13951" y="2261"/>
                  </a:lnTo>
                  <a:lnTo>
                    <a:pt x="14204" y="1891"/>
                  </a:lnTo>
                  <a:lnTo>
                    <a:pt x="14497" y="1540"/>
                  </a:lnTo>
                  <a:lnTo>
                    <a:pt x="14789" y="1209"/>
                  </a:lnTo>
                  <a:lnTo>
                    <a:pt x="14789" y="1209"/>
                  </a:lnTo>
                  <a:lnTo>
                    <a:pt x="15062" y="897"/>
                  </a:lnTo>
                  <a:lnTo>
                    <a:pt x="15354" y="605"/>
                  </a:lnTo>
                  <a:lnTo>
                    <a:pt x="15685" y="351"/>
                  </a:lnTo>
                  <a:lnTo>
                    <a:pt x="15997" y="98"/>
                  </a:lnTo>
                  <a:lnTo>
                    <a:pt x="15997" y="98"/>
                  </a:lnTo>
                  <a:lnTo>
                    <a:pt x="16133" y="1"/>
                  </a:lnTo>
                  <a:lnTo>
                    <a:pt x="16133" y="1"/>
                  </a:lnTo>
                  <a:lnTo>
                    <a:pt x="161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934000" y="332238"/>
              <a:ext cx="113025" cy="156875"/>
            </a:xfrm>
            <a:custGeom>
              <a:avLst/>
              <a:gdLst/>
              <a:ahLst/>
              <a:cxnLst/>
              <a:rect l="l" t="t" r="r" b="b"/>
              <a:pathLst>
                <a:path w="4521" h="6275" extrusionOk="0">
                  <a:moveTo>
                    <a:pt x="1052" y="1"/>
                  </a:moveTo>
                  <a:lnTo>
                    <a:pt x="838" y="20"/>
                  </a:lnTo>
                  <a:lnTo>
                    <a:pt x="624" y="79"/>
                  </a:lnTo>
                  <a:lnTo>
                    <a:pt x="507" y="137"/>
                  </a:lnTo>
                  <a:lnTo>
                    <a:pt x="390" y="215"/>
                  </a:lnTo>
                  <a:lnTo>
                    <a:pt x="293" y="313"/>
                  </a:lnTo>
                  <a:lnTo>
                    <a:pt x="195" y="410"/>
                  </a:lnTo>
                  <a:lnTo>
                    <a:pt x="137" y="527"/>
                  </a:lnTo>
                  <a:lnTo>
                    <a:pt x="78" y="663"/>
                  </a:lnTo>
                  <a:lnTo>
                    <a:pt x="39" y="800"/>
                  </a:lnTo>
                  <a:lnTo>
                    <a:pt x="20" y="936"/>
                  </a:lnTo>
                  <a:lnTo>
                    <a:pt x="0" y="1073"/>
                  </a:lnTo>
                  <a:lnTo>
                    <a:pt x="0" y="1209"/>
                  </a:lnTo>
                  <a:lnTo>
                    <a:pt x="39" y="1482"/>
                  </a:lnTo>
                  <a:lnTo>
                    <a:pt x="117" y="1794"/>
                  </a:lnTo>
                  <a:lnTo>
                    <a:pt x="215" y="2105"/>
                  </a:lnTo>
                  <a:lnTo>
                    <a:pt x="331" y="2436"/>
                  </a:lnTo>
                  <a:lnTo>
                    <a:pt x="468" y="2748"/>
                  </a:lnTo>
                  <a:lnTo>
                    <a:pt x="643" y="3060"/>
                  </a:lnTo>
                  <a:lnTo>
                    <a:pt x="799" y="3372"/>
                  </a:lnTo>
                  <a:lnTo>
                    <a:pt x="994" y="3703"/>
                  </a:lnTo>
                  <a:lnTo>
                    <a:pt x="1208" y="4034"/>
                  </a:lnTo>
                  <a:lnTo>
                    <a:pt x="1637" y="4658"/>
                  </a:lnTo>
                  <a:lnTo>
                    <a:pt x="2027" y="5145"/>
                  </a:lnTo>
                  <a:lnTo>
                    <a:pt x="2241" y="5379"/>
                  </a:lnTo>
                  <a:lnTo>
                    <a:pt x="2455" y="5612"/>
                  </a:lnTo>
                  <a:lnTo>
                    <a:pt x="2611" y="5768"/>
                  </a:lnTo>
                  <a:lnTo>
                    <a:pt x="2806" y="5905"/>
                  </a:lnTo>
                  <a:lnTo>
                    <a:pt x="3001" y="6022"/>
                  </a:lnTo>
                  <a:lnTo>
                    <a:pt x="3098" y="6080"/>
                  </a:lnTo>
                  <a:lnTo>
                    <a:pt x="3215" y="6119"/>
                  </a:lnTo>
                  <a:lnTo>
                    <a:pt x="3293" y="6138"/>
                  </a:lnTo>
                  <a:lnTo>
                    <a:pt x="3410" y="6197"/>
                  </a:lnTo>
                  <a:lnTo>
                    <a:pt x="3527" y="6236"/>
                  </a:lnTo>
                  <a:lnTo>
                    <a:pt x="3644" y="6275"/>
                  </a:lnTo>
                  <a:lnTo>
                    <a:pt x="3858" y="6275"/>
                  </a:lnTo>
                  <a:lnTo>
                    <a:pt x="3956" y="6255"/>
                  </a:lnTo>
                  <a:lnTo>
                    <a:pt x="4053" y="6216"/>
                  </a:lnTo>
                  <a:lnTo>
                    <a:pt x="4150" y="6158"/>
                  </a:lnTo>
                  <a:lnTo>
                    <a:pt x="4228" y="6060"/>
                  </a:lnTo>
                  <a:lnTo>
                    <a:pt x="4306" y="5983"/>
                  </a:lnTo>
                  <a:lnTo>
                    <a:pt x="4404" y="5768"/>
                  </a:lnTo>
                  <a:lnTo>
                    <a:pt x="4482" y="5534"/>
                  </a:lnTo>
                  <a:lnTo>
                    <a:pt x="4501" y="5398"/>
                  </a:lnTo>
                  <a:lnTo>
                    <a:pt x="4521" y="5262"/>
                  </a:lnTo>
                  <a:lnTo>
                    <a:pt x="4521" y="4989"/>
                  </a:lnTo>
                  <a:lnTo>
                    <a:pt x="4482" y="4736"/>
                  </a:lnTo>
                  <a:lnTo>
                    <a:pt x="4423" y="4424"/>
                  </a:lnTo>
                  <a:lnTo>
                    <a:pt x="4345" y="4132"/>
                  </a:lnTo>
                  <a:lnTo>
                    <a:pt x="4228" y="3761"/>
                  </a:lnTo>
                  <a:lnTo>
                    <a:pt x="4072" y="3391"/>
                  </a:lnTo>
                  <a:lnTo>
                    <a:pt x="3917" y="3021"/>
                  </a:lnTo>
                  <a:lnTo>
                    <a:pt x="3761" y="2670"/>
                  </a:lnTo>
                  <a:lnTo>
                    <a:pt x="3546" y="2300"/>
                  </a:lnTo>
                  <a:lnTo>
                    <a:pt x="3352" y="1949"/>
                  </a:lnTo>
                  <a:lnTo>
                    <a:pt x="3118" y="1599"/>
                  </a:lnTo>
                  <a:lnTo>
                    <a:pt x="2864" y="1248"/>
                  </a:lnTo>
                  <a:lnTo>
                    <a:pt x="2650" y="975"/>
                  </a:lnTo>
                  <a:lnTo>
                    <a:pt x="2397" y="702"/>
                  </a:lnTo>
                  <a:lnTo>
                    <a:pt x="2144" y="469"/>
                  </a:lnTo>
                  <a:lnTo>
                    <a:pt x="2007" y="371"/>
                  </a:lnTo>
                  <a:lnTo>
                    <a:pt x="1851" y="274"/>
                  </a:lnTo>
                  <a:lnTo>
                    <a:pt x="1715" y="176"/>
                  </a:lnTo>
                  <a:lnTo>
                    <a:pt x="1559" y="98"/>
                  </a:lnTo>
                  <a:lnTo>
                    <a:pt x="1403" y="59"/>
                  </a:lnTo>
                  <a:lnTo>
                    <a:pt x="1228" y="20"/>
                  </a:lnTo>
                  <a:lnTo>
                    <a:pt x="105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9934000" y="332238"/>
              <a:ext cx="113025" cy="156875"/>
            </a:xfrm>
            <a:custGeom>
              <a:avLst/>
              <a:gdLst/>
              <a:ahLst/>
              <a:cxnLst/>
              <a:rect l="l" t="t" r="r" b="b"/>
              <a:pathLst>
                <a:path w="4521" h="6275" fill="none" extrusionOk="0">
                  <a:moveTo>
                    <a:pt x="1052" y="1"/>
                  </a:moveTo>
                  <a:lnTo>
                    <a:pt x="1052" y="1"/>
                  </a:lnTo>
                  <a:lnTo>
                    <a:pt x="838" y="20"/>
                  </a:lnTo>
                  <a:lnTo>
                    <a:pt x="624" y="79"/>
                  </a:lnTo>
                  <a:lnTo>
                    <a:pt x="624" y="79"/>
                  </a:lnTo>
                  <a:lnTo>
                    <a:pt x="507" y="137"/>
                  </a:lnTo>
                  <a:lnTo>
                    <a:pt x="390" y="215"/>
                  </a:lnTo>
                  <a:lnTo>
                    <a:pt x="293" y="313"/>
                  </a:lnTo>
                  <a:lnTo>
                    <a:pt x="195" y="410"/>
                  </a:lnTo>
                  <a:lnTo>
                    <a:pt x="195" y="410"/>
                  </a:lnTo>
                  <a:lnTo>
                    <a:pt x="137" y="527"/>
                  </a:lnTo>
                  <a:lnTo>
                    <a:pt x="78" y="663"/>
                  </a:lnTo>
                  <a:lnTo>
                    <a:pt x="39" y="800"/>
                  </a:lnTo>
                  <a:lnTo>
                    <a:pt x="20" y="936"/>
                  </a:lnTo>
                  <a:lnTo>
                    <a:pt x="20" y="936"/>
                  </a:lnTo>
                  <a:lnTo>
                    <a:pt x="0" y="1073"/>
                  </a:lnTo>
                  <a:lnTo>
                    <a:pt x="0" y="1209"/>
                  </a:lnTo>
                  <a:lnTo>
                    <a:pt x="39" y="1482"/>
                  </a:lnTo>
                  <a:lnTo>
                    <a:pt x="39" y="1482"/>
                  </a:lnTo>
                  <a:lnTo>
                    <a:pt x="117" y="1794"/>
                  </a:lnTo>
                  <a:lnTo>
                    <a:pt x="215" y="2105"/>
                  </a:lnTo>
                  <a:lnTo>
                    <a:pt x="215" y="2105"/>
                  </a:lnTo>
                  <a:lnTo>
                    <a:pt x="331" y="2436"/>
                  </a:lnTo>
                  <a:lnTo>
                    <a:pt x="468" y="2748"/>
                  </a:lnTo>
                  <a:lnTo>
                    <a:pt x="643" y="3060"/>
                  </a:lnTo>
                  <a:lnTo>
                    <a:pt x="799" y="3372"/>
                  </a:lnTo>
                  <a:lnTo>
                    <a:pt x="799" y="3372"/>
                  </a:lnTo>
                  <a:lnTo>
                    <a:pt x="994" y="3703"/>
                  </a:lnTo>
                  <a:lnTo>
                    <a:pt x="1208" y="4034"/>
                  </a:lnTo>
                  <a:lnTo>
                    <a:pt x="1637" y="4658"/>
                  </a:lnTo>
                  <a:lnTo>
                    <a:pt x="1637" y="4658"/>
                  </a:lnTo>
                  <a:lnTo>
                    <a:pt x="2027" y="5145"/>
                  </a:lnTo>
                  <a:lnTo>
                    <a:pt x="2241" y="5379"/>
                  </a:lnTo>
                  <a:lnTo>
                    <a:pt x="2455" y="5612"/>
                  </a:lnTo>
                  <a:lnTo>
                    <a:pt x="2455" y="5612"/>
                  </a:lnTo>
                  <a:lnTo>
                    <a:pt x="2611" y="5768"/>
                  </a:lnTo>
                  <a:lnTo>
                    <a:pt x="2806" y="5905"/>
                  </a:lnTo>
                  <a:lnTo>
                    <a:pt x="3001" y="6022"/>
                  </a:lnTo>
                  <a:lnTo>
                    <a:pt x="3098" y="6080"/>
                  </a:lnTo>
                  <a:lnTo>
                    <a:pt x="3215" y="6119"/>
                  </a:lnTo>
                  <a:lnTo>
                    <a:pt x="3215" y="6119"/>
                  </a:lnTo>
                  <a:lnTo>
                    <a:pt x="3293" y="6138"/>
                  </a:lnTo>
                  <a:lnTo>
                    <a:pt x="3293" y="6138"/>
                  </a:lnTo>
                  <a:lnTo>
                    <a:pt x="3410" y="6197"/>
                  </a:lnTo>
                  <a:lnTo>
                    <a:pt x="3527" y="6236"/>
                  </a:lnTo>
                  <a:lnTo>
                    <a:pt x="3644" y="6275"/>
                  </a:lnTo>
                  <a:lnTo>
                    <a:pt x="3761" y="6275"/>
                  </a:lnTo>
                  <a:lnTo>
                    <a:pt x="3761" y="6275"/>
                  </a:lnTo>
                  <a:lnTo>
                    <a:pt x="3858" y="6275"/>
                  </a:lnTo>
                  <a:lnTo>
                    <a:pt x="3956" y="6255"/>
                  </a:lnTo>
                  <a:lnTo>
                    <a:pt x="4053" y="6216"/>
                  </a:lnTo>
                  <a:lnTo>
                    <a:pt x="4150" y="6158"/>
                  </a:lnTo>
                  <a:lnTo>
                    <a:pt x="4150" y="6158"/>
                  </a:lnTo>
                  <a:lnTo>
                    <a:pt x="4228" y="6060"/>
                  </a:lnTo>
                  <a:lnTo>
                    <a:pt x="4306" y="5983"/>
                  </a:lnTo>
                  <a:lnTo>
                    <a:pt x="4404" y="5768"/>
                  </a:lnTo>
                  <a:lnTo>
                    <a:pt x="4404" y="5768"/>
                  </a:lnTo>
                  <a:lnTo>
                    <a:pt x="4482" y="5534"/>
                  </a:lnTo>
                  <a:lnTo>
                    <a:pt x="4482" y="5534"/>
                  </a:lnTo>
                  <a:lnTo>
                    <a:pt x="4501" y="5398"/>
                  </a:lnTo>
                  <a:lnTo>
                    <a:pt x="4521" y="5262"/>
                  </a:lnTo>
                  <a:lnTo>
                    <a:pt x="4521" y="5262"/>
                  </a:lnTo>
                  <a:lnTo>
                    <a:pt x="4521" y="4989"/>
                  </a:lnTo>
                  <a:lnTo>
                    <a:pt x="4482" y="4736"/>
                  </a:lnTo>
                  <a:lnTo>
                    <a:pt x="4482" y="4736"/>
                  </a:lnTo>
                  <a:lnTo>
                    <a:pt x="4423" y="4424"/>
                  </a:lnTo>
                  <a:lnTo>
                    <a:pt x="4345" y="4132"/>
                  </a:lnTo>
                  <a:lnTo>
                    <a:pt x="4345" y="4132"/>
                  </a:lnTo>
                  <a:lnTo>
                    <a:pt x="4228" y="3761"/>
                  </a:lnTo>
                  <a:lnTo>
                    <a:pt x="4072" y="3391"/>
                  </a:lnTo>
                  <a:lnTo>
                    <a:pt x="3917" y="3021"/>
                  </a:lnTo>
                  <a:lnTo>
                    <a:pt x="3761" y="2670"/>
                  </a:lnTo>
                  <a:lnTo>
                    <a:pt x="3761" y="2670"/>
                  </a:lnTo>
                  <a:lnTo>
                    <a:pt x="3546" y="2300"/>
                  </a:lnTo>
                  <a:lnTo>
                    <a:pt x="3352" y="1949"/>
                  </a:lnTo>
                  <a:lnTo>
                    <a:pt x="3118" y="1599"/>
                  </a:lnTo>
                  <a:lnTo>
                    <a:pt x="2864" y="1248"/>
                  </a:lnTo>
                  <a:lnTo>
                    <a:pt x="2864" y="1248"/>
                  </a:lnTo>
                  <a:lnTo>
                    <a:pt x="2650" y="975"/>
                  </a:lnTo>
                  <a:lnTo>
                    <a:pt x="2397" y="702"/>
                  </a:lnTo>
                  <a:lnTo>
                    <a:pt x="2397" y="702"/>
                  </a:lnTo>
                  <a:lnTo>
                    <a:pt x="2144" y="469"/>
                  </a:lnTo>
                  <a:lnTo>
                    <a:pt x="2007" y="371"/>
                  </a:lnTo>
                  <a:lnTo>
                    <a:pt x="1851" y="274"/>
                  </a:lnTo>
                  <a:lnTo>
                    <a:pt x="1851" y="274"/>
                  </a:lnTo>
                  <a:lnTo>
                    <a:pt x="1715" y="176"/>
                  </a:lnTo>
                  <a:lnTo>
                    <a:pt x="1559" y="98"/>
                  </a:lnTo>
                  <a:lnTo>
                    <a:pt x="1559" y="98"/>
                  </a:lnTo>
                  <a:lnTo>
                    <a:pt x="1403" y="59"/>
                  </a:lnTo>
                  <a:lnTo>
                    <a:pt x="1228" y="20"/>
                  </a:lnTo>
                  <a:lnTo>
                    <a:pt x="1228" y="20"/>
                  </a:lnTo>
                  <a:lnTo>
                    <a:pt x="105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118125" y="546088"/>
              <a:ext cx="154925" cy="78925"/>
            </a:xfrm>
            <a:custGeom>
              <a:avLst/>
              <a:gdLst/>
              <a:ahLst/>
              <a:cxnLst/>
              <a:rect l="l" t="t" r="r" b="b"/>
              <a:pathLst>
                <a:path w="6197" h="3157" extrusionOk="0">
                  <a:moveTo>
                    <a:pt x="1500" y="0"/>
                  </a:moveTo>
                  <a:lnTo>
                    <a:pt x="1189" y="20"/>
                  </a:lnTo>
                  <a:lnTo>
                    <a:pt x="857" y="39"/>
                  </a:lnTo>
                  <a:lnTo>
                    <a:pt x="702" y="78"/>
                  </a:lnTo>
                  <a:lnTo>
                    <a:pt x="546" y="117"/>
                  </a:lnTo>
                  <a:lnTo>
                    <a:pt x="409" y="156"/>
                  </a:lnTo>
                  <a:lnTo>
                    <a:pt x="292" y="234"/>
                  </a:lnTo>
                  <a:lnTo>
                    <a:pt x="176" y="312"/>
                  </a:lnTo>
                  <a:lnTo>
                    <a:pt x="98" y="429"/>
                  </a:lnTo>
                  <a:lnTo>
                    <a:pt x="59" y="488"/>
                  </a:lnTo>
                  <a:lnTo>
                    <a:pt x="20" y="565"/>
                  </a:lnTo>
                  <a:lnTo>
                    <a:pt x="0" y="741"/>
                  </a:lnTo>
                  <a:lnTo>
                    <a:pt x="20" y="897"/>
                  </a:lnTo>
                  <a:lnTo>
                    <a:pt x="78" y="1053"/>
                  </a:lnTo>
                  <a:lnTo>
                    <a:pt x="176" y="1228"/>
                  </a:lnTo>
                  <a:lnTo>
                    <a:pt x="312" y="1403"/>
                  </a:lnTo>
                  <a:lnTo>
                    <a:pt x="468" y="1540"/>
                  </a:lnTo>
                  <a:lnTo>
                    <a:pt x="643" y="1676"/>
                  </a:lnTo>
                  <a:lnTo>
                    <a:pt x="819" y="1812"/>
                  </a:lnTo>
                  <a:lnTo>
                    <a:pt x="994" y="1929"/>
                  </a:lnTo>
                  <a:lnTo>
                    <a:pt x="1384" y="2163"/>
                  </a:lnTo>
                  <a:lnTo>
                    <a:pt x="1832" y="2397"/>
                  </a:lnTo>
                  <a:lnTo>
                    <a:pt x="2299" y="2611"/>
                  </a:lnTo>
                  <a:lnTo>
                    <a:pt x="2767" y="2806"/>
                  </a:lnTo>
                  <a:lnTo>
                    <a:pt x="3254" y="2962"/>
                  </a:lnTo>
                  <a:lnTo>
                    <a:pt x="3761" y="3079"/>
                  </a:lnTo>
                  <a:lnTo>
                    <a:pt x="4014" y="3118"/>
                  </a:lnTo>
                  <a:lnTo>
                    <a:pt x="4287" y="3157"/>
                  </a:lnTo>
                  <a:lnTo>
                    <a:pt x="4540" y="3157"/>
                  </a:lnTo>
                  <a:lnTo>
                    <a:pt x="4871" y="3137"/>
                  </a:lnTo>
                  <a:lnTo>
                    <a:pt x="5027" y="3118"/>
                  </a:lnTo>
                  <a:lnTo>
                    <a:pt x="5183" y="3079"/>
                  </a:lnTo>
                  <a:lnTo>
                    <a:pt x="5417" y="3001"/>
                  </a:lnTo>
                  <a:lnTo>
                    <a:pt x="5612" y="2923"/>
                  </a:lnTo>
                  <a:lnTo>
                    <a:pt x="5631" y="2904"/>
                  </a:lnTo>
                  <a:lnTo>
                    <a:pt x="5690" y="2884"/>
                  </a:lnTo>
                  <a:lnTo>
                    <a:pt x="5806" y="2806"/>
                  </a:lnTo>
                  <a:lnTo>
                    <a:pt x="5904" y="2728"/>
                  </a:lnTo>
                  <a:lnTo>
                    <a:pt x="5982" y="2670"/>
                  </a:lnTo>
                  <a:lnTo>
                    <a:pt x="6079" y="2533"/>
                  </a:lnTo>
                  <a:lnTo>
                    <a:pt x="6138" y="2436"/>
                  </a:lnTo>
                  <a:lnTo>
                    <a:pt x="6177" y="2319"/>
                  </a:lnTo>
                  <a:lnTo>
                    <a:pt x="6196" y="2183"/>
                  </a:lnTo>
                  <a:lnTo>
                    <a:pt x="6177" y="2066"/>
                  </a:lnTo>
                  <a:lnTo>
                    <a:pt x="6138" y="1949"/>
                  </a:lnTo>
                  <a:lnTo>
                    <a:pt x="6099" y="1832"/>
                  </a:lnTo>
                  <a:lnTo>
                    <a:pt x="6021" y="1735"/>
                  </a:lnTo>
                  <a:lnTo>
                    <a:pt x="5943" y="1637"/>
                  </a:lnTo>
                  <a:lnTo>
                    <a:pt x="5826" y="1520"/>
                  </a:lnTo>
                  <a:lnTo>
                    <a:pt x="5690" y="1423"/>
                  </a:lnTo>
                  <a:lnTo>
                    <a:pt x="5417" y="1228"/>
                  </a:lnTo>
                  <a:lnTo>
                    <a:pt x="5144" y="1053"/>
                  </a:lnTo>
                  <a:lnTo>
                    <a:pt x="4852" y="916"/>
                  </a:lnTo>
                  <a:lnTo>
                    <a:pt x="4540" y="760"/>
                  </a:lnTo>
                  <a:lnTo>
                    <a:pt x="4209" y="643"/>
                  </a:lnTo>
                  <a:lnTo>
                    <a:pt x="3566" y="390"/>
                  </a:lnTo>
                  <a:lnTo>
                    <a:pt x="3079" y="234"/>
                  </a:lnTo>
                  <a:lnTo>
                    <a:pt x="2845" y="176"/>
                  </a:lnTo>
                  <a:lnTo>
                    <a:pt x="2592" y="117"/>
                  </a:lnTo>
                  <a:lnTo>
                    <a:pt x="2319" y="59"/>
                  </a:lnTo>
                  <a:lnTo>
                    <a:pt x="2046" y="39"/>
                  </a:lnTo>
                  <a:lnTo>
                    <a:pt x="1773" y="20"/>
                  </a:lnTo>
                  <a:lnTo>
                    <a:pt x="150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10118125" y="546088"/>
              <a:ext cx="154925" cy="78925"/>
            </a:xfrm>
            <a:custGeom>
              <a:avLst/>
              <a:gdLst/>
              <a:ahLst/>
              <a:cxnLst/>
              <a:rect l="l" t="t" r="r" b="b"/>
              <a:pathLst>
                <a:path w="6197" h="3157" fill="none" extrusionOk="0">
                  <a:moveTo>
                    <a:pt x="1500" y="0"/>
                  </a:moveTo>
                  <a:lnTo>
                    <a:pt x="1500" y="0"/>
                  </a:lnTo>
                  <a:lnTo>
                    <a:pt x="1189" y="20"/>
                  </a:lnTo>
                  <a:lnTo>
                    <a:pt x="1189" y="20"/>
                  </a:lnTo>
                  <a:lnTo>
                    <a:pt x="857" y="39"/>
                  </a:lnTo>
                  <a:lnTo>
                    <a:pt x="702" y="78"/>
                  </a:lnTo>
                  <a:lnTo>
                    <a:pt x="546" y="117"/>
                  </a:lnTo>
                  <a:lnTo>
                    <a:pt x="546" y="117"/>
                  </a:lnTo>
                  <a:lnTo>
                    <a:pt x="409" y="156"/>
                  </a:lnTo>
                  <a:lnTo>
                    <a:pt x="292" y="234"/>
                  </a:lnTo>
                  <a:lnTo>
                    <a:pt x="176" y="312"/>
                  </a:lnTo>
                  <a:lnTo>
                    <a:pt x="98" y="429"/>
                  </a:lnTo>
                  <a:lnTo>
                    <a:pt x="98" y="429"/>
                  </a:lnTo>
                  <a:lnTo>
                    <a:pt x="59" y="488"/>
                  </a:lnTo>
                  <a:lnTo>
                    <a:pt x="20" y="565"/>
                  </a:lnTo>
                  <a:lnTo>
                    <a:pt x="0" y="741"/>
                  </a:lnTo>
                  <a:lnTo>
                    <a:pt x="20" y="897"/>
                  </a:lnTo>
                  <a:lnTo>
                    <a:pt x="78" y="1053"/>
                  </a:lnTo>
                  <a:lnTo>
                    <a:pt x="78" y="1053"/>
                  </a:lnTo>
                  <a:lnTo>
                    <a:pt x="176" y="1228"/>
                  </a:lnTo>
                  <a:lnTo>
                    <a:pt x="312" y="1403"/>
                  </a:lnTo>
                  <a:lnTo>
                    <a:pt x="468" y="1540"/>
                  </a:lnTo>
                  <a:lnTo>
                    <a:pt x="643" y="1676"/>
                  </a:lnTo>
                  <a:lnTo>
                    <a:pt x="643" y="1676"/>
                  </a:lnTo>
                  <a:lnTo>
                    <a:pt x="819" y="1812"/>
                  </a:lnTo>
                  <a:lnTo>
                    <a:pt x="994" y="1929"/>
                  </a:lnTo>
                  <a:lnTo>
                    <a:pt x="1384" y="2163"/>
                  </a:lnTo>
                  <a:lnTo>
                    <a:pt x="1384" y="2163"/>
                  </a:lnTo>
                  <a:lnTo>
                    <a:pt x="1832" y="2397"/>
                  </a:lnTo>
                  <a:lnTo>
                    <a:pt x="2299" y="2611"/>
                  </a:lnTo>
                  <a:lnTo>
                    <a:pt x="2299" y="2611"/>
                  </a:lnTo>
                  <a:lnTo>
                    <a:pt x="2767" y="2806"/>
                  </a:lnTo>
                  <a:lnTo>
                    <a:pt x="3254" y="2962"/>
                  </a:lnTo>
                  <a:lnTo>
                    <a:pt x="3254" y="2962"/>
                  </a:lnTo>
                  <a:lnTo>
                    <a:pt x="3761" y="3079"/>
                  </a:lnTo>
                  <a:lnTo>
                    <a:pt x="4014" y="3118"/>
                  </a:lnTo>
                  <a:lnTo>
                    <a:pt x="4287" y="3157"/>
                  </a:lnTo>
                  <a:lnTo>
                    <a:pt x="4287" y="3157"/>
                  </a:lnTo>
                  <a:lnTo>
                    <a:pt x="4540" y="3157"/>
                  </a:lnTo>
                  <a:lnTo>
                    <a:pt x="4540" y="3157"/>
                  </a:lnTo>
                  <a:lnTo>
                    <a:pt x="4871" y="3137"/>
                  </a:lnTo>
                  <a:lnTo>
                    <a:pt x="5027" y="3118"/>
                  </a:lnTo>
                  <a:lnTo>
                    <a:pt x="5183" y="3079"/>
                  </a:lnTo>
                  <a:lnTo>
                    <a:pt x="5183" y="3079"/>
                  </a:lnTo>
                  <a:lnTo>
                    <a:pt x="5417" y="3001"/>
                  </a:lnTo>
                  <a:lnTo>
                    <a:pt x="5417" y="3001"/>
                  </a:lnTo>
                  <a:lnTo>
                    <a:pt x="5612" y="2923"/>
                  </a:lnTo>
                  <a:lnTo>
                    <a:pt x="5631" y="2904"/>
                  </a:lnTo>
                  <a:lnTo>
                    <a:pt x="5631" y="2904"/>
                  </a:lnTo>
                  <a:lnTo>
                    <a:pt x="5690" y="2884"/>
                  </a:lnTo>
                  <a:lnTo>
                    <a:pt x="5690" y="2884"/>
                  </a:lnTo>
                  <a:lnTo>
                    <a:pt x="5806" y="2806"/>
                  </a:lnTo>
                  <a:lnTo>
                    <a:pt x="5904" y="2728"/>
                  </a:lnTo>
                  <a:lnTo>
                    <a:pt x="5904" y="2728"/>
                  </a:lnTo>
                  <a:lnTo>
                    <a:pt x="5982" y="2670"/>
                  </a:lnTo>
                  <a:lnTo>
                    <a:pt x="5982" y="2670"/>
                  </a:lnTo>
                  <a:lnTo>
                    <a:pt x="6079" y="2533"/>
                  </a:lnTo>
                  <a:lnTo>
                    <a:pt x="6079" y="2533"/>
                  </a:lnTo>
                  <a:lnTo>
                    <a:pt x="6138" y="2436"/>
                  </a:lnTo>
                  <a:lnTo>
                    <a:pt x="6177" y="2319"/>
                  </a:lnTo>
                  <a:lnTo>
                    <a:pt x="6196" y="2183"/>
                  </a:lnTo>
                  <a:lnTo>
                    <a:pt x="6177" y="2066"/>
                  </a:lnTo>
                  <a:lnTo>
                    <a:pt x="6177" y="2066"/>
                  </a:lnTo>
                  <a:lnTo>
                    <a:pt x="6138" y="1949"/>
                  </a:lnTo>
                  <a:lnTo>
                    <a:pt x="6099" y="1832"/>
                  </a:lnTo>
                  <a:lnTo>
                    <a:pt x="6021" y="1735"/>
                  </a:lnTo>
                  <a:lnTo>
                    <a:pt x="5943" y="1637"/>
                  </a:lnTo>
                  <a:lnTo>
                    <a:pt x="5943" y="1637"/>
                  </a:lnTo>
                  <a:lnTo>
                    <a:pt x="5826" y="1520"/>
                  </a:lnTo>
                  <a:lnTo>
                    <a:pt x="5690" y="1423"/>
                  </a:lnTo>
                  <a:lnTo>
                    <a:pt x="5417" y="1228"/>
                  </a:lnTo>
                  <a:lnTo>
                    <a:pt x="5144" y="1053"/>
                  </a:lnTo>
                  <a:lnTo>
                    <a:pt x="4852" y="916"/>
                  </a:lnTo>
                  <a:lnTo>
                    <a:pt x="4852" y="916"/>
                  </a:lnTo>
                  <a:lnTo>
                    <a:pt x="4540" y="760"/>
                  </a:lnTo>
                  <a:lnTo>
                    <a:pt x="4209" y="643"/>
                  </a:lnTo>
                  <a:lnTo>
                    <a:pt x="3566" y="390"/>
                  </a:lnTo>
                  <a:lnTo>
                    <a:pt x="3566" y="390"/>
                  </a:lnTo>
                  <a:lnTo>
                    <a:pt x="3079" y="234"/>
                  </a:lnTo>
                  <a:lnTo>
                    <a:pt x="2845" y="176"/>
                  </a:lnTo>
                  <a:lnTo>
                    <a:pt x="2592" y="117"/>
                  </a:lnTo>
                  <a:lnTo>
                    <a:pt x="2592" y="117"/>
                  </a:lnTo>
                  <a:lnTo>
                    <a:pt x="2319" y="59"/>
                  </a:lnTo>
                  <a:lnTo>
                    <a:pt x="2046" y="39"/>
                  </a:lnTo>
                  <a:lnTo>
                    <a:pt x="1773" y="20"/>
                  </a:lnTo>
                  <a:lnTo>
                    <a:pt x="15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9501450" y="286938"/>
              <a:ext cx="191450" cy="183175"/>
            </a:xfrm>
            <a:custGeom>
              <a:avLst/>
              <a:gdLst/>
              <a:ahLst/>
              <a:cxnLst/>
              <a:rect l="l" t="t" r="r" b="b"/>
              <a:pathLst>
                <a:path w="7658" h="7327" extrusionOk="0">
                  <a:moveTo>
                    <a:pt x="1696" y="1"/>
                  </a:moveTo>
                  <a:lnTo>
                    <a:pt x="1520" y="20"/>
                  </a:lnTo>
                  <a:lnTo>
                    <a:pt x="1325" y="59"/>
                  </a:lnTo>
                  <a:lnTo>
                    <a:pt x="1150" y="118"/>
                  </a:lnTo>
                  <a:lnTo>
                    <a:pt x="955" y="215"/>
                  </a:lnTo>
                  <a:lnTo>
                    <a:pt x="799" y="313"/>
                  </a:lnTo>
                  <a:lnTo>
                    <a:pt x="663" y="430"/>
                  </a:lnTo>
                  <a:lnTo>
                    <a:pt x="527" y="566"/>
                  </a:lnTo>
                  <a:lnTo>
                    <a:pt x="390" y="702"/>
                  </a:lnTo>
                  <a:lnTo>
                    <a:pt x="293" y="858"/>
                  </a:lnTo>
                  <a:lnTo>
                    <a:pt x="215" y="1014"/>
                  </a:lnTo>
                  <a:lnTo>
                    <a:pt x="137" y="1209"/>
                  </a:lnTo>
                  <a:lnTo>
                    <a:pt x="78" y="1384"/>
                  </a:lnTo>
                  <a:lnTo>
                    <a:pt x="39" y="1579"/>
                  </a:lnTo>
                  <a:lnTo>
                    <a:pt x="1" y="1774"/>
                  </a:lnTo>
                  <a:lnTo>
                    <a:pt x="1" y="1969"/>
                  </a:lnTo>
                  <a:lnTo>
                    <a:pt x="1" y="2203"/>
                  </a:lnTo>
                  <a:lnTo>
                    <a:pt x="20" y="2397"/>
                  </a:lnTo>
                  <a:lnTo>
                    <a:pt x="39" y="2592"/>
                  </a:lnTo>
                  <a:lnTo>
                    <a:pt x="98" y="2807"/>
                  </a:lnTo>
                  <a:lnTo>
                    <a:pt x="176" y="3021"/>
                  </a:lnTo>
                  <a:lnTo>
                    <a:pt x="254" y="3196"/>
                  </a:lnTo>
                  <a:lnTo>
                    <a:pt x="351" y="3391"/>
                  </a:lnTo>
                  <a:lnTo>
                    <a:pt x="468" y="3606"/>
                  </a:lnTo>
                  <a:lnTo>
                    <a:pt x="624" y="3820"/>
                  </a:lnTo>
                  <a:lnTo>
                    <a:pt x="897" y="4151"/>
                  </a:lnTo>
                  <a:lnTo>
                    <a:pt x="1189" y="4463"/>
                  </a:lnTo>
                  <a:lnTo>
                    <a:pt x="1501" y="4755"/>
                  </a:lnTo>
                  <a:lnTo>
                    <a:pt x="1871" y="5047"/>
                  </a:lnTo>
                  <a:lnTo>
                    <a:pt x="2261" y="5320"/>
                  </a:lnTo>
                  <a:lnTo>
                    <a:pt x="2709" y="5573"/>
                  </a:lnTo>
                  <a:lnTo>
                    <a:pt x="3157" y="5827"/>
                  </a:lnTo>
                  <a:lnTo>
                    <a:pt x="3664" y="6060"/>
                  </a:lnTo>
                  <a:lnTo>
                    <a:pt x="4384" y="6353"/>
                  </a:lnTo>
                  <a:lnTo>
                    <a:pt x="5125" y="6606"/>
                  </a:lnTo>
                  <a:lnTo>
                    <a:pt x="5846" y="6840"/>
                  </a:lnTo>
                  <a:lnTo>
                    <a:pt x="6586" y="7054"/>
                  </a:lnTo>
                  <a:lnTo>
                    <a:pt x="7054" y="7210"/>
                  </a:lnTo>
                  <a:lnTo>
                    <a:pt x="7638" y="7327"/>
                  </a:lnTo>
                  <a:lnTo>
                    <a:pt x="7658" y="7327"/>
                  </a:lnTo>
                  <a:lnTo>
                    <a:pt x="7404" y="6411"/>
                  </a:lnTo>
                  <a:lnTo>
                    <a:pt x="7151" y="5710"/>
                  </a:lnTo>
                  <a:lnTo>
                    <a:pt x="6859" y="4989"/>
                  </a:lnTo>
                  <a:lnTo>
                    <a:pt x="6508" y="4268"/>
                  </a:lnTo>
                  <a:lnTo>
                    <a:pt x="6333" y="3898"/>
                  </a:lnTo>
                  <a:lnTo>
                    <a:pt x="6138" y="3528"/>
                  </a:lnTo>
                  <a:lnTo>
                    <a:pt x="5846" y="3021"/>
                  </a:lnTo>
                  <a:lnTo>
                    <a:pt x="5534" y="2573"/>
                  </a:lnTo>
                  <a:lnTo>
                    <a:pt x="5222" y="2144"/>
                  </a:lnTo>
                  <a:lnTo>
                    <a:pt x="4910" y="1755"/>
                  </a:lnTo>
                  <a:lnTo>
                    <a:pt x="4579" y="1404"/>
                  </a:lnTo>
                  <a:lnTo>
                    <a:pt x="4248" y="1092"/>
                  </a:lnTo>
                  <a:lnTo>
                    <a:pt x="3897" y="819"/>
                  </a:lnTo>
                  <a:lnTo>
                    <a:pt x="3527" y="585"/>
                  </a:lnTo>
                  <a:lnTo>
                    <a:pt x="3313" y="449"/>
                  </a:lnTo>
                  <a:lnTo>
                    <a:pt x="3098" y="332"/>
                  </a:lnTo>
                  <a:lnTo>
                    <a:pt x="2865" y="235"/>
                  </a:lnTo>
                  <a:lnTo>
                    <a:pt x="2650" y="157"/>
                  </a:lnTo>
                  <a:lnTo>
                    <a:pt x="2417" y="79"/>
                  </a:lnTo>
                  <a:lnTo>
                    <a:pt x="2183" y="40"/>
                  </a:lnTo>
                  <a:lnTo>
                    <a:pt x="2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9501450" y="286938"/>
              <a:ext cx="191450" cy="183175"/>
            </a:xfrm>
            <a:custGeom>
              <a:avLst/>
              <a:gdLst/>
              <a:ahLst/>
              <a:cxnLst/>
              <a:rect l="l" t="t" r="r" b="b"/>
              <a:pathLst>
                <a:path w="7658" h="7327" fill="none" extrusionOk="0">
                  <a:moveTo>
                    <a:pt x="1696" y="1"/>
                  </a:moveTo>
                  <a:lnTo>
                    <a:pt x="1696" y="1"/>
                  </a:lnTo>
                  <a:lnTo>
                    <a:pt x="1520" y="20"/>
                  </a:lnTo>
                  <a:lnTo>
                    <a:pt x="1325" y="59"/>
                  </a:lnTo>
                  <a:lnTo>
                    <a:pt x="1150" y="118"/>
                  </a:lnTo>
                  <a:lnTo>
                    <a:pt x="955" y="215"/>
                  </a:lnTo>
                  <a:lnTo>
                    <a:pt x="955" y="215"/>
                  </a:lnTo>
                  <a:lnTo>
                    <a:pt x="799" y="313"/>
                  </a:lnTo>
                  <a:lnTo>
                    <a:pt x="663" y="430"/>
                  </a:lnTo>
                  <a:lnTo>
                    <a:pt x="527" y="566"/>
                  </a:lnTo>
                  <a:lnTo>
                    <a:pt x="390" y="702"/>
                  </a:lnTo>
                  <a:lnTo>
                    <a:pt x="390" y="702"/>
                  </a:lnTo>
                  <a:lnTo>
                    <a:pt x="293" y="858"/>
                  </a:lnTo>
                  <a:lnTo>
                    <a:pt x="215" y="1014"/>
                  </a:lnTo>
                  <a:lnTo>
                    <a:pt x="137" y="1209"/>
                  </a:lnTo>
                  <a:lnTo>
                    <a:pt x="78" y="1384"/>
                  </a:lnTo>
                  <a:lnTo>
                    <a:pt x="78" y="1384"/>
                  </a:lnTo>
                  <a:lnTo>
                    <a:pt x="39" y="1579"/>
                  </a:lnTo>
                  <a:lnTo>
                    <a:pt x="1" y="1774"/>
                  </a:lnTo>
                  <a:lnTo>
                    <a:pt x="1" y="1969"/>
                  </a:lnTo>
                  <a:lnTo>
                    <a:pt x="1" y="2203"/>
                  </a:lnTo>
                  <a:lnTo>
                    <a:pt x="1" y="2203"/>
                  </a:lnTo>
                  <a:lnTo>
                    <a:pt x="20" y="2397"/>
                  </a:lnTo>
                  <a:lnTo>
                    <a:pt x="39" y="2592"/>
                  </a:lnTo>
                  <a:lnTo>
                    <a:pt x="98" y="2807"/>
                  </a:lnTo>
                  <a:lnTo>
                    <a:pt x="176" y="3021"/>
                  </a:lnTo>
                  <a:lnTo>
                    <a:pt x="176" y="3021"/>
                  </a:lnTo>
                  <a:lnTo>
                    <a:pt x="254" y="3196"/>
                  </a:lnTo>
                  <a:lnTo>
                    <a:pt x="351" y="3391"/>
                  </a:lnTo>
                  <a:lnTo>
                    <a:pt x="468" y="3606"/>
                  </a:lnTo>
                  <a:lnTo>
                    <a:pt x="624" y="3820"/>
                  </a:lnTo>
                  <a:lnTo>
                    <a:pt x="624" y="3820"/>
                  </a:lnTo>
                  <a:lnTo>
                    <a:pt x="897" y="4151"/>
                  </a:lnTo>
                  <a:lnTo>
                    <a:pt x="1189" y="4463"/>
                  </a:lnTo>
                  <a:lnTo>
                    <a:pt x="1501" y="4755"/>
                  </a:lnTo>
                  <a:lnTo>
                    <a:pt x="1871" y="5047"/>
                  </a:lnTo>
                  <a:lnTo>
                    <a:pt x="2261" y="5320"/>
                  </a:lnTo>
                  <a:lnTo>
                    <a:pt x="2709" y="5573"/>
                  </a:lnTo>
                  <a:lnTo>
                    <a:pt x="3157" y="5827"/>
                  </a:lnTo>
                  <a:lnTo>
                    <a:pt x="3664" y="6060"/>
                  </a:lnTo>
                  <a:lnTo>
                    <a:pt x="3664" y="6060"/>
                  </a:lnTo>
                  <a:lnTo>
                    <a:pt x="4384" y="6353"/>
                  </a:lnTo>
                  <a:lnTo>
                    <a:pt x="5125" y="6606"/>
                  </a:lnTo>
                  <a:lnTo>
                    <a:pt x="5846" y="6840"/>
                  </a:lnTo>
                  <a:lnTo>
                    <a:pt x="6586" y="7054"/>
                  </a:lnTo>
                  <a:lnTo>
                    <a:pt x="6586" y="7054"/>
                  </a:lnTo>
                  <a:lnTo>
                    <a:pt x="7054" y="7210"/>
                  </a:lnTo>
                  <a:lnTo>
                    <a:pt x="7054" y="7210"/>
                  </a:lnTo>
                  <a:lnTo>
                    <a:pt x="7638" y="7327"/>
                  </a:lnTo>
                  <a:lnTo>
                    <a:pt x="7658" y="7327"/>
                  </a:lnTo>
                  <a:lnTo>
                    <a:pt x="7658" y="7327"/>
                  </a:lnTo>
                  <a:lnTo>
                    <a:pt x="7404" y="6411"/>
                  </a:lnTo>
                  <a:lnTo>
                    <a:pt x="7404" y="6411"/>
                  </a:lnTo>
                  <a:lnTo>
                    <a:pt x="7151" y="5710"/>
                  </a:lnTo>
                  <a:lnTo>
                    <a:pt x="6859" y="4989"/>
                  </a:lnTo>
                  <a:lnTo>
                    <a:pt x="6508" y="4268"/>
                  </a:lnTo>
                  <a:lnTo>
                    <a:pt x="6333" y="3898"/>
                  </a:lnTo>
                  <a:lnTo>
                    <a:pt x="6138" y="3528"/>
                  </a:lnTo>
                  <a:lnTo>
                    <a:pt x="6138" y="3528"/>
                  </a:lnTo>
                  <a:lnTo>
                    <a:pt x="5846" y="3021"/>
                  </a:lnTo>
                  <a:lnTo>
                    <a:pt x="5534" y="2573"/>
                  </a:lnTo>
                  <a:lnTo>
                    <a:pt x="5222" y="2144"/>
                  </a:lnTo>
                  <a:lnTo>
                    <a:pt x="4910" y="1755"/>
                  </a:lnTo>
                  <a:lnTo>
                    <a:pt x="4579" y="1404"/>
                  </a:lnTo>
                  <a:lnTo>
                    <a:pt x="4248" y="1092"/>
                  </a:lnTo>
                  <a:lnTo>
                    <a:pt x="3897" y="819"/>
                  </a:lnTo>
                  <a:lnTo>
                    <a:pt x="3527" y="585"/>
                  </a:lnTo>
                  <a:lnTo>
                    <a:pt x="3527" y="585"/>
                  </a:lnTo>
                  <a:lnTo>
                    <a:pt x="3313" y="449"/>
                  </a:lnTo>
                  <a:lnTo>
                    <a:pt x="3098" y="332"/>
                  </a:lnTo>
                  <a:lnTo>
                    <a:pt x="2865" y="235"/>
                  </a:lnTo>
                  <a:lnTo>
                    <a:pt x="2650" y="157"/>
                  </a:lnTo>
                  <a:lnTo>
                    <a:pt x="2650" y="157"/>
                  </a:lnTo>
                  <a:lnTo>
                    <a:pt x="2417" y="79"/>
                  </a:lnTo>
                  <a:lnTo>
                    <a:pt x="2183" y="40"/>
                  </a:lnTo>
                  <a:lnTo>
                    <a:pt x="2183" y="40"/>
                  </a:lnTo>
                  <a:lnTo>
                    <a:pt x="2007" y="1"/>
                  </a:lnTo>
                  <a:lnTo>
                    <a:pt x="1832" y="1"/>
                  </a:lnTo>
                  <a:lnTo>
                    <a:pt x="1832" y="1"/>
                  </a:lnTo>
                  <a:lnTo>
                    <a:pt x="1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10126400" y="283063"/>
              <a:ext cx="191450" cy="183650"/>
            </a:xfrm>
            <a:custGeom>
              <a:avLst/>
              <a:gdLst/>
              <a:ahLst/>
              <a:cxnLst/>
              <a:rect l="l" t="t" r="r" b="b"/>
              <a:pathLst>
                <a:path w="7658" h="7346" extrusionOk="0">
                  <a:moveTo>
                    <a:pt x="5826" y="0"/>
                  </a:moveTo>
                  <a:lnTo>
                    <a:pt x="5631" y="20"/>
                  </a:lnTo>
                  <a:lnTo>
                    <a:pt x="5475" y="39"/>
                  </a:lnTo>
                  <a:lnTo>
                    <a:pt x="5222" y="98"/>
                  </a:lnTo>
                  <a:lnTo>
                    <a:pt x="5008" y="156"/>
                  </a:lnTo>
                  <a:lnTo>
                    <a:pt x="4774" y="234"/>
                  </a:lnTo>
                  <a:lnTo>
                    <a:pt x="4560" y="351"/>
                  </a:lnTo>
                  <a:lnTo>
                    <a:pt x="4345" y="448"/>
                  </a:lnTo>
                  <a:lnTo>
                    <a:pt x="4131" y="585"/>
                  </a:lnTo>
                  <a:lnTo>
                    <a:pt x="3761" y="818"/>
                  </a:lnTo>
                  <a:lnTo>
                    <a:pt x="3410" y="1111"/>
                  </a:lnTo>
                  <a:lnTo>
                    <a:pt x="3059" y="1422"/>
                  </a:lnTo>
                  <a:lnTo>
                    <a:pt x="2748" y="1773"/>
                  </a:lnTo>
                  <a:lnTo>
                    <a:pt x="2416" y="2143"/>
                  </a:lnTo>
                  <a:lnTo>
                    <a:pt x="2105" y="2572"/>
                  </a:lnTo>
                  <a:lnTo>
                    <a:pt x="1812" y="3040"/>
                  </a:lnTo>
                  <a:lnTo>
                    <a:pt x="1520" y="3527"/>
                  </a:lnTo>
                  <a:lnTo>
                    <a:pt x="1325" y="3897"/>
                  </a:lnTo>
                  <a:lnTo>
                    <a:pt x="1130" y="4267"/>
                  </a:lnTo>
                  <a:lnTo>
                    <a:pt x="799" y="5007"/>
                  </a:lnTo>
                  <a:lnTo>
                    <a:pt x="507" y="5728"/>
                  </a:lnTo>
                  <a:lnTo>
                    <a:pt x="254" y="6410"/>
                  </a:lnTo>
                  <a:lnTo>
                    <a:pt x="0" y="7326"/>
                  </a:lnTo>
                  <a:lnTo>
                    <a:pt x="0" y="7346"/>
                  </a:lnTo>
                  <a:lnTo>
                    <a:pt x="604" y="7209"/>
                  </a:lnTo>
                  <a:lnTo>
                    <a:pt x="1072" y="7073"/>
                  </a:lnTo>
                  <a:lnTo>
                    <a:pt x="1793" y="6839"/>
                  </a:lnTo>
                  <a:lnTo>
                    <a:pt x="2533" y="6605"/>
                  </a:lnTo>
                  <a:lnTo>
                    <a:pt x="3254" y="6352"/>
                  </a:lnTo>
                  <a:lnTo>
                    <a:pt x="3975" y="6060"/>
                  </a:lnTo>
                  <a:lnTo>
                    <a:pt x="4482" y="5826"/>
                  </a:lnTo>
                  <a:lnTo>
                    <a:pt x="4949" y="5573"/>
                  </a:lnTo>
                  <a:lnTo>
                    <a:pt x="5378" y="5319"/>
                  </a:lnTo>
                  <a:lnTo>
                    <a:pt x="5768" y="5046"/>
                  </a:lnTo>
                  <a:lnTo>
                    <a:pt x="6138" y="4754"/>
                  </a:lnTo>
                  <a:lnTo>
                    <a:pt x="6469" y="4462"/>
                  </a:lnTo>
                  <a:lnTo>
                    <a:pt x="6761" y="4150"/>
                  </a:lnTo>
                  <a:lnTo>
                    <a:pt x="7015" y="3819"/>
                  </a:lnTo>
                  <a:lnTo>
                    <a:pt x="7171" y="3605"/>
                  </a:lnTo>
                  <a:lnTo>
                    <a:pt x="7287" y="3410"/>
                  </a:lnTo>
                  <a:lnTo>
                    <a:pt x="7404" y="3215"/>
                  </a:lnTo>
                  <a:lnTo>
                    <a:pt x="7482" y="3020"/>
                  </a:lnTo>
                  <a:lnTo>
                    <a:pt x="7541" y="2806"/>
                  </a:lnTo>
                  <a:lnTo>
                    <a:pt x="7599" y="2591"/>
                  </a:lnTo>
                  <a:lnTo>
                    <a:pt x="7638" y="2397"/>
                  </a:lnTo>
                  <a:lnTo>
                    <a:pt x="7658" y="2202"/>
                  </a:lnTo>
                  <a:lnTo>
                    <a:pt x="7658" y="1987"/>
                  </a:lnTo>
                  <a:lnTo>
                    <a:pt x="7638" y="1773"/>
                  </a:lnTo>
                  <a:lnTo>
                    <a:pt x="7619" y="1578"/>
                  </a:lnTo>
                  <a:lnTo>
                    <a:pt x="7580" y="1383"/>
                  </a:lnTo>
                  <a:lnTo>
                    <a:pt x="7521" y="1208"/>
                  </a:lnTo>
                  <a:lnTo>
                    <a:pt x="7443" y="1033"/>
                  </a:lnTo>
                  <a:lnTo>
                    <a:pt x="7346" y="857"/>
                  </a:lnTo>
                  <a:lnTo>
                    <a:pt x="7248" y="721"/>
                  </a:lnTo>
                  <a:lnTo>
                    <a:pt x="7132" y="565"/>
                  </a:lnTo>
                  <a:lnTo>
                    <a:pt x="6995" y="429"/>
                  </a:lnTo>
                  <a:lnTo>
                    <a:pt x="6839" y="312"/>
                  </a:lnTo>
                  <a:lnTo>
                    <a:pt x="6683" y="214"/>
                  </a:lnTo>
                  <a:lnTo>
                    <a:pt x="6508" y="136"/>
                  </a:lnTo>
                  <a:lnTo>
                    <a:pt x="6313" y="59"/>
                  </a:lnTo>
                  <a:lnTo>
                    <a:pt x="6138" y="20"/>
                  </a:lnTo>
                  <a:lnTo>
                    <a:pt x="5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0126400" y="283063"/>
              <a:ext cx="191450" cy="183650"/>
            </a:xfrm>
            <a:custGeom>
              <a:avLst/>
              <a:gdLst/>
              <a:ahLst/>
              <a:cxnLst/>
              <a:rect l="l" t="t" r="r" b="b"/>
              <a:pathLst>
                <a:path w="7658" h="7346" fill="none" extrusionOk="0">
                  <a:moveTo>
                    <a:pt x="5943" y="0"/>
                  </a:moveTo>
                  <a:lnTo>
                    <a:pt x="5943" y="0"/>
                  </a:lnTo>
                  <a:lnTo>
                    <a:pt x="6138" y="20"/>
                  </a:lnTo>
                  <a:lnTo>
                    <a:pt x="6313" y="59"/>
                  </a:lnTo>
                  <a:lnTo>
                    <a:pt x="6508" y="136"/>
                  </a:lnTo>
                  <a:lnTo>
                    <a:pt x="6683" y="214"/>
                  </a:lnTo>
                  <a:lnTo>
                    <a:pt x="6683" y="214"/>
                  </a:lnTo>
                  <a:lnTo>
                    <a:pt x="6839" y="312"/>
                  </a:lnTo>
                  <a:lnTo>
                    <a:pt x="6995" y="429"/>
                  </a:lnTo>
                  <a:lnTo>
                    <a:pt x="7132" y="565"/>
                  </a:lnTo>
                  <a:lnTo>
                    <a:pt x="7248" y="721"/>
                  </a:lnTo>
                  <a:lnTo>
                    <a:pt x="7248" y="721"/>
                  </a:lnTo>
                  <a:lnTo>
                    <a:pt x="7346" y="857"/>
                  </a:lnTo>
                  <a:lnTo>
                    <a:pt x="7443" y="1033"/>
                  </a:lnTo>
                  <a:lnTo>
                    <a:pt x="7521" y="1208"/>
                  </a:lnTo>
                  <a:lnTo>
                    <a:pt x="7580" y="1383"/>
                  </a:lnTo>
                  <a:lnTo>
                    <a:pt x="7580" y="1383"/>
                  </a:lnTo>
                  <a:lnTo>
                    <a:pt x="7619" y="1578"/>
                  </a:lnTo>
                  <a:lnTo>
                    <a:pt x="7638" y="1773"/>
                  </a:lnTo>
                  <a:lnTo>
                    <a:pt x="7658" y="1987"/>
                  </a:lnTo>
                  <a:lnTo>
                    <a:pt x="7658" y="2202"/>
                  </a:lnTo>
                  <a:lnTo>
                    <a:pt x="7658" y="2202"/>
                  </a:lnTo>
                  <a:lnTo>
                    <a:pt x="7638" y="2397"/>
                  </a:lnTo>
                  <a:lnTo>
                    <a:pt x="7599" y="2591"/>
                  </a:lnTo>
                  <a:lnTo>
                    <a:pt x="7541" y="2806"/>
                  </a:lnTo>
                  <a:lnTo>
                    <a:pt x="7482" y="3020"/>
                  </a:lnTo>
                  <a:lnTo>
                    <a:pt x="7482" y="3020"/>
                  </a:lnTo>
                  <a:lnTo>
                    <a:pt x="7404" y="3215"/>
                  </a:lnTo>
                  <a:lnTo>
                    <a:pt x="7287" y="3410"/>
                  </a:lnTo>
                  <a:lnTo>
                    <a:pt x="7171" y="3605"/>
                  </a:lnTo>
                  <a:lnTo>
                    <a:pt x="7015" y="3819"/>
                  </a:lnTo>
                  <a:lnTo>
                    <a:pt x="7015" y="3819"/>
                  </a:lnTo>
                  <a:lnTo>
                    <a:pt x="6761" y="4150"/>
                  </a:lnTo>
                  <a:lnTo>
                    <a:pt x="6469" y="4462"/>
                  </a:lnTo>
                  <a:lnTo>
                    <a:pt x="6138" y="4754"/>
                  </a:lnTo>
                  <a:lnTo>
                    <a:pt x="5768" y="5046"/>
                  </a:lnTo>
                  <a:lnTo>
                    <a:pt x="5378" y="5319"/>
                  </a:lnTo>
                  <a:lnTo>
                    <a:pt x="4949" y="5573"/>
                  </a:lnTo>
                  <a:lnTo>
                    <a:pt x="4482" y="5826"/>
                  </a:lnTo>
                  <a:lnTo>
                    <a:pt x="3975" y="6060"/>
                  </a:lnTo>
                  <a:lnTo>
                    <a:pt x="3975" y="6060"/>
                  </a:lnTo>
                  <a:lnTo>
                    <a:pt x="3254" y="6352"/>
                  </a:lnTo>
                  <a:lnTo>
                    <a:pt x="2533" y="6605"/>
                  </a:lnTo>
                  <a:lnTo>
                    <a:pt x="1793" y="6839"/>
                  </a:lnTo>
                  <a:lnTo>
                    <a:pt x="1072" y="7073"/>
                  </a:lnTo>
                  <a:lnTo>
                    <a:pt x="1072" y="7073"/>
                  </a:lnTo>
                  <a:lnTo>
                    <a:pt x="604" y="7209"/>
                  </a:lnTo>
                  <a:lnTo>
                    <a:pt x="604" y="7209"/>
                  </a:lnTo>
                  <a:lnTo>
                    <a:pt x="0" y="7346"/>
                  </a:lnTo>
                  <a:lnTo>
                    <a:pt x="0" y="7326"/>
                  </a:lnTo>
                  <a:lnTo>
                    <a:pt x="0" y="7326"/>
                  </a:lnTo>
                  <a:lnTo>
                    <a:pt x="254" y="6410"/>
                  </a:lnTo>
                  <a:lnTo>
                    <a:pt x="254" y="6410"/>
                  </a:lnTo>
                  <a:lnTo>
                    <a:pt x="507" y="5728"/>
                  </a:lnTo>
                  <a:lnTo>
                    <a:pt x="799" y="5007"/>
                  </a:lnTo>
                  <a:lnTo>
                    <a:pt x="1130" y="4267"/>
                  </a:lnTo>
                  <a:lnTo>
                    <a:pt x="1325" y="3897"/>
                  </a:lnTo>
                  <a:lnTo>
                    <a:pt x="1520" y="3527"/>
                  </a:lnTo>
                  <a:lnTo>
                    <a:pt x="1520" y="3527"/>
                  </a:lnTo>
                  <a:lnTo>
                    <a:pt x="1812" y="3040"/>
                  </a:lnTo>
                  <a:lnTo>
                    <a:pt x="2105" y="2572"/>
                  </a:lnTo>
                  <a:lnTo>
                    <a:pt x="2416" y="2143"/>
                  </a:lnTo>
                  <a:lnTo>
                    <a:pt x="2748" y="1773"/>
                  </a:lnTo>
                  <a:lnTo>
                    <a:pt x="3059" y="1422"/>
                  </a:lnTo>
                  <a:lnTo>
                    <a:pt x="3410" y="1111"/>
                  </a:lnTo>
                  <a:lnTo>
                    <a:pt x="3761" y="818"/>
                  </a:lnTo>
                  <a:lnTo>
                    <a:pt x="4131" y="585"/>
                  </a:lnTo>
                  <a:lnTo>
                    <a:pt x="4131" y="585"/>
                  </a:lnTo>
                  <a:lnTo>
                    <a:pt x="4345" y="448"/>
                  </a:lnTo>
                  <a:lnTo>
                    <a:pt x="4560" y="351"/>
                  </a:lnTo>
                  <a:lnTo>
                    <a:pt x="4774" y="234"/>
                  </a:lnTo>
                  <a:lnTo>
                    <a:pt x="5008" y="156"/>
                  </a:lnTo>
                  <a:lnTo>
                    <a:pt x="5008" y="156"/>
                  </a:lnTo>
                  <a:lnTo>
                    <a:pt x="5222" y="98"/>
                  </a:lnTo>
                  <a:lnTo>
                    <a:pt x="5475" y="39"/>
                  </a:lnTo>
                  <a:lnTo>
                    <a:pt x="5475" y="39"/>
                  </a:lnTo>
                  <a:lnTo>
                    <a:pt x="5631" y="20"/>
                  </a:lnTo>
                  <a:lnTo>
                    <a:pt x="5826" y="0"/>
                  </a:lnTo>
                  <a:lnTo>
                    <a:pt x="5826" y="0"/>
                  </a:lnTo>
                  <a:lnTo>
                    <a:pt x="59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9851675" y="972788"/>
              <a:ext cx="113525" cy="245525"/>
            </a:xfrm>
            <a:custGeom>
              <a:avLst/>
              <a:gdLst/>
              <a:ahLst/>
              <a:cxnLst/>
              <a:rect l="l" t="t" r="r" b="b"/>
              <a:pathLst>
                <a:path w="4541" h="9821" extrusionOk="0">
                  <a:moveTo>
                    <a:pt x="2533" y="0"/>
                  </a:moveTo>
                  <a:lnTo>
                    <a:pt x="2202" y="507"/>
                  </a:lnTo>
                  <a:lnTo>
                    <a:pt x="1968" y="936"/>
                  </a:lnTo>
                  <a:lnTo>
                    <a:pt x="1618" y="1618"/>
                  </a:lnTo>
                  <a:lnTo>
                    <a:pt x="1247" y="2299"/>
                  </a:lnTo>
                  <a:lnTo>
                    <a:pt x="916" y="3001"/>
                  </a:lnTo>
                  <a:lnTo>
                    <a:pt x="624" y="3702"/>
                  </a:lnTo>
                  <a:lnTo>
                    <a:pt x="429" y="4228"/>
                  </a:lnTo>
                  <a:lnTo>
                    <a:pt x="273" y="4735"/>
                  </a:lnTo>
                  <a:lnTo>
                    <a:pt x="156" y="5222"/>
                  </a:lnTo>
                  <a:lnTo>
                    <a:pt x="59" y="5690"/>
                  </a:lnTo>
                  <a:lnTo>
                    <a:pt x="20" y="6157"/>
                  </a:lnTo>
                  <a:lnTo>
                    <a:pt x="0" y="6586"/>
                  </a:lnTo>
                  <a:lnTo>
                    <a:pt x="0" y="7034"/>
                  </a:lnTo>
                  <a:lnTo>
                    <a:pt x="59" y="7443"/>
                  </a:lnTo>
                  <a:lnTo>
                    <a:pt x="98" y="7697"/>
                  </a:lnTo>
                  <a:lnTo>
                    <a:pt x="156" y="7930"/>
                  </a:lnTo>
                  <a:lnTo>
                    <a:pt x="215" y="8145"/>
                  </a:lnTo>
                  <a:lnTo>
                    <a:pt x="293" y="8320"/>
                  </a:lnTo>
                  <a:lnTo>
                    <a:pt x="410" y="8534"/>
                  </a:lnTo>
                  <a:lnTo>
                    <a:pt x="507" y="8710"/>
                  </a:lnTo>
                  <a:lnTo>
                    <a:pt x="624" y="8885"/>
                  </a:lnTo>
                  <a:lnTo>
                    <a:pt x="760" y="9041"/>
                  </a:lnTo>
                  <a:lnTo>
                    <a:pt x="897" y="9197"/>
                  </a:lnTo>
                  <a:lnTo>
                    <a:pt x="1053" y="9333"/>
                  </a:lnTo>
                  <a:lnTo>
                    <a:pt x="1208" y="9450"/>
                  </a:lnTo>
                  <a:lnTo>
                    <a:pt x="1384" y="9548"/>
                  </a:lnTo>
                  <a:lnTo>
                    <a:pt x="1559" y="9645"/>
                  </a:lnTo>
                  <a:lnTo>
                    <a:pt x="1735" y="9723"/>
                  </a:lnTo>
                  <a:lnTo>
                    <a:pt x="1910" y="9762"/>
                  </a:lnTo>
                  <a:lnTo>
                    <a:pt x="2085" y="9801"/>
                  </a:lnTo>
                  <a:lnTo>
                    <a:pt x="2280" y="9820"/>
                  </a:lnTo>
                  <a:lnTo>
                    <a:pt x="2475" y="9820"/>
                  </a:lnTo>
                  <a:lnTo>
                    <a:pt x="2670" y="9801"/>
                  </a:lnTo>
                  <a:lnTo>
                    <a:pt x="2845" y="9762"/>
                  </a:lnTo>
                  <a:lnTo>
                    <a:pt x="3020" y="9684"/>
                  </a:lnTo>
                  <a:lnTo>
                    <a:pt x="3196" y="9606"/>
                  </a:lnTo>
                  <a:lnTo>
                    <a:pt x="3371" y="9489"/>
                  </a:lnTo>
                  <a:lnTo>
                    <a:pt x="3508" y="9372"/>
                  </a:lnTo>
                  <a:lnTo>
                    <a:pt x="3605" y="9294"/>
                  </a:lnTo>
                  <a:lnTo>
                    <a:pt x="3722" y="9158"/>
                  </a:lnTo>
                  <a:lnTo>
                    <a:pt x="3819" y="9021"/>
                  </a:lnTo>
                  <a:lnTo>
                    <a:pt x="3956" y="8807"/>
                  </a:lnTo>
                  <a:lnTo>
                    <a:pt x="4073" y="8612"/>
                  </a:lnTo>
                  <a:lnTo>
                    <a:pt x="4170" y="8378"/>
                  </a:lnTo>
                  <a:lnTo>
                    <a:pt x="4248" y="8164"/>
                  </a:lnTo>
                  <a:lnTo>
                    <a:pt x="4326" y="7930"/>
                  </a:lnTo>
                  <a:lnTo>
                    <a:pt x="4384" y="7677"/>
                  </a:lnTo>
                  <a:lnTo>
                    <a:pt x="4482" y="7248"/>
                  </a:lnTo>
                  <a:lnTo>
                    <a:pt x="4521" y="6800"/>
                  </a:lnTo>
                  <a:lnTo>
                    <a:pt x="4540" y="6352"/>
                  </a:lnTo>
                  <a:lnTo>
                    <a:pt x="4540" y="5865"/>
                  </a:lnTo>
                  <a:lnTo>
                    <a:pt x="4482" y="5378"/>
                  </a:lnTo>
                  <a:lnTo>
                    <a:pt x="4404" y="4852"/>
                  </a:lnTo>
                  <a:lnTo>
                    <a:pt x="4306" y="4306"/>
                  </a:lnTo>
                  <a:lnTo>
                    <a:pt x="4151" y="3761"/>
                  </a:lnTo>
                  <a:lnTo>
                    <a:pt x="4034" y="3352"/>
                  </a:lnTo>
                  <a:lnTo>
                    <a:pt x="3897" y="2962"/>
                  </a:lnTo>
                  <a:lnTo>
                    <a:pt x="3624" y="2202"/>
                  </a:lnTo>
                  <a:lnTo>
                    <a:pt x="3313" y="1481"/>
                  </a:lnTo>
                  <a:lnTo>
                    <a:pt x="3020" y="819"/>
                  </a:lnTo>
                  <a:lnTo>
                    <a:pt x="2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9851675" y="972788"/>
              <a:ext cx="113525" cy="245525"/>
            </a:xfrm>
            <a:custGeom>
              <a:avLst/>
              <a:gdLst/>
              <a:ahLst/>
              <a:cxnLst/>
              <a:rect l="l" t="t" r="r" b="b"/>
              <a:pathLst>
                <a:path w="4541" h="9821" fill="none" extrusionOk="0">
                  <a:moveTo>
                    <a:pt x="3508" y="9372"/>
                  </a:moveTo>
                  <a:lnTo>
                    <a:pt x="3508" y="9372"/>
                  </a:lnTo>
                  <a:lnTo>
                    <a:pt x="3371" y="9489"/>
                  </a:lnTo>
                  <a:lnTo>
                    <a:pt x="3196" y="9606"/>
                  </a:lnTo>
                  <a:lnTo>
                    <a:pt x="3020" y="9684"/>
                  </a:lnTo>
                  <a:lnTo>
                    <a:pt x="2845" y="9762"/>
                  </a:lnTo>
                  <a:lnTo>
                    <a:pt x="2845" y="9762"/>
                  </a:lnTo>
                  <a:lnTo>
                    <a:pt x="2670" y="9801"/>
                  </a:lnTo>
                  <a:lnTo>
                    <a:pt x="2475" y="9820"/>
                  </a:lnTo>
                  <a:lnTo>
                    <a:pt x="2280" y="9820"/>
                  </a:lnTo>
                  <a:lnTo>
                    <a:pt x="2085" y="9801"/>
                  </a:lnTo>
                  <a:lnTo>
                    <a:pt x="2085" y="9801"/>
                  </a:lnTo>
                  <a:lnTo>
                    <a:pt x="1910" y="9762"/>
                  </a:lnTo>
                  <a:lnTo>
                    <a:pt x="1735" y="9723"/>
                  </a:lnTo>
                  <a:lnTo>
                    <a:pt x="1559" y="9645"/>
                  </a:lnTo>
                  <a:lnTo>
                    <a:pt x="1384" y="9548"/>
                  </a:lnTo>
                  <a:lnTo>
                    <a:pt x="1384" y="9548"/>
                  </a:lnTo>
                  <a:lnTo>
                    <a:pt x="1208" y="9450"/>
                  </a:lnTo>
                  <a:lnTo>
                    <a:pt x="1053" y="9333"/>
                  </a:lnTo>
                  <a:lnTo>
                    <a:pt x="897" y="9197"/>
                  </a:lnTo>
                  <a:lnTo>
                    <a:pt x="760" y="9041"/>
                  </a:lnTo>
                  <a:lnTo>
                    <a:pt x="760" y="9041"/>
                  </a:lnTo>
                  <a:lnTo>
                    <a:pt x="624" y="8885"/>
                  </a:lnTo>
                  <a:lnTo>
                    <a:pt x="507" y="8710"/>
                  </a:lnTo>
                  <a:lnTo>
                    <a:pt x="410" y="8534"/>
                  </a:lnTo>
                  <a:lnTo>
                    <a:pt x="293" y="8320"/>
                  </a:lnTo>
                  <a:lnTo>
                    <a:pt x="293" y="8320"/>
                  </a:lnTo>
                  <a:lnTo>
                    <a:pt x="215" y="8145"/>
                  </a:lnTo>
                  <a:lnTo>
                    <a:pt x="156" y="7930"/>
                  </a:lnTo>
                  <a:lnTo>
                    <a:pt x="98" y="7697"/>
                  </a:lnTo>
                  <a:lnTo>
                    <a:pt x="59" y="7443"/>
                  </a:lnTo>
                  <a:lnTo>
                    <a:pt x="59" y="7443"/>
                  </a:lnTo>
                  <a:lnTo>
                    <a:pt x="0" y="7034"/>
                  </a:lnTo>
                  <a:lnTo>
                    <a:pt x="0" y="6586"/>
                  </a:lnTo>
                  <a:lnTo>
                    <a:pt x="20" y="6157"/>
                  </a:lnTo>
                  <a:lnTo>
                    <a:pt x="59" y="5690"/>
                  </a:lnTo>
                  <a:lnTo>
                    <a:pt x="156" y="5222"/>
                  </a:lnTo>
                  <a:lnTo>
                    <a:pt x="273" y="4735"/>
                  </a:lnTo>
                  <a:lnTo>
                    <a:pt x="429" y="4228"/>
                  </a:lnTo>
                  <a:lnTo>
                    <a:pt x="624" y="3702"/>
                  </a:lnTo>
                  <a:lnTo>
                    <a:pt x="624" y="3702"/>
                  </a:lnTo>
                  <a:lnTo>
                    <a:pt x="916" y="3001"/>
                  </a:lnTo>
                  <a:lnTo>
                    <a:pt x="1247" y="2299"/>
                  </a:lnTo>
                  <a:lnTo>
                    <a:pt x="1618" y="1618"/>
                  </a:lnTo>
                  <a:lnTo>
                    <a:pt x="1968" y="936"/>
                  </a:lnTo>
                  <a:lnTo>
                    <a:pt x="1968" y="936"/>
                  </a:lnTo>
                  <a:lnTo>
                    <a:pt x="2202" y="507"/>
                  </a:lnTo>
                  <a:lnTo>
                    <a:pt x="2202" y="507"/>
                  </a:lnTo>
                  <a:lnTo>
                    <a:pt x="2533" y="0"/>
                  </a:lnTo>
                  <a:lnTo>
                    <a:pt x="2533" y="0"/>
                  </a:lnTo>
                  <a:lnTo>
                    <a:pt x="2533" y="0"/>
                  </a:lnTo>
                  <a:lnTo>
                    <a:pt x="3020" y="819"/>
                  </a:lnTo>
                  <a:lnTo>
                    <a:pt x="3020" y="819"/>
                  </a:lnTo>
                  <a:lnTo>
                    <a:pt x="3313" y="1481"/>
                  </a:lnTo>
                  <a:lnTo>
                    <a:pt x="3624" y="2202"/>
                  </a:lnTo>
                  <a:lnTo>
                    <a:pt x="3897" y="2962"/>
                  </a:lnTo>
                  <a:lnTo>
                    <a:pt x="4034" y="3352"/>
                  </a:lnTo>
                  <a:lnTo>
                    <a:pt x="4151" y="3761"/>
                  </a:lnTo>
                  <a:lnTo>
                    <a:pt x="4151" y="3761"/>
                  </a:lnTo>
                  <a:lnTo>
                    <a:pt x="4306" y="4306"/>
                  </a:lnTo>
                  <a:lnTo>
                    <a:pt x="4404" y="4852"/>
                  </a:lnTo>
                  <a:lnTo>
                    <a:pt x="4482" y="5378"/>
                  </a:lnTo>
                  <a:lnTo>
                    <a:pt x="4540" y="5865"/>
                  </a:lnTo>
                  <a:lnTo>
                    <a:pt x="4540" y="6352"/>
                  </a:lnTo>
                  <a:lnTo>
                    <a:pt x="4521" y="6800"/>
                  </a:lnTo>
                  <a:lnTo>
                    <a:pt x="4482" y="7248"/>
                  </a:lnTo>
                  <a:lnTo>
                    <a:pt x="4384" y="7677"/>
                  </a:lnTo>
                  <a:lnTo>
                    <a:pt x="4384" y="7677"/>
                  </a:lnTo>
                  <a:lnTo>
                    <a:pt x="4326" y="7930"/>
                  </a:lnTo>
                  <a:lnTo>
                    <a:pt x="4248" y="8164"/>
                  </a:lnTo>
                  <a:lnTo>
                    <a:pt x="4170" y="8378"/>
                  </a:lnTo>
                  <a:lnTo>
                    <a:pt x="4073" y="8612"/>
                  </a:lnTo>
                  <a:lnTo>
                    <a:pt x="4073" y="8612"/>
                  </a:lnTo>
                  <a:lnTo>
                    <a:pt x="3956" y="8807"/>
                  </a:lnTo>
                  <a:lnTo>
                    <a:pt x="3819" y="9021"/>
                  </a:lnTo>
                  <a:lnTo>
                    <a:pt x="3819" y="9021"/>
                  </a:lnTo>
                  <a:lnTo>
                    <a:pt x="3722" y="9158"/>
                  </a:lnTo>
                  <a:lnTo>
                    <a:pt x="3605" y="9294"/>
                  </a:lnTo>
                  <a:lnTo>
                    <a:pt x="3605" y="9294"/>
                  </a:lnTo>
                  <a:lnTo>
                    <a:pt x="3508" y="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9715775" y="556813"/>
              <a:ext cx="107675" cy="161725"/>
            </a:xfrm>
            <a:custGeom>
              <a:avLst/>
              <a:gdLst/>
              <a:ahLst/>
              <a:cxnLst/>
              <a:rect l="l" t="t" r="r" b="b"/>
              <a:pathLst>
                <a:path w="4307" h="6469" extrusionOk="0">
                  <a:moveTo>
                    <a:pt x="2631" y="0"/>
                  </a:move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3118" y="6469"/>
                  </a:lnTo>
                  <a:lnTo>
                    <a:pt x="3293" y="6449"/>
                  </a:lnTo>
                  <a:lnTo>
                    <a:pt x="3469" y="6410"/>
                  </a:lnTo>
                  <a:lnTo>
                    <a:pt x="3644" y="6371"/>
                  </a:lnTo>
                  <a:lnTo>
                    <a:pt x="3819" y="6313"/>
                  </a:lnTo>
                  <a:lnTo>
                    <a:pt x="3995" y="6254"/>
                  </a:lnTo>
                  <a:lnTo>
                    <a:pt x="4306" y="6099"/>
                  </a:lnTo>
                  <a:lnTo>
                    <a:pt x="4131" y="6060"/>
                  </a:lnTo>
                  <a:lnTo>
                    <a:pt x="3956" y="6021"/>
                  </a:lnTo>
                  <a:lnTo>
                    <a:pt x="3780" y="5962"/>
                  </a:lnTo>
                  <a:lnTo>
                    <a:pt x="3624" y="5904"/>
                  </a:lnTo>
                  <a:lnTo>
                    <a:pt x="3449" y="5806"/>
                  </a:lnTo>
                  <a:lnTo>
                    <a:pt x="3313" y="5709"/>
                  </a:lnTo>
                  <a:lnTo>
                    <a:pt x="3157" y="5611"/>
                  </a:lnTo>
                  <a:lnTo>
                    <a:pt x="3020" y="5475"/>
                  </a:lnTo>
                  <a:lnTo>
                    <a:pt x="2904" y="5358"/>
                  </a:lnTo>
                  <a:lnTo>
                    <a:pt x="2787" y="5202"/>
                  </a:lnTo>
                  <a:lnTo>
                    <a:pt x="2670" y="5066"/>
                  </a:lnTo>
                  <a:lnTo>
                    <a:pt x="2572" y="4910"/>
                  </a:lnTo>
                  <a:lnTo>
                    <a:pt x="2397" y="4559"/>
                  </a:lnTo>
                  <a:lnTo>
                    <a:pt x="2261" y="4209"/>
                  </a:lnTo>
                  <a:lnTo>
                    <a:pt x="2163" y="3838"/>
                  </a:lnTo>
                  <a:lnTo>
                    <a:pt x="2105" y="3468"/>
                  </a:lnTo>
                  <a:lnTo>
                    <a:pt x="2085" y="3079"/>
                  </a:lnTo>
                  <a:lnTo>
                    <a:pt x="2105" y="2689"/>
                  </a:lnTo>
                  <a:lnTo>
                    <a:pt x="2163" y="2319"/>
                  </a:lnTo>
                  <a:lnTo>
                    <a:pt x="2222" y="2124"/>
                  </a:lnTo>
                  <a:lnTo>
                    <a:pt x="2261" y="1948"/>
                  </a:lnTo>
                  <a:lnTo>
                    <a:pt x="2416" y="1617"/>
                  </a:lnTo>
                  <a:lnTo>
                    <a:pt x="2494" y="1461"/>
                  </a:lnTo>
                  <a:lnTo>
                    <a:pt x="2592" y="1306"/>
                  </a:lnTo>
                  <a:lnTo>
                    <a:pt x="2709" y="1150"/>
                  </a:lnTo>
                  <a:lnTo>
                    <a:pt x="2826" y="1013"/>
                  </a:lnTo>
                  <a:lnTo>
                    <a:pt x="2962" y="896"/>
                  </a:lnTo>
                  <a:lnTo>
                    <a:pt x="3098" y="779"/>
                  </a:lnTo>
                  <a:lnTo>
                    <a:pt x="3254" y="663"/>
                  </a:lnTo>
                  <a:lnTo>
                    <a:pt x="3430" y="585"/>
                  </a:lnTo>
                  <a:lnTo>
                    <a:pt x="3605" y="507"/>
                  </a:lnTo>
                  <a:lnTo>
                    <a:pt x="3780" y="429"/>
                  </a:lnTo>
                  <a:lnTo>
                    <a:pt x="4014" y="370"/>
                  </a:lnTo>
                  <a:lnTo>
                    <a:pt x="4248" y="351"/>
                  </a:lnTo>
                  <a:lnTo>
                    <a:pt x="3936" y="195"/>
                  </a:lnTo>
                  <a:lnTo>
                    <a:pt x="3624" y="78"/>
                  </a:lnTo>
                  <a:lnTo>
                    <a:pt x="3274" y="20"/>
                  </a:lnTo>
                  <a:lnTo>
                    <a:pt x="309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9715775" y="556813"/>
              <a:ext cx="107675" cy="161725"/>
            </a:xfrm>
            <a:custGeom>
              <a:avLst/>
              <a:gdLst/>
              <a:ahLst/>
              <a:cxnLst/>
              <a:rect l="l" t="t" r="r" b="b"/>
              <a:pathLst>
                <a:path w="4307" h="6469" fill="none" extrusionOk="0">
                  <a:moveTo>
                    <a:pt x="0" y="3234"/>
                  </a:move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2923" y="6469"/>
                  </a:lnTo>
                  <a:lnTo>
                    <a:pt x="3118" y="6469"/>
                  </a:lnTo>
                  <a:lnTo>
                    <a:pt x="3293" y="6449"/>
                  </a:lnTo>
                  <a:lnTo>
                    <a:pt x="3469" y="6410"/>
                  </a:lnTo>
                  <a:lnTo>
                    <a:pt x="3644" y="6371"/>
                  </a:lnTo>
                  <a:lnTo>
                    <a:pt x="3819" y="6313"/>
                  </a:lnTo>
                  <a:lnTo>
                    <a:pt x="3995" y="6254"/>
                  </a:lnTo>
                  <a:lnTo>
                    <a:pt x="4306" y="6099"/>
                  </a:lnTo>
                  <a:lnTo>
                    <a:pt x="4306" y="6099"/>
                  </a:lnTo>
                  <a:lnTo>
                    <a:pt x="4131" y="6060"/>
                  </a:lnTo>
                  <a:lnTo>
                    <a:pt x="3956" y="6021"/>
                  </a:lnTo>
                  <a:lnTo>
                    <a:pt x="3956" y="6021"/>
                  </a:lnTo>
                  <a:lnTo>
                    <a:pt x="3780" y="5962"/>
                  </a:lnTo>
                  <a:lnTo>
                    <a:pt x="3624" y="5904"/>
                  </a:lnTo>
                  <a:lnTo>
                    <a:pt x="3624" y="5904"/>
                  </a:lnTo>
                  <a:lnTo>
                    <a:pt x="3449" y="5806"/>
                  </a:lnTo>
                  <a:lnTo>
                    <a:pt x="3313" y="5709"/>
                  </a:lnTo>
                  <a:lnTo>
                    <a:pt x="3157" y="5611"/>
                  </a:lnTo>
                  <a:lnTo>
                    <a:pt x="3020" y="5475"/>
                  </a:lnTo>
                  <a:lnTo>
                    <a:pt x="3020" y="5475"/>
                  </a:lnTo>
                  <a:lnTo>
                    <a:pt x="2904" y="5358"/>
                  </a:lnTo>
                  <a:lnTo>
                    <a:pt x="2787" y="5202"/>
                  </a:lnTo>
                  <a:lnTo>
                    <a:pt x="2670" y="5066"/>
                  </a:lnTo>
                  <a:lnTo>
                    <a:pt x="2572" y="4910"/>
                  </a:lnTo>
                  <a:lnTo>
                    <a:pt x="2572" y="4910"/>
                  </a:lnTo>
                  <a:lnTo>
                    <a:pt x="2397" y="4559"/>
                  </a:lnTo>
                  <a:lnTo>
                    <a:pt x="2261" y="4209"/>
                  </a:lnTo>
                  <a:lnTo>
                    <a:pt x="2163" y="3838"/>
                  </a:lnTo>
                  <a:lnTo>
                    <a:pt x="2105" y="3468"/>
                  </a:lnTo>
                  <a:lnTo>
                    <a:pt x="2105" y="3468"/>
                  </a:lnTo>
                  <a:lnTo>
                    <a:pt x="2085" y="3079"/>
                  </a:lnTo>
                  <a:lnTo>
                    <a:pt x="2105" y="2689"/>
                  </a:lnTo>
                  <a:lnTo>
                    <a:pt x="2105" y="2689"/>
                  </a:lnTo>
                  <a:lnTo>
                    <a:pt x="2163" y="2319"/>
                  </a:lnTo>
                  <a:lnTo>
                    <a:pt x="2222" y="2124"/>
                  </a:lnTo>
                  <a:lnTo>
                    <a:pt x="2261" y="1948"/>
                  </a:lnTo>
                  <a:lnTo>
                    <a:pt x="2261" y="1948"/>
                  </a:lnTo>
                  <a:lnTo>
                    <a:pt x="2416" y="1617"/>
                  </a:lnTo>
                  <a:lnTo>
                    <a:pt x="2494" y="1461"/>
                  </a:lnTo>
                  <a:lnTo>
                    <a:pt x="2592" y="1306"/>
                  </a:lnTo>
                  <a:lnTo>
                    <a:pt x="2592" y="1306"/>
                  </a:lnTo>
                  <a:lnTo>
                    <a:pt x="2709" y="1150"/>
                  </a:lnTo>
                  <a:lnTo>
                    <a:pt x="2826" y="1013"/>
                  </a:lnTo>
                  <a:lnTo>
                    <a:pt x="2962" y="896"/>
                  </a:lnTo>
                  <a:lnTo>
                    <a:pt x="3098" y="779"/>
                  </a:lnTo>
                  <a:lnTo>
                    <a:pt x="3098" y="779"/>
                  </a:lnTo>
                  <a:lnTo>
                    <a:pt x="3254" y="663"/>
                  </a:lnTo>
                  <a:lnTo>
                    <a:pt x="3430" y="585"/>
                  </a:lnTo>
                  <a:lnTo>
                    <a:pt x="3605" y="507"/>
                  </a:lnTo>
                  <a:lnTo>
                    <a:pt x="3780" y="429"/>
                  </a:lnTo>
                  <a:lnTo>
                    <a:pt x="3780" y="429"/>
                  </a:lnTo>
                  <a:lnTo>
                    <a:pt x="4014" y="370"/>
                  </a:lnTo>
                  <a:lnTo>
                    <a:pt x="4248" y="351"/>
                  </a:lnTo>
                  <a:lnTo>
                    <a:pt x="4248" y="351"/>
                  </a:lnTo>
                  <a:lnTo>
                    <a:pt x="3936" y="195"/>
                  </a:lnTo>
                  <a:lnTo>
                    <a:pt x="3624" y="78"/>
                  </a:lnTo>
                  <a:lnTo>
                    <a:pt x="3274" y="20"/>
                  </a:lnTo>
                  <a:lnTo>
                    <a:pt x="3098" y="0"/>
                  </a:lnTo>
                  <a:lnTo>
                    <a:pt x="2923" y="0"/>
                  </a:lnTo>
                  <a:lnTo>
                    <a:pt x="2923" y="0"/>
                  </a:lnTo>
                  <a:lnTo>
                    <a:pt x="2631" y="0"/>
                  </a:ln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9754750" y="563138"/>
              <a:ext cx="107175" cy="148575"/>
            </a:xfrm>
            <a:custGeom>
              <a:avLst/>
              <a:gdLst/>
              <a:ahLst/>
              <a:cxnLst/>
              <a:rect l="l" t="t" r="r" b="b"/>
              <a:pathLst>
                <a:path w="4287" h="5943" extrusionOk="0">
                  <a:moveTo>
                    <a:pt x="2377" y="0"/>
                  </a:moveTo>
                  <a:lnTo>
                    <a:pt x="2143" y="20"/>
                  </a:lnTo>
                  <a:lnTo>
                    <a:pt x="2085" y="39"/>
                  </a:lnTo>
                  <a:lnTo>
                    <a:pt x="2046" y="39"/>
                  </a:lnTo>
                  <a:lnTo>
                    <a:pt x="1890" y="78"/>
                  </a:lnTo>
                  <a:lnTo>
                    <a:pt x="1715" y="137"/>
                  </a:lnTo>
                  <a:lnTo>
                    <a:pt x="1676" y="137"/>
                  </a:lnTo>
                  <a:lnTo>
                    <a:pt x="1656" y="156"/>
                  </a:lnTo>
                  <a:lnTo>
                    <a:pt x="1637" y="156"/>
                  </a:lnTo>
                  <a:lnTo>
                    <a:pt x="1442" y="254"/>
                  </a:lnTo>
                  <a:lnTo>
                    <a:pt x="1423" y="254"/>
                  </a:lnTo>
                  <a:lnTo>
                    <a:pt x="1403" y="273"/>
                  </a:lnTo>
                  <a:lnTo>
                    <a:pt x="1384" y="273"/>
                  </a:lnTo>
                  <a:lnTo>
                    <a:pt x="1364" y="293"/>
                  </a:lnTo>
                  <a:lnTo>
                    <a:pt x="1247" y="371"/>
                  </a:lnTo>
                  <a:lnTo>
                    <a:pt x="1130" y="449"/>
                  </a:lnTo>
                  <a:lnTo>
                    <a:pt x="1091" y="487"/>
                  </a:lnTo>
                  <a:lnTo>
                    <a:pt x="974" y="585"/>
                  </a:lnTo>
                  <a:lnTo>
                    <a:pt x="974" y="604"/>
                  </a:lnTo>
                  <a:lnTo>
                    <a:pt x="877" y="682"/>
                  </a:lnTo>
                  <a:lnTo>
                    <a:pt x="760" y="799"/>
                  </a:lnTo>
                  <a:lnTo>
                    <a:pt x="663" y="916"/>
                  </a:lnTo>
                  <a:lnTo>
                    <a:pt x="663" y="936"/>
                  </a:lnTo>
                  <a:lnTo>
                    <a:pt x="643" y="955"/>
                  </a:lnTo>
                  <a:lnTo>
                    <a:pt x="526" y="1111"/>
                  </a:lnTo>
                  <a:lnTo>
                    <a:pt x="448" y="1267"/>
                  </a:lnTo>
                  <a:lnTo>
                    <a:pt x="292" y="1579"/>
                  </a:lnTo>
                  <a:lnTo>
                    <a:pt x="273" y="1598"/>
                  </a:lnTo>
                  <a:lnTo>
                    <a:pt x="156" y="1910"/>
                  </a:lnTo>
                  <a:lnTo>
                    <a:pt x="156" y="1949"/>
                  </a:lnTo>
                  <a:lnTo>
                    <a:pt x="98" y="2163"/>
                  </a:lnTo>
                  <a:lnTo>
                    <a:pt x="39" y="2455"/>
                  </a:lnTo>
                  <a:lnTo>
                    <a:pt x="20" y="2728"/>
                  </a:lnTo>
                  <a:lnTo>
                    <a:pt x="0" y="2981"/>
                  </a:lnTo>
                  <a:lnTo>
                    <a:pt x="20" y="3235"/>
                  </a:lnTo>
                  <a:lnTo>
                    <a:pt x="39" y="3488"/>
                  </a:lnTo>
                  <a:lnTo>
                    <a:pt x="39" y="3469"/>
                  </a:lnTo>
                  <a:lnTo>
                    <a:pt x="78" y="3702"/>
                  </a:lnTo>
                  <a:lnTo>
                    <a:pt x="137" y="3936"/>
                  </a:lnTo>
                  <a:lnTo>
                    <a:pt x="195" y="4150"/>
                  </a:lnTo>
                  <a:lnTo>
                    <a:pt x="273" y="4365"/>
                  </a:lnTo>
                  <a:lnTo>
                    <a:pt x="273" y="4345"/>
                  </a:lnTo>
                  <a:lnTo>
                    <a:pt x="370" y="4540"/>
                  </a:lnTo>
                  <a:lnTo>
                    <a:pt x="468" y="4715"/>
                  </a:lnTo>
                  <a:lnTo>
                    <a:pt x="663" y="5027"/>
                  </a:lnTo>
                  <a:lnTo>
                    <a:pt x="682" y="5047"/>
                  </a:lnTo>
                  <a:lnTo>
                    <a:pt x="896" y="5300"/>
                  </a:lnTo>
                  <a:lnTo>
                    <a:pt x="1130" y="5495"/>
                  </a:lnTo>
                  <a:lnTo>
                    <a:pt x="1384" y="5670"/>
                  </a:lnTo>
                  <a:lnTo>
                    <a:pt x="1617" y="5787"/>
                  </a:lnTo>
                  <a:lnTo>
                    <a:pt x="1890" y="5885"/>
                  </a:lnTo>
                  <a:lnTo>
                    <a:pt x="2124" y="5923"/>
                  </a:lnTo>
                  <a:lnTo>
                    <a:pt x="2377"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397"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9754750" y="563138"/>
              <a:ext cx="107175" cy="148575"/>
            </a:xfrm>
            <a:custGeom>
              <a:avLst/>
              <a:gdLst/>
              <a:ahLst/>
              <a:cxnLst/>
              <a:rect l="l" t="t" r="r" b="b"/>
              <a:pathLst>
                <a:path w="4287" h="5943" fill="none" extrusionOk="0">
                  <a:moveTo>
                    <a:pt x="2377" y="0"/>
                  </a:moveTo>
                  <a:lnTo>
                    <a:pt x="2377" y="0"/>
                  </a:lnTo>
                  <a:lnTo>
                    <a:pt x="2143" y="20"/>
                  </a:lnTo>
                  <a:lnTo>
                    <a:pt x="2143" y="20"/>
                  </a:lnTo>
                  <a:lnTo>
                    <a:pt x="2085" y="39"/>
                  </a:lnTo>
                  <a:lnTo>
                    <a:pt x="2085" y="39"/>
                  </a:lnTo>
                  <a:lnTo>
                    <a:pt x="2085" y="39"/>
                  </a:lnTo>
                  <a:lnTo>
                    <a:pt x="2085" y="39"/>
                  </a:lnTo>
                  <a:lnTo>
                    <a:pt x="2046" y="39"/>
                  </a:lnTo>
                  <a:lnTo>
                    <a:pt x="2046" y="39"/>
                  </a:lnTo>
                  <a:lnTo>
                    <a:pt x="2046" y="39"/>
                  </a:lnTo>
                  <a:lnTo>
                    <a:pt x="1890" y="78"/>
                  </a:lnTo>
                  <a:lnTo>
                    <a:pt x="1890" y="78"/>
                  </a:lnTo>
                  <a:lnTo>
                    <a:pt x="1715" y="137"/>
                  </a:lnTo>
                  <a:lnTo>
                    <a:pt x="1715" y="137"/>
                  </a:lnTo>
                  <a:lnTo>
                    <a:pt x="1715" y="137"/>
                  </a:lnTo>
                  <a:lnTo>
                    <a:pt x="1695" y="137"/>
                  </a:lnTo>
                  <a:lnTo>
                    <a:pt x="1676" y="137"/>
                  </a:lnTo>
                  <a:lnTo>
                    <a:pt x="1676" y="137"/>
                  </a:lnTo>
                  <a:lnTo>
                    <a:pt x="1656" y="156"/>
                  </a:lnTo>
                  <a:lnTo>
                    <a:pt x="1656" y="156"/>
                  </a:lnTo>
                  <a:lnTo>
                    <a:pt x="1656" y="156"/>
                  </a:lnTo>
                  <a:lnTo>
                    <a:pt x="1617" y="156"/>
                  </a:lnTo>
                  <a:lnTo>
                    <a:pt x="1637" y="156"/>
                  </a:lnTo>
                  <a:lnTo>
                    <a:pt x="1637" y="156"/>
                  </a:lnTo>
                  <a:lnTo>
                    <a:pt x="1637" y="156"/>
                  </a:lnTo>
                  <a:lnTo>
                    <a:pt x="1637" y="156"/>
                  </a:lnTo>
                  <a:lnTo>
                    <a:pt x="1442" y="254"/>
                  </a:lnTo>
                  <a:lnTo>
                    <a:pt x="1423" y="254"/>
                  </a:lnTo>
                  <a:lnTo>
                    <a:pt x="1403" y="273"/>
                  </a:lnTo>
                  <a:lnTo>
                    <a:pt x="1384" y="273"/>
                  </a:lnTo>
                  <a:lnTo>
                    <a:pt x="1384" y="273"/>
                  </a:lnTo>
                  <a:lnTo>
                    <a:pt x="1364" y="293"/>
                  </a:lnTo>
                  <a:lnTo>
                    <a:pt x="1364" y="293"/>
                  </a:lnTo>
                  <a:lnTo>
                    <a:pt x="1247" y="371"/>
                  </a:lnTo>
                  <a:lnTo>
                    <a:pt x="1247" y="371"/>
                  </a:lnTo>
                  <a:lnTo>
                    <a:pt x="1130" y="449"/>
                  </a:lnTo>
                  <a:lnTo>
                    <a:pt x="1130" y="449"/>
                  </a:lnTo>
                  <a:lnTo>
                    <a:pt x="1130" y="449"/>
                  </a:lnTo>
                  <a:lnTo>
                    <a:pt x="1130" y="449"/>
                  </a:lnTo>
                  <a:lnTo>
                    <a:pt x="1130" y="449"/>
                  </a:lnTo>
                  <a:lnTo>
                    <a:pt x="1130" y="449"/>
                  </a:lnTo>
                  <a:lnTo>
                    <a:pt x="1130" y="449"/>
                  </a:lnTo>
                  <a:lnTo>
                    <a:pt x="1091" y="487"/>
                  </a:lnTo>
                  <a:lnTo>
                    <a:pt x="1091" y="487"/>
                  </a:lnTo>
                  <a:lnTo>
                    <a:pt x="974" y="585"/>
                  </a:lnTo>
                  <a:lnTo>
                    <a:pt x="974" y="585"/>
                  </a:lnTo>
                  <a:lnTo>
                    <a:pt x="974" y="604"/>
                  </a:lnTo>
                  <a:lnTo>
                    <a:pt x="974" y="604"/>
                  </a:lnTo>
                  <a:lnTo>
                    <a:pt x="877" y="682"/>
                  </a:lnTo>
                  <a:lnTo>
                    <a:pt x="877" y="682"/>
                  </a:lnTo>
                  <a:lnTo>
                    <a:pt x="760" y="799"/>
                  </a:lnTo>
                  <a:lnTo>
                    <a:pt x="760" y="799"/>
                  </a:lnTo>
                  <a:lnTo>
                    <a:pt x="663" y="916"/>
                  </a:lnTo>
                  <a:lnTo>
                    <a:pt x="663" y="916"/>
                  </a:lnTo>
                  <a:lnTo>
                    <a:pt x="663" y="916"/>
                  </a:lnTo>
                  <a:lnTo>
                    <a:pt x="663" y="916"/>
                  </a:lnTo>
                  <a:lnTo>
                    <a:pt x="663" y="936"/>
                  </a:lnTo>
                  <a:lnTo>
                    <a:pt x="663" y="936"/>
                  </a:lnTo>
                  <a:lnTo>
                    <a:pt x="663" y="936"/>
                  </a:lnTo>
                  <a:lnTo>
                    <a:pt x="663" y="936"/>
                  </a:lnTo>
                  <a:lnTo>
                    <a:pt x="663" y="916"/>
                  </a:lnTo>
                  <a:lnTo>
                    <a:pt x="663" y="916"/>
                  </a:lnTo>
                  <a:lnTo>
                    <a:pt x="663" y="916"/>
                  </a:lnTo>
                  <a:lnTo>
                    <a:pt x="663" y="936"/>
                  </a:lnTo>
                  <a:lnTo>
                    <a:pt x="663" y="936"/>
                  </a:lnTo>
                  <a:lnTo>
                    <a:pt x="663" y="936"/>
                  </a:lnTo>
                  <a:lnTo>
                    <a:pt x="663" y="936"/>
                  </a:lnTo>
                  <a:lnTo>
                    <a:pt x="663" y="936"/>
                  </a:lnTo>
                  <a:lnTo>
                    <a:pt x="663" y="936"/>
                  </a:lnTo>
                  <a:lnTo>
                    <a:pt x="663" y="936"/>
                  </a:lnTo>
                  <a:lnTo>
                    <a:pt x="643" y="955"/>
                  </a:lnTo>
                  <a:lnTo>
                    <a:pt x="643" y="955"/>
                  </a:lnTo>
                  <a:lnTo>
                    <a:pt x="526" y="1111"/>
                  </a:lnTo>
                  <a:lnTo>
                    <a:pt x="526" y="1111"/>
                  </a:lnTo>
                  <a:lnTo>
                    <a:pt x="448" y="1267"/>
                  </a:lnTo>
                  <a:lnTo>
                    <a:pt x="448" y="1267"/>
                  </a:lnTo>
                  <a:lnTo>
                    <a:pt x="292" y="1579"/>
                  </a:lnTo>
                  <a:lnTo>
                    <a:pt x="292" y="1579"/>
                  </a:lnTo>
                  <a:lnTo>
                    <a:pt x="292" y="1579"/>
                  </a:lnTo>
                  <a:lnTo>
                    <a:pt x="292" y="1579"/>
                  </a:lnTo>
                  <a:lnTo>
                    <a:pt x="273" y="1598"/>
                  </a:lnTo>
                  <a:lnTo>
                    <a:pt x="273" y="1598"/>
                  </a:lnTo>
                  <a:lnTo>
                    <a:pt x="273" y="1598"/>
                  </a:lnTo>
                  <a:lnTo>
                    <a:pt x="273" y="1598"/>
                  </a:lnTo>
                  <a:lnTo>
                    <a:pt x="273" y="1598"/>
                  </a:lnTo>
                  <a:lnTo>
                    <a:pt x="156" y="1910"/>
                  </a:lnTo>
                  <a:lnTo>
                    <a:pt x="156" y="1949"/>
                  </a:lnTo>
                  <a:lnTo>
                    <a:pt x="156" y="1949"/>
                  </a:lnTo>
                  <a:lnTo>
                    <a:pt x="98" y="2163"/>
                  </a:lnTo>
                  <a:lnTo>
                    <a:pt x="98" y="2163"/>
                  </a:lnTo>
                  <a:lnTo>
                    <a:pt x="39" y="2455"/>
                  </a:lnTo>
                  <a:lnTo>
                    <a:pt x="39" y="2475"/>
                  </a:lnTo>
                  <a:lnTo>
                    <a:pt x="39" y="2455"/>
                  </a:lnTo>
                  <a:lnTo>
                    <a:pt x="39" y="2455"/>
                  </a:lnTo>
                  <a:lnTo>
                    <a:pt x="39" y="2455"/>
                  </a:lnTo>
                  <a:lnTo>
                    <a:pt x="20" y="2728"/>
                  </a:lnTo>
                  <a:lnTo>
                    <a:pt x="0" y="2981"/>
                  </a:lnTo>
                  <a:lnTo>
                    <a:pt x="0" y="2981"/>
                  </a:lnTo>
                  <a:lnTo>
                    <a:pt x="20" y="3235"/>
                  </a:lnTo>
                  <a:lnTo>
                    <a:pt x="39" y="3488"/>
                  </a:lnTo>
                  <a:lnTo>
                    <a:pt x="39" y="3469"/>
                  </a:lnTo>
                  <a:lnTo>
                    <a:pt x="39" y="3469"/>
                  </a:lnTo>
                  <a:lnTo>
                    <a:pt x="78" y="3702"/>
                  </a:lnTo>
                  <a:lnTo>
                    <a:pt x="137" y="3936"/>
                  </a:lnTo>
                  <a:lnTo>
                    <a:pt x="137" y="3936"/>
                  </a:lnTo>
                  <a:lnTo>
                    <a:pt x="195" y="4150"/>
                  </a:lnTo>
                  <a:lnTo>
                    <a:pt x="273" y="4365"/>
                  </a:lnTo>
                  <a:lnTo>
                    <a:pt x="292" y="4365"/>
                  </a:lnTo>
                  <a:lnTo>
                    <a:pt x="273" y="4365"/>
                  </a:lnTo>
                  <a:lnTo>
                    <a:pt x="273" y="4345"/>
                  </a:lnTo>
                  <a:lnTo>
                    <a:pt x="273" y="4345"/>
                  </a:lnTo>
                  <a:lnTo>
                    <a:pt x="370" y="4540"/>
                  </a:lnTo>
                  <a:lnTo>
                    <a:pt x="468" y="4715"/>
                  </a:lnTo>
                  <a:lnTo>
                    <a:pt x="468" y="4715"/>
                  </a:lnTo>
                  <a:lnTo>
                    <a:pt x="663" y="5027"/>
                  </a:lnTo>
                  <a:lnTo>
                    <a:pt x="663" y="5027"/>
                  </a:lnTo>
                  <a:lnTo>
                    <a:pt x="663" y="5027"/>
                  </a:lnTo>
                  <a:lnTo>
                    <a:pt x="663" y="5027"/>
                  </a:lnTo>
                  <a:lnTo>
                    <a:pt x="682" y="5047"/>
                  </a:lnTo>
                  <a:lnTo>
                    <a:pt x="682" y="5027"/>
                  </a:lnTo>
                  <a:lnTo>
                    <a:pt x="682" y="5047"/>
                  </a:lnTo>
                  <a:lnTo>
                    <a:pt x="682" y="5047"/>
                  </a:lnTo>
                  <a:lnTo>
                    <a:pt x="682" y="5047"/>
                  </a:lnTo>
                  <a:lnTo>
                    <a:pt x="682" y="5047"/>
                  </a:lnTo>
                  <a:lnTo>
                    <a:pt x="682" y="5047"/>
                  </a:lnTo>
                  <a:lnTo>
                    <a:pt x="896" y="5300"/>
                  </a:lnTo>
                  <a:lnTo>
                    <a:pt x="896" y="5300"/>
                  </a:lnTo>
                  <a:lnTo>
                    <a:pt x="1130" y="5495"/>
                  </a:lnTo>
                  <a:lnTo>
                    <a:pt x="1130" y="5495"/>
                  </a:lnTo>
                  <a:lnTo>
                    <a:pt x="1130" y="5495"/>
                  </a:lnTo>
                  <a:lnTo>
                    <a:pt x="1130" y="5495"/>
                  </a:lnTo>
                  <a:lnTo>
                    <a:pt x="1130" y="5495"/>
                  </a:lnTo>
                  <a:lnTo>
                    <a:pt x="1130" y="5495"/>
                  </a:lnTo>
                  <a:lnTo>
                    <a:pt x="1384" y="5670"/>
                  </a:lnTo>
                  <a:lnTo>
                    <a:pt x="1384" y="5670"/>
                  </a:lnTo>
                  <a:lnTo>
                    <a:pt x="1617" y="5787"/>
                  </a:lnTo>
                  <a:lnTo>
                    <a:pt x="1617" y="5787"/>
                  </a:lnTo>
                  <a:lnTo>
                    <a:pt x="1617" y="5787"/>
                  </a:lnTo>
                  <a:lnTo>
                    <a:pt x="1890" y="5885"/>
                  </a:lnTo>
                  <a:lnTo>
                    <a:pt x="1890" y="5885"/>
                  </a:lnTo>
                  <a:lnTo>
                    <a:pt x="2124" y="5923"/>
                  </a:lnTo>
                  <a:lnTo>
                    <a:pt x="2124" y="5923"/>
                  </a:lnTo>
                  <a:lnTo>
                    <a:pt x="2124" y="5923"/>
                  </a:lnTo>
                  <a:lnTo>
                    <a:pt x="2377" y="5943"/>
                  </a:lnTo>
                  <a:lnTo>
                    <a:pt x="2377" y="5943"/>
                  </a:lnTo>
                  <a:lnTo>
                    <a:pt x="2572"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553" y="20"/>
                  </a:lnTo>
                  <a:lnTo>
                    <a:pt x="2397" y="0"/>
                  </a:lnTo>
                  <a:lnTo>
                    <a:pt x="23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9762050" y="67223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9783000" y="70048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733800" y="627913"/>
              <a:ext cx="44350" cy="18550"/>
            </a:xfrm>
            <a:custGeom>
              <a:avLst/>
              <a:gdLst/>
              <a:ahLst/>
              <a:cxnLst/>
              <a:rect l="l" t="t" r="r" b="b"/>
              <a:pathLst>
                <a:path w="1774" h="742" extrusionOk="0">
                  <a:moveTo>
                    <a:pt x="877" y="1"/>
                  </a:moveTo>
                  <a:lnTo>
                    <a:pt x="702" y="20"/>
                  </a:lnTo>
                  <a:lnTo>
                    <a:pt x="546" y="40"/>
                  </a:lnTo>
                  <a:lnTo>
                    <a:pt x="390" y="59"/>
                  </a:lnTo>
                  <a:lnTo>
                    <a:pt x="254" y="118"/>
                  </a:lnTo>
                  <a:lnTo>
                    <a:pt x="156" y="157"/>
                  </a:lnTo>
                  <a:lnTo>
                    <a:pt x="59" y="235"/>
                  </a:lnTo>
                  <a:lnTo>
                    <a:pt x="20" y="293"/>
                  </a:lnTo>
                  <a:lnTo>
                    <a:pt x="0" y="371"/>
                  </a:lnTo>
                  <a:lnTo>
                    <a:pt x="20" y="449"/>
                  </a:lnTo>
                  <a:lnTo>
                    <a:pt x="59" y="507"/>
                  </a:lnTo>
                  <a:lnTo>
                    <a:pt x="156" y="585"/>
                  </a:lnTo>
                  <a:lnTo>
                    <a:pt x="254" y="624"/>
                  </a:lnTo>
                  <a:lnTo>
                    <a:pt x="390" y="683"/>
                  </a:lnTo>
                  <a:lnTo>
                    <a:pt x="546" y="722"/>
                  </a:lnTo>
                  <a:lnTo>
                    <a:pt x="702" y="741"/>
                  </a:lnTo>
                  <a:lnTo>
                    <a:pt x="1072" y="741"/>
                  </a:lnTo>
                  <a:lnTo>
                    <a:pt x="1228" y="722"/>
                  </a:lnTo>
                  <a:lnTo>
                    <a:pt x="1384" y="683"/>
                  </a:lnTo>
                  <a:lnTo>
                    <a:pt x="1520" y="624"/>
                  </a:lnTo>
                  <a:lnTo>
                    <a:pt x="1618" y="585"/>
                  </a:lnTo>
                  <a:lnTo>
                    <a:pt x="1695" y="507"/>
                  </a:lnTo>
                  <a:lnTo>
                    <a:pt x="1754" y="449"/>
                  </a:lnTo>
                  <a:lnTo>
                    <a:pt x="1773" y="371"/>
                  </a:lnTo>
                  <a:lnTo>
                    <a:pt x="1754" y="293"/>
                  </a:lnTo>
                  <a:lnTo>
                    <a:pt x="1695" y="235"/>
                  </a:lnTo>
                  <a:lnTo>
                    <a:pt x="1618" y="157"/>
                  </a:lnTo>
                  <a:lnTo>
                    <a:pt x="1520" y="118"/>
                  </a:lnTo>
                  <a:lnTo>
                    <a:pt x="1384" y="59"/>
                  </a:lnTo>
                  <a:lnTo>
                    <a:pt x="1228" y="40"/>
                  </a:lnTo>
                  <a:lnTo>
                    <a:pt x="1072" y="20"/>
                  </a:lnTo>
                  <a:lnTo>
                    <a:pt x="877"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9733800" y="627913"/>
              <a:ext cx="44350" cy="18550"/>
            </a:xfrm>
            <a:custGeom>
              <a:avLst/>
              <a:gdLst/>
              <a:ahLst/>
              <a:cxnLst/>
              <a:rect l="l" t="t" r="r" b="b"/>
              <a:pathLst>
                <a:path w="1774" h="742" fill="none" extrusionOk="0">
                  <a:moveTo>
                    <a:pt x="0" y="371"/>
                  </a:moveTo>
                  <a:lnTo>
                    <a:pt x="0" y="371"/>
                  </a:lnTo>
                  <a:lnTo>
                    <a:pt x="20" y="449"/>
                  </a:lnTo>
                  <a:lnTo>
                    <a:pt x="59" y="507"/>
                  </a:lnTo>
                  <a:lnTo>
                    <a:pt x="156" y="585"/>
                  </a:lnTo>
                  <a:lnTo>
                    <a:pt x="254" y="624"/>
                  </a:lnTo>
                  <a:lnTo>
                    <a:pt x="390" y="683"/>
                  </a:lnTo>
                  <a:lnTo>
                    <a:pt x="546" y="722"/>
                  </a:lnTo>
                  <a:lnTo>
                    <a:pt x="702" y="741"/>
                  </a:lnTo>
                  <a:lnTo>
                    <a:pt x="877" y="741"/>
                  </a:lnTo>
                  <a:lnTo>
                    <a:pt x="877" y="741"/>
                  </a:lnTo>
                  <a:lnTo>
                    <a:pt x="1072" y="741"/>
                  </a:lnTo>
                  <a:lnTo>
                    <a:pt x="1228" y="722"/>
                  </a:lnTo>
                  <a:lnTo>
                    <a:pt x="1384" y="683"/>
                  </a:lnTo>
                  <a:lnTo>
                    <a:pt x="1520" y="624"/>
                  </a:lnTo>
                  <a:lnTo>
                    <a:pt x="1618" y="585"/>
                  </a:lnTo>
                  <a:lnTo>
                    <a:pt x="1695" y="507"/>
                  </a:lnTo>
                  <a:lnTo>
                    <a:pt x="1754" y="449"/>
                  </a:lnTo>
                  <a:lnTo>
                    <a:pt x="1773" y="371"/>
                  </a:lnTo>
                  <a:lnTo>
                    <a:pt x="1773" y="371"/>
                  </a:lnTo>
                  <a:lnTo>
                    <a:pt x="1754" y="293"/>
                  </a:lnTo>
                  <a:lnTo>
                    <a:pt x="1695" y="235"/>
                  </a:lnTo>
                  <a:lnTo>
                    <a:pt x="1618" y="157"/>
                  </a:lnTo>
                  <a:lnTo>
                    <a:pt x="1520" y="118"/>
                  </a:lnTo>
                  <a:lnTo>
                    <a:pt x="1384" y="59"/>
                  </a:lnTo>
                  <a:lnTo>
                    <a:pt x="1228" y="40"/>
                  </a:lnTo>
                  <a:lnTo>
                    <a:pt x="1072" y="20"/>
                  </a:lnTo>
                  <a:lnTo>
                    <a:pt x="877" y="1"/>
                  </a:lnTo>
                  <a:lnTo>
                    <a:pt x="877" y="1"/>
                  </a:lnTo>
                  <a:lnTo>
                    <a:pt x="702" y="20"/>
                  </a:lnTo>
                  <a:lnTo>
                    <a:pt x="546" y="40"/>
                  </a:lnTo>
                  <a:lnTo>
                    <a:pt x="390" y="59"/>
                  </a:lnTo>
                  <a:lnTo>
                    <a:pt x="254" y="118"/>
                  </a:lnTo>
                  <a:lnTo>
                    <a:pt x="156" y="157"/>
                  </a:lnTo>
                  <a:lnTo>
                    <a:pt x="59" y="235"/>
                  </a:lnTo>
                  <a:lnTo>
                    <a:pt x="20" y="293"/>
                  </a:lnTo>
                  <a:lnTo>
                    <a:pt x="0"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10024600" y="554363"/>
              <a:ext cx="107675" cy="161750"/>
            </a:xfrm>
            <a:custGeom>
              <a:avLst/>
              <a:gdLst/>
              <a:ahLst/>
              <a:cxnLst/>
              <a:rect l="l" t="t" r="r" b="b"/>
              <a:pathLst>
                <a:path w="4307" h="6470" extrusionOk="0">
                  <a:moveTo>
                    <a:pt x="1208" y="1"/>
                  </a:moveTo>
                  <a:lnTo>
                    <a:pt x="1033" y="20"/>
                  </a:lnTo>
                  <a:lnTo>
                    <a:pt x="682" y="79"/>
                  </a:lnTo>
                  <a:lnTo>
                    <a:pt x="370" y="196"/>
                  </a:lnTo>
                  <a:lnTo>
                    <a:pt x="59" y="351"/>
                  </a:lnTo>
                  <a:lnTo>
                    <a:pt x="293" y="390"/>
                  </a:lnTo>
                  <a:lnTo>
                    <a:pt x="526" y="449"/>
                  </a:lnTo>
                  <a:lnTo>
                    <a:pt x="721" y="507"/>
                  </a:lnTo>
                  <a:lnTo>
                    <a:pt x="877" y="585"/>
                  </a:lnTo>
                  <a:lnTo>
                    <a:pt x="1052" y="683"/>
                  </a:lnTo>
                  <a:lnTo>
                    <a:pt x="1208" y="780"/>
                  </a:lnTo>
                  <a:lnTo>
                    <a:pt x="1345" y="897"/>
                  </a:lnTo>
                  <a:lnTo>
                    <a:pt x="1481" y="1014"/>
                  </a:lnTo>
                  <a:lnTo>
                    <a:pt x="1598" y="1150"/>
                  </a:lnTo>
                  <a:lnTo>
                    <a:pt x="1715" y="1306"/>
                  </a:lnTo>
                  <a:lnTo>
                    <a:pt x="1812" y="1462"/>
                  </a:lnTo>
                  <a:lnTo>
                    <a:pt x="1890" y="1618"/>
                  </a:lnTo>
                  <a:lnTo>
                    <a:pt x="2046" y="1949"/>
                  </a:lnTo>
                  <a:lnTo>
                    <a:pt x="2085" y="2144"/>
                  </a:lnTo>
                  <a:lnTo>
                    <a:pt x="2144" y="2319"/>
                  </a:lnTo>
                  <a:lnTo>
                    <a:pt x="2202" y="2689"/>
                  </a:lnTo>
                  <a:lnTo>
                    <a:pt x="2221" y="3079"/>
                  </a:lnTo>
                  <a:lnTo>
                    <a:pt x="2202" y="3469"/>
                  </a:lnTo>
                  <a:lnTo>
                    <a:pt x="2144" y="3839"/>
                  </a:lnTo>
                  <a:lnTo>
                    <a:pt x="2046" y="4209"/>
                  </a:lnTo>
                  <a:lnTo>
                    <a:pt x="1910" y="4579"/>
                  </a:lnTo>
                  <a:lnTo>
                    <a:pt x="1734" y="4911"/>
                  </a:lnTo>
                  <a:lnTo>
                    <a:pt x="1637" y="5066"/>
                  </a:lnTo>
                  <a:lnTo>
                    <a:pt x="1520" y="5222"/>
                  </a:lnTo>
                  <a:lnTo>
                    <a:pt x="1403" y="5359"/>
                  </a:lnTo>
                  <a:lnTo>
                    <a:pt x="1286" y="5495"/>
                  </a:lnTo>
                  <a:lnTo>
                    <a:pt x="1150" y="5612"/>
                  </a:lnTo>
                  <a:lnTo>
                    <a:pt x="994" y="5709"/>
                  </a:lnTo>
                  <a:lnTo>
                    <a:pt x="858" y="5807"/>
                  </a:lnTo>
                  <a:lnTo>
                    <a:pt x="682" y="5904"/>
                  </a:lnTo>
                  <a:lnTo>
                    <a:pt x="526" y="5963"/>
                  </a:lnTo>
                  <a:lnTo>
                    <a:pt x="351" y="6021"/>
                  </a:lnTo>
                  <a:lnTo>
                    <a:pt x="176" y="6060"/>
                  </a:lnTo>
                  <a:lnTo>
                    <a:pt x="0" y="6099"/>
                  </a:lnTo>
                  <a:lnTo>
                    <a:pt x="312" y="6255"/>
                  </a:lnTo>
                  <a:lnTo>
                    <a:pt x="487" y="6333"/>
                  </a:lnTo>
                  <a:lnTo>
                    <a:pt x="663" y="6372"/>
                  </a:lnTo>
                  <a:lnTo>
                    <a:pt x="838" y="6430"/>
                  </a:lnTo>
                  <a:lnTo>
                    <a:pt x="1013" y="6450"/>
                  </a:lnTo>
                  <a:lnTo>
                    <a:pt x="1189" y="6469"/>
                  </a:lnTo>
                  <a:lnTo>
                    <a:pt x="1676" y="6469"/>
                  </a:lnTo>
                  <a:lnTo>
                    <a:pt x="1968" y="6411"/>
                  </a:lnTo>
                  <a:lnTo>
                    <a:pt x="2241" y="6333"/>
                  </a:lnTo>
                  <a:lnTo>
                    <a:pt x="2514" y="6216"/>
                  </a:lnTo>
                  <a:lnTo>
                    <a:pt x="2767" y="6080"/>
                  </a:lnTo>
                  <a:lnTo>
                    <a:pt x="3020" y="5924"/>
                  </a:lnTo>
                  <a:lnTo>
                    <a:pt x="3235" y="5729"/>
                  </a:lnTo>
                  <a:lnTo>
                    <a:pt x="3449" y="5534"/>
                  </a:lnTo>
                  <a:lnTo>
                    <a:pt x="3644" y="5300"/>
                  </a:lnTo>
                  <a:lnTo>
                    <a:pt x="3800" y="5047"/>
                  </a:lnTo>
                  <a:lnTo>
                    <a:pt x="3956" y="4774"/>
                  </a:lnTo>
                  <a:lnTo>
                    <a:pt x="4072" y="4501"/>
                  </a:lnTo>
                  <a:lnTo>
                    <a:pt x="4170" y="4190"/>
                  </a:lnTo>
                  <a:lnTo>
                    <a:pt x="4248" y="3897"/>
                  </a:lnTo>
                  <a:lnTo>
                    <a:pt x="4287" y="3566"/>
                  </a:lnTo>
                  <a:lnTo>
                    <a:pt x="4306" y="3235"/>
                  </a:lnTo>
                  <a:lnTo>
                    <a:pt x="4287" y="2904"/>
                  </a:lnTo>
                  <a:lnTo>
                    <a:pt x="4248" y="2592"/>
                  </a:lnTo>
                  <a:lnTo>
                    <a:pt x="4170" y="2280"/>
                  </a:lnTo>
                  <a:lnTo>
                    <a:pt x="4072" y="1969"/>
                  </a:lnTo>
                  <a:lnTo>
                    <a:pt x="3956" y="1696"/>
                  </a:lnTo>
                  <a:lnTo>
                    <a:pt x="3800" y="1423"/>
                  </a:lnTo>
                  <a:lnTo>
                    <a:pt x="3644" y="1170"/>
                  </a:lnTo>
                  <a:lnTo>
                    <a:pt x="3449" y="936"/>
                  </a:lnTo>
                  <a:lnTo>
                    <a:pt x="3235" y="741"/>
                  </a:lnTo>
                  <a:lnTo>
                    <a:pt x="3020" y="546"/>
                  </a:lnTo>
                  <a:lnTo>
                    <a:pt x="2767" y="390"/>
                  </a:lnTo>
                  <a:lnTo>
                    <a:pt x="2514" y="254"/>
                  </a:lnTo>
                  <a:lnTo>
                    <a:pt x="2241" y="137"/>
                  </a:lnTo>
                  <a:lnTo>
                    <a:pt x="1968" y="59"/>
                  </a:lnTo>
                  <a:lnTo>
                    <a:pt x="1676" y="20"/>
                  </a:lnTo>
                  <a:lnTo>
                    <a:pt x="138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10024600" y="554363"/>
              <a:ext cx="107675" cy="161750"/>
            </a:xfrm>
            <a:custGeom>
              <a:avLst/>
              <a:gdLst/>
              <a:ahLst/>
              <a:cxnLst/>
              <a:rect l="l" t="t" r="r" b="b"/>
              <a:pathLst>
                <a:path w="4307" h="6470" fill="none" extrusionOk="0">
                  <a:moveTo>
                    <a:pt x="4306" y="3235"/>
                  </a:moveTo>
                  <a:lnTo>
                    <a:pt x="4306" y="3235"/>
                  </a:lnTo>
                  <a:lnTo>
                    <a:pt x="4287" y="3566"/>
                  </a:lnTo>
                  <a:lnTo>
                    <a:pt x="4248" y="3897"/>
                  </a:lnTo>
                  <a:lnTo>
                    <a:pt x="4170" y="4190"/>
                  </a:lnTo>
                  <a:lnTo>
                    <a:pt x="4072" y="4501"/>
                  </a:lnTo>
                  <a:lnTo>
                    <a:pt x="3956" y="4774"/>
                  </a:lnTo>
                  <a:lnTo>
                    <a:pt x="3800" y="5047"/>
                  </a:lnTo>
                  <a:lnTo>
                    <a:pt x="3644" y="5300"/>
                  </a:lnTo>
                  <a:lnTo>
                    <a:pt x="3449" y="5534"/>
                  </a:lnTo>
                  <a:lnTo>
                    <a:pt x="3235" y="5729"/>
                  </a:lnTo>
                  <a:lnTo>
                    <a:pt x="3020" y="5924"/>
                  </a:lnTo>
                  <a:lnTo>
                    <a:pt x="2767" y="6080"/>
                  </a:lnTo>
                  <a:lnTo>
                    <a:pt x="2514" y="6216"/>
                  </a:lnTo>
                  <a:lnTo>
                    <a:pt x="2241" y="6333"/>
                  </a:lnTo>
                  <a:lnTo>
                    <a:pt x="1968" y="6411"/>
                  </a:lnTo>
                  <a:lnTo>
                    <a:pt x="1676" y="6469"/>
                  </a:lnTo>
                  <a:lnTo>
                    <a:pt x="1384" y="6469"/>
                  </a:lnTo>
                  <a:lnTo>
                    <a:pt x="1384" y="6469"/>
                  </a:lnTo>
                  <a:lnTo>
                    <a:pt x="1189" y="6469"/>
                  </a:lnTo>
                  <a:lnTo>
                    <a:pt x="1013" y="6450"/>
                  </a:lnTo>
                  <a:lnTo>
                    <a:pt x="838" y="6430"/>
                  </a:lnTo>
                  <a:lnTo>
                    <a:pt x="663" y="6372"/>
                  </a:lnTo>
                  <a:lnTo>
                    <a:pt x="487" y="6333"/>
                  </a:lnTo>
                  <a:lnTo>
                    <a:pt x="312" y="6255"/>
                  </a:lnTo>
                  <a:lnTo>
                    <a:pt x="0" y="6099"/>
                  </a:lnTo>
                  <a:lnTo>
                    <a:pt x="0" y="6099"/>
                  </a:lnTo>
                  <a:lnTo>
                    <a:pt x="176" y="6060"/>
                  </a:lnTo>
                  <a:lnTo>
                    <a:pt x="351" y="6021"/>
                  </a:lnTo>
                  <a:lnTo>
                    <a:pt x="351" y="6021"/>
                  </a:lnTo>
                  <a:lnTo>
                    <a:pt x="526" y="5963"/>
                  </a:lnTo>
                  <a:lnTo>
                    <a:pt x="682" y="5904"/>
                  </a:lnTo>
                  <a:lnTo>
                    <a:pt x="682" y="5904"/>
                  </a:lnTo>
                  <a:lnTo>
                    <a:pt x="858" y="5807"/>
                  </a:lnTo>
                  <a:lnTo>
                    <a:pt x="994" y="5709"/>
                  </a:lnTo>
                  <a:lnTo>
                    <a:pt x="1150" y="5612"/>
                  </a:lnTo>
                  <a:lnTo>
                    <a:pt x="1286" y="5495"/>
                  </a:lnTo>
                  <a:lnTo>
                    <a:pt x="1286" y="5495"/>
                  </a:lnTo>
                  <a:lnTo>
                    <a:pt x="1403" y="5359"/>
                  </a:lnTo>
                  <a:lnTo>
                    <a:pt x="1520" y="5222"/>
                  </a:lnTo>
                  <a:lnTo>
                    <a:pt x="1637" y="5066"/>
                  </a:lnTo>
                  <a:lnTo>
                    <a:pt x="1734" y="4911"/>
                  </a:lnTo>
                  <a:lnTo>
                    <a:pt x="1734" y="4911"/>
                  </a:lnTo>
                  <a:lnTo>
                    <a:pt x="1910" y="4579"/>
                  </a:lnTo>
                  <a:lnTo>
                    <a:pt x="2046" y="4209"/>
                  </a:lnTo>
                  <a:lnTo>
                    <a:pt x="2144" y="3839"/>
                  </a:lnTo>
                  <a:lnTo>
                    <a:pt x="2202" y="3469"/>
                  </a:lnTo>
                  <a:lnTo>
                    <a:pt x="2202" y="3469"/>
                  </a:lnTo>
                  <a:lnTo>
                    <a:pt x="2221" y="3079"/>
                  </a:lnTo>
                  <a:lnTo>
                    <a:pt x="2202" y="2689"/>
                  </a:lnTo>
                  <a:lnTo>
                    <a:pt x="2202" y="2689"/>
                  </a:lnTo>
                  <a:lnTo>
                    <a:pt x="2144" y="2319"/>
                  </a:lnTo>
                  <a:lnTo>
                    <a:pt x="2085" y="2144"/>
                  </a:lnTo>
                  <a:lnTo>
                    <a:pt x="2046" y="1949"/>
                  </a:lnTo>
                  <a:lnTo>
                    <a:pt x="2046" y="1949"/>
                  </a:lnTo>
                  <a:lnTo>
                    <a:pt x="1890" y="1618"/>
                  </a:lnTo>
                  <a:lnTo>
                    <a:pt x="1812" y="1462"/>
                  </a:lnTo>
                  <a:lnTo>
                    <a:pt x="1715" y="1306"/>
                  </a:lnTo>
                  <a:lnTo>
                    <a:pt x="1715" y="1306"/>
                  </a:lnTo>
                  <a:lnTo>
                    <a:pt x="1598" y="1150"/>
                  </a:lnTo>
                  <a:lnTo>
                    <a:pt x="1481" y="1014"/>
                  </a:lnTo>
                  <a:lnTo>
                    <a:pt x="1345" y="897"/>
                  </a:lnTo>
                  <a:lnTo>
                    <a:pt x="1208" y="780"/>
                  </a:lnTo>
                  <a:lnTo>
                    <a:pt x="1208" y="780"/>
                  </a:lnTo>
                  <a:lnTo>
                    <a:pt x="1052" y="683"/>
                  </a:lnTo>
                  <a:lnTo>
                    <a:pt x="877" y="585"/>
                  </a:lnTo>
                  <a:lnTo>
                    <a:pt x="721" y="507"/>
                  </a:lnTo>
                  <a:lnTo>
                    <a:pt x="526" y="449"/>
                  </a:lnTo>
                  <a:lnTo>
                    <a:pt x="526" y="449"/>
                  </a:lnTo>
                  <a:lnTo>
                    <a:pt x="293" y="390"/>
                  </a:lnTo>
                  <a:lnTo>
                    <a:pt x="59" y="351"/>
                  </a:lnTo>
                  <a:lnTo>
                    <a:pt x="59" y="351"/>
                  </a:lnTo>
                  <a:lnTo>
                    <a:pt x="370" y="196"/>
                  </a:lnTo>
                  <a:lnTo>
                    <a:pt x="682" y="79"/>
                  </a:lnTo>
                  <a:lnTo>
                    <a:pt x="1033" y="20"/>
                  </a:lnTo>
                  <a:lnTo>
                    <a:pt x="1208" y="1"/>
                  </a:lnTo>
                  <a:lnTo>
                    <a:pt x="1384" y="1"/>
                  </a:lnTo>
                  <a:lnTo>
                    <a:pt x="1384" y="1"/>
                  </a:lnTo>
                  <a:lnTo>
                    <a:pt x="1676" y="20"/>
                  </a:lnTo>
                  <a:lnTo>
                    <a:pt x="1968" y="59"/>
                  </a:lnTo>
                  <a:lnTo>
                    <a:pt x="2241" y="137"/>
                  </a:lnTo>
                  <a:lnTo>
                    <a:pt x="2514" y="254"/>
                  </a:lnTo>
                  <a:lnTo>
                    <a:pt x="2767" y="390"/>
                  </a:lnTo>
                  <a:lnTo>
                    <a:pt x="3020" y="546"/>
                  </a:lnTo>
                  <a:lnTo>
                    <a:pt x="3235" y="741"/>
                  </a:lnTo>
                  <a:lnTo>
                    <a:pt x="3449" y="936"/>
                  </a:lnTo>
                  <a:lnTo>
                    <a:pt x="3644" y="1170"/>
                  </a:lnTo>
                  <a:lnTo>
                    <a:pt x="3800" y="1423"/>
                  </a:lnTo>
                  <a:lnTo>
                    <a:pt x="3956" y="1696"/>
                  </a:lnTo>
                  <a:lnTo>
                    <a:pt x="4072" y="1969"/>
                  </a:lnTo>
                  <a:lnTo>
                    <a:pt x="4170" y="2280"/>
                  </a:lnTo>
                  <a:lnTo>
                    <a:pt x="4248" y="2592"/>
                  </a:lnTo>
                  <a:lnTo>
                    <a:pt x="4287" y="2904"/>
                  </a:lnTo>
                  <a:lnTo>
                    <a:pt x="4306" y="3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9986125" y="561188"/>
              <a:ext cx="107175" cy="148100"/>
            </a:xfrm>
            <a:custGeom>
              <a:avLst/>
              <a:gdLst/>
              <a:ahLst/>
              <a:cxnLst/>
              <a:rect l="l" t="t" r="r" b="b"/>
              <a:pathLst>
                <a:path w="4287" h="5924" extrusionOk="0">
                  <a:moveTo>
                    <a:pt x="1734" y="0"/>
                  </a:moveTo>
                  <a:lnTo>
                    <a:pt x="1539" y="98"/>
                  </a:lnTo>
                  <a:lnTo>
                    <a:pt x="1364" y="215"/>
                  </a:lnTo>
                  <a:lnTo>
                    <a:pt x="1189" y="351"/>
                  </a:lnTo>
                  <a:lnTo>
                    <a:pt x="1033" y="488"/>
                  </a:lnTo>
                  <a:lnTo>
                    <a:pt x="877" y="643"/>
                  </a:lnTo>
                  <a:lnTo>
                    <a:pt x="740" y="819"/>
                  </a:lnTo>
                  <a:lnTo>
                    <a:pt x="604" y="994"/>
                  </a:lnTo>
                  <a:lnTo>
                    <a:pt x="487" y="1169"/>
                  </a:lnTo>
                  <a:lnTo>
                    <a:pt x="370" y="1364"/>
                  </a:lnTo>
                  <a:lnTo>
                    <a:pt x="273" y="1579"/>
                  </a:lnTo>
                  <a:lnTo>
                    <a:pt x="195" y="1793"/>
                  </a:lnTo>
                  <a:lnTo>
                    <a:pt x="117" y="2007"/>
                  </a:lnTo>
                  <a:lnTo>
                    <a:pt x="59" y="2241"/>
                  </a:lnTo>
                  <a:lnTo>
                    <a:pt x="20" y="2475"/>
                  </a:lnTo>
                  <a:lnTo>
                    <a:pt x="0" y="2709"/>
                  </a:lnTo>
                  <a:lnTo>
                    <a:pt x="0" y="2962"/>
                  </a:lnTo>
                  <a:lnTo>
                    <a:pt x="0" y="3215"/>
                  </a:lnTo>
                  <a:lnTo>
                    <a:pt x="20" y="3449"/>
                  </a:lnTo>
                  <a:lnTo>
                    <a:pt x="59" y="3683"/>
                  </a:lnTo>
                  <a:lnTo>
                    <a:pt x="117" y="3917"/>
                  </a:lnTo>
                  <a:lnTo>
                    <a:pt x="195" y="4131"/>
                  </a:lnTo>
                  <a:lnTo>
                    <a:pt x="273" y="4345"/>
                  </a:lnTo>
                  <a:lnTo>
                    <a:pt x="370" y="4540"/>
                  </a:lnTo>
                  <a:lnTo>
                    <a:pt x="468" y="4735"/>
                  </a:lnTo>
                  <a:lnTo>
                    <a:pt x="585" y="4930"/>
                  </a:lnTo>
                  <a:lnTo>
                    <a:pt x="721" y="5105"/>
                  </a:lnTo>
                  <a:lnTo>
                    <a:pt x="877" y="5281"/>
                  </a:lnTo>
                  <a:lnTo>
                    <a:pt x="1013" y="5436"/>
                  </a:lnTo>
                  <a:lnTo>
                    <a:pt x="1189" y="5573"/>
                  </a:lnTo>
                  <a:lnTo>
                    <a:pt x="1344" y="5709"/>
                  </a:lnTo>
                  <a:lnTo>
                    <a:pt x="1539" y="5826"/>
                  </a:lnTo>
                  <a:lnTo>
                    <a:pt x="1715" y="5924"/>
                  </a:lnTo>
                  <a:lnTo>
                    <a:pt x="1909" y="5924"/>
                  </a:lnTo>
                  <a:lnTo>
                    <a:pt x="2163" y="5904"/>
                  </a:lnTo>
                  <a:lnTo>
                    <a:pt x="2397" y="5865"/>
                  </a:lnTo>
                  <a:lnTo>
                    <a:pt x="2669" y="5768"/>
                  </a:lnTo>
                  <a:lnTo>
                    <a:pt x="2903" y="5651"/>
                  </a:lnTo>
                  <a:lnTo>
                    <a:pt x="3156" y="5475"/>
                  </a:lnTo>
                  <a:lnTo>
                    <a:pt x="3390" y="5281"/>
                  </a:lnTo>
                  <a:lnTo>
                    <a:pt x="3605" y="5027"/>
                  </a:lnTo>
                  <a:lnTo>
                    <a:pt x="3624" y="5008"/>
                  </a:lnTo>
                  <a:lnTo>
                    <a:pt x="3819" y="4716"/>
                  </a:lnTo>
                  <a:lnTo>
                    <a:pt x="3916" y="4521"/>
                  </a:lnTo>
                  <a:lnTo>
                    <a:pt x="4014" y="4345"/>
                  </a:lnTo>
                  <a:lnTo>
                    <a:pt x="4092" y="4131"/>
                  </a:lnTo>
                  <a:lnTo>
                    <a:pt x="4150" y="3917"/>
                  </a:lnTo>
                  <a:lnTo>
                    <a:pt x="4209" y="3683"/>
                  </a:lnTo>
                  <a:lnTo>
                    <a:pt x="4248" y="3449"/>
                  </a:lnTo>
                  <a:lnTo>
                    <a:pt x="4248" y="3469"/>
                  </a:lnTo>
                  <a:lnTo>
                    <a:pt x="4267" y="3215"/>
                  </a:lnTo>
                  <a:lnTo>
                    <a:pt x="4287" y="2962"/>
                  </a:lnTo>
                  <a:lnTo>
                    <a:pt x="4267" y="2709"/>
                  </a:lnTo>
                  <a:lnTo>
                    <a:pt x="4248" y="2436"/>
                  </a:lnTo>
                  <a:lnTo>
                    <a:pt x="4248" y="2455"/>
                  </a:lnTo>
                  <a:lnTo>
                    <a:pt x="4189" y="2144"/>
                  </a:lnTo>
                  <a:lnTo>
                    <a:pt x="4131" y="1949"/>
                  </a:lnTo>
                  <a:lnTo>
                    <a:pt x="4131" y="1910"/>
                  </a:lnTo>
                  <a:lnTo>
                    <a:pt x="4014" y="1579"/>
                  </a:lnTo>
                  <a:lnTo>
                    <a:pt x="3994" y="1559"/>
                  </a:lnTo>
                  <a:lnTo>
                    <a:pt x="3838" y="1247"/>
                  </a:lnTo>
                  <a:lnTo>
                    <a:pt x="3760" y="1092"/>
                  </a:lnTo>
                  <a:lnTo>
                    <a:pt x="3644" y="936"/>
                  </a:lnTo>
                  <a:lnTo>
                    <a:pt x="3624" y="916"/>
                  </a:lnTo>
                  <a:lnTo>
                    <a:pt x="3527" y="799"/>
                  </a:lnTo>
                  <a:lnTo>
                    <a:pt x="3410" y="663"/>
                  </a:lnTo>
                  <a:lnTo>
                    <a:pt x="3312" y="585"/>
                  </a:lnTo>
                  <a:lnTo>
                    <a:pt x="3312" y="565"/>
                  </a:lnTo>
                  <a:lnTo>
                    <a:pt x="3195" y="468"/>
                  </a:lnTo>
                  <a:lnTo>
                    <a:pt x="3156" y="429"/>
                  </a:lnTo>
                  <a:lnTo>
                    <a:pt x="3040" y="351"/>
                  </a:lnTo>
                  <a:lnTo>
                    <a:pt x="2923" y="293"/>
                  </a:lnTo>
                  <a:lnTo>
                    <a:pt x="2903" y="273"/>
                  </a:lnTo>
                  <a:lnTo>
                    <a:pt x="2884" y="254"/>
                  </a:lnTo>
                  <a:lnTo>
                    <a:pt x="2864" y="254"/>
                  </a:lnTo>
                  <a:lnTo>
                    <a:pt x="2845" y="234"/>
                  </a:lnTo>
                  <a:lnTo>
                    <a:pt x="2650" y="137"/>
                  </a:lnTo>
                  <a:lnTo>
                    <a:pt x="2669" y="156"/>
                  </a:lnTo>
                  <a:lnTo>
                    <a:pt x="2630" y="137"/>
                  </a:lnTo>
                  <a:lnTo>
                    <a:pt x="2611" y="117"/>
                  </a:lnTo>
                  <a:lnTo>
                    <a:pt x="2572" y="117"/>
                  </a:lnTo>
                  <a:lnTo>
                    <a:pt x="2397" y="59"/>
                  </a:lnTo>
                  <a:lnTo>
                    <a:pt x="2241" y="20"/>
                  </a:lnTo>
                  <a:lnTo>
                    <a:pt x="2202" y="20"/>
                  </a:lnTo>
                  <a:lnTo>
                    <a:pt x="2143"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9986125" y="561188"/>
              <a:ext cx="107175" cy="148100"/>
            </a:xfrm>
            <a:custGeom>
              <a:avLst/>
              <a:gdLst/>
              <a:ahLst/>
              <a:cxnLst/>
              <a:rect l="l" t="t" r="r" b="b"/>
              <a:pathLst>
                <a:path w="4287" h="5924" fill="none" extrusionOk="0">
                  <a:moveTo>
                    <a:pt x="1909" y="0"/>
                  </a:moveTo>
                  <a:lnTo>
                    <a:pt x="1909" y="0"/>
                  </a:lnTo>
                  <a:lnTo>
                    <a:pt x="2143" y="0"/>
                  </a:lnTo>
                  <a:lnTo>
                    <a:pt x="2143" y="0"/>
                  </a:lnTo>
                  <a:lnTo>
                    <a:pt x="2202" y="20"/>
                  </a:lnTo>
                  <a:lnTo>
                    <a:pt x="2202" y="20"/>
                  </a:lnTo>
                  <a:lnTo>
                    <a:pt x="2202" y="20"/>
                  </a:lnTo>
                  <a:lnTo>
                    <a:pt x="2202" y="20"/>
                  </a:lnTo>
                  <a:lnTo>
                    <a:pt x="2241" y="20"/>
                  </a:lnTo>
                  <a:lnTo>
                    <a:pt x="2241" y="20"/>
                  </a:lnTo>
                  <a:lnTo>
                    <a:pt x="2241" y="20"/>
                  </a:lnTo>
                  <a:lnTo>
                    <a:pt x="2397" y="59"/>
                  </a:lnTo>
                  <a:lnTo>
                    <a:pt x="2397" y="59"/>
                  </a:lnTo>
                  <a:lnTo>
                    <a:pt x="2572" y="117"/>
                  </a:lnTo>
                  <a:lnTo>
                    <a:pt x="2572" y="117"/>
                  </a:lnTo>
                  <a:lnTo>
                    <a:pt x="2572" y="117"/>
                  </a:lnTo>
                  <a:lnTo>
                    <a:pt x="2591" y="117"/>
                  </a:lnTo>
                  <a:lnTo>
                    <a:pt x="2611" y="117"/>
                  </a:lnTo>
                  <a:lnTo>
                    <a:pt x="2611" y="117"/>
                  </a:lnTo>
                  <a:lnTo>
                    <a:pt x="2630" y="137"/>
                  </a:lnTo>
                  <a:lnTo>
                    <a:pt x="2630" y="137"/>
                  </a:lnTo>
                  <a:lnTo>
                    <a:pt x="2630" y="137"/>
                  </a:lnTo>
                  <a:lnTo>
                    <a:pt x="2669" y="156"/>
                  </a:lnTo>
                  <a:lnTo>
                    <a:pt x="2650" y="137"/>
                  </a:lnTo>
                  <a:lnTo>
                    <a:pt x="2650" y="137"/>
                  </a:lnTo>
                  <a:lnTo>
                    <a:pt x="2650" y="137"/>
                  </a:lnTo>
                  <a:lnTo>
                    <a:pt x="2650" y="137"/>
                  </a:lnTo>
                  <a:lnTo>
                    <a:pt x="2845" y="234"/>
                  </a:lnTo>
                  <a:lnTo>
                    <a:pt x="2864" y="254"/>
                  </a:lnTo>
                  <a:lnTo>
                    <a:pt x="2884" y="254"/>
                  </a:lnTo>
                  <a:lnTo>
                    <a:pt x="2903" y="273"/>
                  </a:lnTo>
                  <a:lnTo>
                    <a:pt x="2903" y="273"/>
                  </a:lnTo>
                  <a:lnTo>
                    <a:pt x="2923" y="293"/>
                  </a:lnTo>
                  <a:lnTo>
                    <a:pt x="2923" y="293"/>
                  </a:lnTo>
                  <a:lnTo>
                    <a:pt x="3040" y="351"/>
                  </a:lnTo>
                  <a:lnTo>
                    <a:pt x="3040" y="351"/>
                  </a:lnTo>
                  <a:lnTo>
                    <a:pt x="3156" y="429"/>
                  </a:lnTo>
                  <a:lnTo>
                    <a:pt x="3156" y="429"/>
                  </a:lnTo>
                  <a:lnTo>
                    <a:pt x="3156" y="429"/>
                  </a:lnTo>
                  <a:lnTo>
                    <a:pt x="3156" y="429"/>
                  </a:lnTo>
                  <a:lnTo>
                    <a:pt x="3156" y="429"/>
                  </a:lnTo>
                  <a:lnTo>
                    <a:pt x="3156" y="429"/>
                  </a:lnTo>
                  <a:lnTo>
                    <a:pt x="3156" y="429"/>
                  </a:lnTo>
                  <a:lnTo>
                    <a:pt x="3195" y="468"/>
                  </a:lnTo>
                  <a:lnTo>
                    <a:pt x="3195" y="468"/>
                  </a:lnTo>
                  <a:lnTo>
                    <a:pt x="3312" y="565"/>
                  </a:lnTo>
                  <a:lnTo>
                    <a:pt x="3312" y="565"/>
                  </a:lnTo>
                  <a:lnTo>
                    <a:pt x="3312" y="585"/>
                  </a:lnTo>
                  <a:lnTo>
                    <a:pt x="3312" y="585"/>
                  </a:lnTo>
                  <a:lnTo>
                    <a:pt x="3410" y="663"/>
                  </a:lnTo>
                  <a:lnTo>
                    <a:pt x="3410" y="663"/>
                  </a:lnTo>
                  <a:lnTo>
                    <a:pt x="3527" y="799"/>
                  </a:lnTo>
                  <a:lnTo>
                    <a:pt x="3527" y="799"/>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44" y="936"/>
                  </a:lnTo>
                  <a:lnTo>
                    <a:pt x="3644" y="936"/>
                  </a:lnTo>
                  <a:lnTo>
                    <a:pt x="3760" y="1092"/>
                  </a:lnTo>
                  <a:lnTo>
                    <a:pt x="3760" y="1092"/>
                  </a:lnTo>
                  <a:lnTo>
                    <a:pt x="3838" y="1247"/>
                  </a:lnTo>
                  <a:lnTo>
                    <a:pt x="3838" y="1247"/>
                  </a:lnTo>
                  <a:lnTo>
                    <a:pt x="3994" y="1559"/>
                  </a:lnTo>
                  <a:lnTo>
                    <a:pt x="3994" y="1559"/>
                  </a:lnTo>
                  <a:lnTo>
                    <a:pt x="3994" y="1559"/>
                  </a:lnTo>
                  <a:lnTo>
                    <a:pt x="3994" y="1559"/>
                  </a:lnTo>
                  <a:lnTo>
                    <a:pt x="4014" y="1579"/>
                  </a:lnTo>
                  <a:lnTo>
                    <a:pt x="4014" y="1598"/>
                  </a:lnTo>
                  <a:lnTo>
                    <a:pt x="4014" y="1579"/>
                  </a:lnTo>
                  <a:lnTo>
                    <a:pt x="4014" y="1579"/>
                  </a:lnTo>
                  <a:lnTo>
                    <a:pt x="4014" y="1579"/>
                  </a:lnTo>
                  <a:lnTo>
                    <a:pt x="4131" y="1910"/>
                  </a:lnTo>
                  <a:lnTo>
                    <a:pt x="4131" y="1949"/>
                  </a:lnTo>
                  <a:lnTo>
                    <a:pt x="4131" y="1949"/>
                  </a:lnTo>
                  <a:lnTo>
                    <a:pt x="4189" y="2144"/>
                  </a:lnTo>
                  <a:lnTo>
                    <a:pt x="4189" y="2144"/>
                  </a:lnTo>
                  <a:lnTo>
                    <a:pt x="4248" y="2455"/>
                  </a:lnTo>
                  <a:lnTo>
                    <a:pt x="4248" y="2455"/>
                  </a:lnTo>
                  <a:lnTo>
                    <a:pt x="4248" y="2455"/>
                  </a:lnTo>
                  <a:lnTo>
                    <a:pt x="4248" y="2436"/>
                  </a:lnTo>
                  <a:lnTo>
                    <a:pt x="4248" y="2436"/>
                  </a:lnTo>
                  <a:lnTo>
                    <a:pt x="4267" y="2709"/>
                  </a:lnTo>
                  <a:lnTo>
                    <a:pt x="4287" y="2962"/>
                  </a:lnTo>
                  <a:lnTo>
                    <a:pt x="4287" y="2962"/>
                  </a:lnTo>
                  <a:lnTo>
                    <a:pt x="4267" y="3215"/>
                  </a:lnTo>
                  <a:lnTo>
                    <a:pt x="4248" y="3469"/>
                  </a:lnTo>
                  <a:lnTo>
                    <a:pt x="4248" y="3449"/>
                  </a:lnTo>
                  <a:lnTo>
                    <a:pt x="4248" y="3449"/>
                  </a:lnTo>
                  <a:lnTo>
                    <a:pt x="4209" y="3683"/>
                  </a:lnTo>
                  <a:lnTo>
                    <a:pt x="4150" y="3917"/>
                  </a:lnTo>
                  <a:lnTo>
                    <a:pt x="4150" y="3917"/>
                  </a:lnTo>
                  <a:lnTo>
                    <a:pt x="4092" y="4131"/>
                  </a:lnTo>
                  <a:lnTo>
                    <a:pt x="4014" y="4345"/>
                  </a:lnTo>
                  <a:lnTo>
                    <a:pt x="4014" y="4345"/>
                  </a:lnTo>
                  <a:lnTo>
                    <a:pt x="4014" y="4345"/>
                  </a:lnTo>
                  <a:lnTo>
                    <a:pt x="4014" y="4345"/>
                  </a:lnTo>
                  <a:lnTo>
                    <a:pt x="4014" y="4345"/>
                  </a:lnTo>
                  <a:lnTo>
                    <a:pt x="3916" y="4521"/>
                  </a:lnTo>
                  <a:lnTo>
                    <a:pt x="3819" y="4716"/>
                  </a:lnTo>
                  <a:lnTo>
                    <a:pt x="3819" y="4716"/>
                  </a:lnTo>
                  <a:lnTo>
                    <a:pt x="3624" y="5008"/>
                  </a:lnTo>
                  <a:lnTo>
                    <a:pt x="3624" y="5008"/>
                  </a:lnTo>
                  <a:lnTo>
                    <a:pt x="3624" y="5008"/>
                  </a:lnTo>
                  <a:lnTo>
                    <a:pt x="3624" y="5008"/>
                  </a:lnTo>
                  <a:lnTo>
                    <a:pt x="3605" y="5027"/>
                  </a:lnTo>
                  <a:lnTo>
                    <a:pt x="3605" y="5027"/>
                  </a:lnTo>
                  <a:lnTo>
                    <a:pt x="3605" y="5027"/>
                  </a:lnTo>
                  <a:lnTo>
                    <a:pt x="3605" y="5027"/>
                  </a:lnTo>
                  <a:lnTo>
                    <a:pt x="3605" y="5027"/>
                  </a:lnTo>
                  <a:lnTo>
                    <a:pt x="3605" y="5027"/>
                  </a:lnTo>
                  <a:lnTo>
                    <a:pt x="3605" y="5027"/>
                  </a:lnTo>
                  <a:lnTo>
                    <a:pt x="3390" y="5281"/>
                  </a:lnTo>
                  <a:lnTo>
                    <a:pt x="3390" y="5281"/>
                  </a:lnTo>
                  <a:lnTo>
                    <a:pt x="3156" y="5475"/>
                  </a:lnTo>
                  <a:lnTo>
                    <a:pt x="3156" y="5475"/>
                  </a:lnTo>
                  <a:lnTo>
                    <a:pt x="3156" y="5475"/>
                  </a:lnTo>
                  <a:lnTo>
                    <a:pt x="3156" y="5475"/>
                  </a:lnTo>
                  <a:lnTo>
                    <a:pt x="3156" y="5475"/>
                  </a:lnTo>
                  <a:lnTo>
                    <a:pt x="3156" y="5475"/>
                  </a:lnTo>
                  <a:lnTo>
                    <a:pt x="2903" y="5651"/>
                  </a:lnTo>
                  <a:lnTo>
                    <a:pt x="2903" y="5651"/>
                  </a:lnTo>
                  <a:lnTo>
                    <a:pt x="2669" y="5768"/>
                  </a:lnTo>
                  <a:lnTo>
                    <a:pt x="2669" y="5768"/>
                  </a:lnTo>
                  <a:lnTo>
                    <a:pt x="2669" y="5768"/>
                  </a:lnTo>
                  <a:lnTo>
                    <a:pt x="2397" y="5865"/>
                  </a:lnTo>
                  <a:lnTo>
                    <a:pt x="2397" y="5865"/>
                  </a:lnTo>
                  <a:lnTo>
                    <a:pt x="2163" y="5904"/>
                  </a:lnTo>
                  <a:lnTo>
                    <a:pt x="2163" y="5904"/>
                  </a:lnTo>
                  <a:lnTo>
                    <a:pt x="2163" y="5904"/>
                  </a:lnTo>
                  <a:lnTo>
                    <a:pt x="1909" y="5924"/>
                  </a:lnTo>
                  <a:lnTo>
                    <a:pt x="1909" y="5924"/>
                  </a:lnTo>
                  <a:lnTo>
                    <a:pt x="1715" y="5924"/>
                  </a:lnTo>
                  <a:lnTo>
                    <a:pt x="1715" y="5924"/>
                  </a:lnTo>
                  <a:lnTo>
                    <a:pt x="1539" y="5826"/>
                  </a:lnTo>
                  <a:lnTo>
                    <a:pt x="1344" y="5709"/>
                  </a:lnTo>
                  <a:lnTo>
                    <a:pt x="1189" y="5573"/>
                  </a:lnTo>
                  <a:lnTo>
                    <a:pt x="1013" y="5436"/>
                  </a:lnTo>
                  <a:lnTo>
                    <a:pt x="877" y="5281"/>
                  </a:lnTo>
                  <a:lnTo>
                    <a:pt x="721" y="5105"/>
                  </a:lnTo>
                  <a:lnTo>
                    <a:pt x="585" y="4930"/>
                  </a:lnTo>
                  <a:lnTo>
                    <a:pt x="468" y="4735"/>
                  </a:lnTo>
                  <a:lnTo>
                    <a:pt x="370" y="4540"/>
                  </a:lnTo>
                  <a:lnTo>
                    <a:pt x="273" y="4345"/>
                  </a:lnTo>
                  <a:lnTo>
                    <a:pt x="195" y="4131"/>
                  </a:lnTo>
                  <a:lnTo>
                    <a:pt x="117" y="3917"/>
                  </a:lnTo>
                  <a:lnTo>
                    <a:pt x="59" y="3683"/>
                  </a:lnTo>
                  <a:lnTo>
                    <a:pt x="20" y="3449"/>
                  </a:lnTo>
                  <a:lnTo>
                    <a:pt x="0" y="3215"/>
                  </a:lnTo>
                  <a:lnTo>
                    <a:pt x="0" y="2962"/>
                  </a:lnTo>
                  <a:lnTo>
                    <a:pt x="0" y="2962"/>
                  </a:lnTo>
                  <a:lnTo>
                    <a:pt x="0" y="2709"/>
                  </a:lnTo>
                  <a:lnTo>
                    <a:pt x="20" y="2475"/>
                  </a:lnTo>
                  <a:lnTo>
                    <a:pt x="59" y="2241"/>
                  </a:lnTo>
                  <a:lnTo>
                    <a:pt x="117" y="2007"/>
                  </a:lnTo>
                  <a:lnTo>
                    <a:pt x="195" y="1793"/>
                  </a:lnTo>
                  <a:lnTo>
                    <a:pt x="273" y="1579"/>
                  </a:lnTo>
                  <a:lnTo>
                    <a:pt x="370" y="1364"/>
                  </a:lnTo>
                  <a:lnTo>
                    <a:pt x="487" y="1169"/>
                  </a:lnTo>
                  <a:lnTo>
                    <a:pt x="604" y="994"/>
                  </a:lnTo>
                  <a:lnTo>
                    <a:pt x="740" y="819"/>
                  </a:lnTo>
                  <a:lnTo>
                    <a:pt x="877" y="643"/>
                  </a:lnTo>
                  <a:lnTo>
                    <a:pt x="1033" y="488"/>
                  </a:lnTo>
                  <a:lnTo>
                    <a:pt x="1189" y="351"/>
                  </a:lnTo>
                  <a:lnTo>
                    <a:pt x="1364" y="215"/>
                  </a:lnTo>
                  <a:lnTo>
                    <a:pt x="1539" y="98"/>
                  </a:lnTo>
                  <a:lnTo>
                    <a:pt x="1734" y="0"/>
                  </a:lnTo>
                  <a:lnTo>
                    <a:pt x="1734" y="0"/>
                  </a:lnTo>
                  <a:lnTo>
                    <a:pt x="1890" y="0"/>
                  </a:lnTo>
                  <a:lnTo>
                    <a:pt x="19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10085975" y="669813"/>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10065025" y="698063"/>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10069900" y="625488"/>
              <a:ext cx="44350" cy="18525"/>
            </a:xfrm>
            <a:custGeom>
              <a:avLst/>
              <a:gdLst/>
              <a:ahLst/>
              <a:cxnLst/>
              <a:rect l="l" t="t" r="r" b="b"/>
              <a:pathLst>
                <a:path w="1774" h="741" extrusionOk="0">
                  <a:moveTo>
                    <a:pt x="897" y="0"/>
                  </a:moveTo>
                  <a:lnTo>
                    <a:pt x="702" y="20"/>
                  </a:lnTo>
                  <a:lnTo>
                    <a:pt x="546" y="39"/>
                  </a:lnTo>
                  <a:lnTo>
                    <a:pt x="390" y="78"/>
                  </a:lnTo>
                  <a:lnTo>
                    <a:pt x="254" y="117"/>
                  </a:lnTo>
                  <a:lnTo>
                    <a:pt x="156" y="176"/>
                  </a:lnTo>
                  <a:lnTo>
                    <a:pt x="78" y="234"/>
                  </a:lnTo>
                  <a:lnTo>
                    <a:pt x="20" y="293"/>
                  </a:lnTo>
                  <a:lnTo>
                    <a:pt x="0" y="371"/>
                  </a:lnTo>
                  <a:lnTo>
                    <a:pt x="20" y="448"/>
                  </a:lnTo>
                  <a:lnTo>
                    <a:pt x="78" y="526"/>
                  </a:lnTo>
                  <a:lnTo>
                    <a:pt x="156" y="585"/>
                  </a:lnTo>
                  <a:lnTo>
                    <a:pt x="254" y="643"/>
                  </a:lnTo>
                  <a:lnTo>
                    <a:pt x="390" y="682"/>
                  </a:lnTo>
                  <a:lnTo>
                    <a:pt x="546" y="721"/>
                  </a:lnTo>
                  <a:lnTo>
                    <a:pt x="702" y="741"/>
                  </a:lnTo>
                  <a:lnTo>
                    <a:pt x="1072" y="741"/>
                  </a:lnTo>
                  <a:lnTo>
                    <a:pt x="1228" y="721"/>
                  </a:lnTo>
                  <a:lnTo>
                    <a:pt x="1384" y="682"/>
                  </a:lnTo>
                  <a:lnTo>
                    <a:pt x="1520" y="643"/>
                  </a:lnTo>
                  <a:lnTo>
                    <a:pt x="1617" y="585"/>
                  </a:lnTo>
                  <a:lnTo>
                    <a:pt x="1715" y="526"/>
                  </a:lnTo>
                  <a:lnTo>
                    <a:pt x="1754" y="448"/>
                  </a:lnTo>
                  <a:lnTo>
                    <a:pt x="1773" y="371"/>
                  </a:lnTo>
                  <a:lnTo>
                    <a:pt x="1754" y="293"/>
                  </a:lnTo>
                  <a:lnTo>
                    <a:pt x="1715" y="234"/>
                  </a:lnTo>
                  <a:lnTo>
                    <a:pt x="1617" y="176"/>
                  </a:lnTo>
                  <a:lnTo>
                    <a:pt x="1520" y="117"/>
                  </a:lnTo>
                  <a:lnTo>
                    <a:pt x="1384" y="78"/>
                  </a:lnTo>
                  <a:lnTo>
                    <a:pt x="1228" y="39"/>
                  </a:lnTo>
                  <a:lnTo>
                    <a:pt x="1072" y="20"/>
                  </a:lnTo>
                  <a:lnTo>
                    <a:pt x="89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10069900" y="625488"/>
              <a:ext cx="44350" cy="18525"/>
            </a:xfrm>
            <a:custGeom>
              <a:avLst/>
              <a:gdLst/>
              <a:ahLst/>
              <a:cxnLst/>
              <a:rect l="l" t="t" r="r" b="b"/>
              <a:pathLst>
                <a:path w="1774" h="741" fill="none" extrusionOk="0">
                  <a:moveTo>
                    <a:pt x="1773" y="371"/>
                  </a:moveTo>
                  <a:lnTo>
                    <a:pt x="1773" y="371"/>
                  </a:lnTo>
                  <a:lnTo>
                    <a:pt x="1754" y="448"/>
                  </a:lnTo>
                  <a:lnTo>
                    <a:pt x="1715" y="526"/>
                  </a:lnTo>
                  <a:lnTo>
                    <a:pt x="1617" y="585"/>
                  </a:lnTo>
                  <a:lnTo>
                    <a:pt x="1520" y="643"/>
                  </a:lnTo>
                  <a:lnTo>
                    <a:pt x="1384" y="682"/>
                  </a:lnTo>
                  <a:lnTo>
                    <a:pt x="1228" y="721"/>
                  </a:lnTo>
                  <a:lnTo>
                    <a:pt x="1072" y="741"/>
                  </a:lnTo>
                  <a:lnTo>
                    <a:pt x="897" y="741"/>
                  </a:lnTo>
                  <a:lnTo>
                    <a:pt x="897" y="741"/>
                  </a:lnTo>
                  <a:lnTo>
                    <a:pt x="702" y="741"/>
                  </a:lnTo>
                  <a:lnTo>
                    <a:pt x="546" y="721"/>
                  </a:lnTo>
                  <a:lnTo>
                    <a:pt x="390" y="682"/>
                  </a:lnTo>
                  <a:lnTo>
                    <a:pt x="254" y="643"/>
                  </a:lnTo>
                  <a:lnTo>
                    <a:pt x="156" y="585"/>
                  </a:lnTo>
                  <a:lnTo>
                    <a:pt x="78" y="526"/>
                  </a:lnTo>
                  <a:lnTo>
                    <a:pt x="20" y="448"/>
                  </a:lnTo>
                  <a:lnTo>
                    <a:pt x="0" y="371"/>
                  </a:lnTo>
                  <a:lnTo>
                    <a:pt x="0" y="371"/>
                  </a:lnTo>
                  <a:lnTo>
                    <a:pt x="20" y="293"/>
                  </a:lnTo>
                  <a:lnTo>
                    <a:pt x="78" y="234"/>
                  </a:lnTo>
                  <a:lnTo>
                    <a:pt x="156" y="176"/>
                  </a:lnTo>
                  <a:lnTo>
                    <a:pt x="254" y="117"/>
                  </a:lnTo>
                  <a:lnTo>
                    <a:pt x="390" y="78"/>
                  </a:lnTo>
                  <a:lnTo>
                    <a:pt x="546" y="39"/>
                  </a:lnTo>
                  <a:lnTo>
                    <a:pt x="702" y="20"/>
                  </a:lnTo>
                  <a:lnTo>
                    <a:pt x="897" y="0"/>
                  </a:lnTo>
                  <a:lnTo>
                    <a:pt x="897" y="0"/>
                  </a:lnTo>
                  <a:lnTo>
                    <a:pt x="1072" y="20"/>
                  </a:lnTo>
                  <a:lnTo>
                    <a:pt x="1228" y="39"/>
                  </a:lnTo>
                  <a:lnTo>
                    <a:pt x="1384" y="78"/>
                  </a:lnTo>
                  <a:lnTo>
                    <a:pt x="1520" y="117"/>
                  </a:lnTo>
                  <a:lnTo>
                    <a:pt x="1617" y="176"/>
                  </a:lnTo>
                  <a:lnTo>
                    <a:pt x="1715" y="234"/>
                  </a:lnTo>
                  <a:lnTo>
                    <a:pt x="1754" y="293"/>
                  </a:lnTo>
                  <a:lnTo>
                    <a:pt x="1773"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9882350" y="671763"/>
              <a:ext cx="81875" cy="43375"/>
            </a:xfrm>
            <a:custGeom>
              <a:avLst/>
              <a:gdLst/>
              <a:ahLst/>
              <a:cxnLst/>
              <a:rect l="l" t="t" r="r" b="b"/>
              <a:pathLst>
                <a:path w="3275" h="1735" extrusionOk="0">
                  <a:moveTo>
                    <a:pt x="1560" y="0"/>
                  </a:moveTo>
                  <a:lnTo>
                    <a:pt x="1306" y="39"/>
                  </a:lnTo>
                  <a:lnTo>
                    <a:pt x="1034" y="98"/>
                  </a:lnTo>
                  <a:lnTo>
                    <a:pt x="800" y="195"/>
                  </a:lnTo>
                  <a:lnTo>
                    <a:pt x="585" y="332"/>
                  </a:lnTo>
                  <a:lnTo>
                    <a:pt x="410" y="468"/>
                  </a:lnTo>
                  <a:lnTo>
                    <a:pt x="254" y="624"/>
                  </a:lnTo>
                  <a:lnTo>
                    <a:pt x="118" y="819"/>
                  </a:lnTo>
                  <a:lnTo>
                    <a:pt x="20" y="1033"/>
                  </a:lnTo>
                  <a:lnTo>
                    <a:pt x="1" y="1072"/>
                  </a:lnTo>
                  <a:lnTo>
                    <a:pt x="20" y="1111"/>
                  </a:lnTo>
                  <a:lnTo>
                    <a:pt x="118" y="1267"/>
                  </a:lnTo>
                  <a:lnTo>
                    <a:pt x="254" y="1384"/>
                  </a:lnTo>
                  <a:lnTo>
                    <a:pt x="410" y="1481"/>
                  </a:lnTo>
                  <a:lnTo>
                    <a:pt x="566" y="1578"/>
                  </a:lnTo>
                  <a:lnTo>
                    <a:pt x="741" y="1637"/>
                  </a:lnTo>
                  <a:lnTo>
                    <a:pt x="936" y="1676"/>
                  </a:lnTo>
                  <a:lnTo>
                    <a:pt x="1131" y="1715"/>
                  </a:lnTo>
                  <a:lnTo>
                    <a:pt x="1345" y="1734"/>
                  </a:lnTo>
                  <a:lnTo>
                    <a:pt x="1462" y="1734"/>
                  </a:lnTo>
                  <a:lnTo>
                    <a:pt x="1813" y="1715"/>
                  </a:lnTo>
                  <a:lnTo>
                    <a:pt x="2183" y="1656"/>
                  </a:lnTo>
                  <a:lnTo>
                    <a:pt x="2553" y="1559"/>
                  </a:lnTo>
                  <a:lnTo>
                    <a:pt x="2885" y="1423"/>
                  </a:lnTo>
                  <a:lnTo>
                    <a:pt x="3060" y="1325"/>
                  </a:lnTo>
                  <a:lnTo>
                    <a:pt x="3157" y="1247"/>
                  </a:lnTo>
                  <a:lnTo>
                    <a:pt x="3216" y="1169"/>
                  </a:lnTo>
                  <a:lnTo>
                    <a:pt x="3255" y="1091"/>
                  </a:lnTo>
                  <a:lnTo>
                    <a:pt x="3274" y="994"/>
                  </a:lnTo>
                  <a:lnTo>
                    <a:pt x="3274" y="897"/>
                  </a:lnTo>
                  <a:lnTo>
                    <a:pt x="3255" y="799"/>
                  </a:lnTo>
                  <a:lnTo>
                    <a:pt x="3216" y="721"/>
                  </a:lnTo>
                  <a:lnTo>
                    <a:pt x="3157" y="624"/>
                  </a:lnTo>
                  <a:lnTo>
                    <a:pt x="3001" y="468"/>
                  </a:lnTo>
                  <a:lnTo>
                    <a:pt x="2826" y="312"/>
                  </a:lnTo>
                  <a:lnTo>
                    <a:pt x="2612" y="195"/>
                  </a:lnTo>
                  <a:lnTo>
                    <a:pt x="2397" y="98"/>
                  </a:lnTo>
                  <a:lnTo>
                    <a:pt x="2183" y="39"/>
                  </a:lnTo>
                  <a:lnTo>
                    <a:pt x="1949" y="0"/>
                  </a:lnTo>
                  <a:close/>
                </a:path>
              </a:pathLst>
            </a:custGeom>
            <a:solidFill>
              <a:srgbClr val="FF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9882350" y="671763"/>
              <a:ext cx="81875" cy="43375"/>
            </a:xfrm>
            <a:custGeom>
              <a:avLst/>
              <a:gdLst/>
              <a:ahLst/>
              <a:cxnLst/>
              <a:rect l="l" t="t" r="r" b="b"/>
              <a:pathLst>
                <a:path w="3275" h="1735" fill="none" extrusionOk="0">
                  <a:moveTo>
                    <a:pt x="1696" y="0"/>
                  </a:moveTo>
                  <a:lnTo>
                    <a:pt x="1696" y="0"/>
                  </a:lnTo>
                  <a:lnTo>
                    <a:pt x="1560" y="0"/>
                  </a:lnTo>
                  <a:lnTo>
                    <a:pt x="1560" y="0"/>
                  </a:lnTo>
                  <a:lnTo>
                    <a:pt x="1306" y="39"/>
                  </a:lnTo>
                  <a:lnTo>
                    <a:pt x="1034" y="98"/>
                  </a:lnTo>
                  <a:lnTo>
                    <a:pt x="1034" y="98"/>
                  </a:lnTo>
                  <a:lnTo>
                    <a:pt x="800" y="195"/>
                  </a:lnTo>
                  <a:lnTo>
                    <a:pt x="585" y="332"/>
                  </a:lnTo>
                  <a:lnTo>
                    <a:pt x="585" y="332"/>
                  </a:lnTo>
                  <a:lnTo>
                    <a:pt x="410" y="468"/>
                  </a:lnTo>
                  <a:lnTo>
                    <a:pt x="254" y="624"/>
                  </a:lnTo>
                  <a:lnTo>
                    <a:pt x="254" y="624"/>
                  </a:lnTo>
                  <a:lnTo>
                    <a:pt x="118" y="819"/>
                  </a:lnTo>
                  <a:lnTo>
                    <a:pt x="118" y="819"/>
                  </a:lnTo>
                  <a:lnTo>
                    <a:pt x="20" y="1033"/>
                  </a:lnTo>
                  <a:lnTo>
                    <a:pt x="20" y="1033"/>
                  </a:lnTo>
                  <a:lnTo>
                    <a:pt x="1" y="1072"/>
                  </a:lnTo>
                  <a:lnTo>
                    <a:pt x="20" y="1111"/>
                  </a:lnTo>
                  <a:lnTo>
                    <a:pt x="20" y="1111"/>
                  </a:lnTo>
                  <a:lnTo>
                    <a:pt x="118" y="1267"/>
                  </a:lnTo>
                  <a:lnTo>
                    <a:pt x="254" y="1384"/>
                  </a:lnTo>
                  <a:lnTo>
                    <a:pt x="254" y="1384"/>
                  </a:lnTo>
                  <a:lnTo>
                    <a:pt x="410" y="1481"/>
                  </a:lnTo>
                  <a:lnTo>
                    <a:pt x="566" y="1578"/>
                  </a:lnTo>
                  <a:lnTo>
                    <a:pt x="566" y="1578"/>
                  </a:lnTo>
                  <a:lnTo>
                    <a:pt x="741" y="1637"/>
                  </a:lnTo>
                  <a:lnTo>
                    <a:pt x="936" y="1676"/>
                  </a:lnTo>
                  <a:lnTo>
                    <a:pt x="1131" y="1715"/>
                  </a:lnTo>
                  <a:lnTo>
                    <a:pt x="1345" y="1734"/>
                  </a:lnTo>
                  <a:lnTo>
                    <a:pt x="1345" y="1734"/>
                  </a:lnTo>
                  <a:lnTo>
                    <a:pt x="1462" y="1734"/>
                  </a:lnTo>
                  <a:lnTo>
                    <a:pt x="1462" y="1734"/>
                  </a:lnTo>
                  <a:lnTo>
                    <a:pt x="1813" y="1715"/>
                  </a:lnTo>
                  <a:lnTo>
                    <a:pt x="2183" y="1656"/>
                  </a:lnTo>
                  <a:lnTo>
                    <a:pt x="2183" y="1656"/>
                  </a:lnTo>
                  <a:lnTo>
                    <a:pt x="2553" y="1559"/>
                  </a:lnTo>
                  <a:lnTo>
                    <a:pt x="2885" y="1423"/>
                  </a:lnTo>
                  <a:lnTo>
                    <a:pt x="2885" y="1423"/>
                  </a:lnTo>
                  <a:lnTo>
                    <a:pt x="3060" y="1325"/>
                  </a:lnTo>
                  <a:lnTo>
                    <a:pt x="3060" y="1325"/>
                  </a:lnTo>
                  <a:lnTo>
                    <a:pt x="3157" y="1247"/>
                  </a:lnTo>
                  <a:lnTo>
                    <a:pt x="3216" y="1169"/>
                  </a:lnTo>
                  <a:lnTo>
                    <a:pt x="3216" y="1169"/>
                  </a:lnTo>
                  <a:lnTo>
                    <a:pt x="3255" y="1091"/>
                  </a:lnTo>
                  <a:lnTo>
                    <a:pt x="3274" y="994"/>
                  </a:lnTo>
                  <a:lnTo>
                    <a:pt x="3274" y="994"/>
                  </a:lnTo>
                  <a:lnTo>
                    <a:pt x="3274" y="897"/>
                  </a:lnTo>
                  <a:lnTo>
                    <a:pt x="3274" y="897"/>
                  </a:lnTo>
                  <a:lnTo>
                    <a:pt x="3255" y="799"/>
                  </a:lnTo>
                  <a:lnTo>
                    <a:pt x="3255" y="799"/>
                  </a:lnTo>
                  <a:lnTo>
                    <a:pt x="3216" y="721"/>
                  </a:lnTo>
                  <a:lnTo>
                    <a:pt x="3157" y="624"/>
                  </a:lnTo>
                  <a:lnTo>
                    <a:pt x="3001" y="468"/>
                  </a:lnTo>
                  <a:lnTo>
                    <a:pt x="3001" y="468"/>
                  </a:lnTo>
                  <a:lnTo>
                    <a:pt x="2826" y="312"/>
                  </a:lnTo>
                  <a:lnTo>
                    <a:pt x="2612" y="195"/>
                  </a:lnTo>
                  <a:lnTo>
                    <a:pt x="2612" y="195"/>
                  </a:lnTo>
                  <a:lnTo>
                    <a:pt x="2397" y="98"/>
                  </a:lnTo>
                  <a:lnTo>
                    <a:pt x="2183" y="39"/>
                  </a:lnTo>
                  <a:lnTo>
                    <a:pt x="1949" y="0"/>
                  </a:lnTo>
                  <a:lnTo>
                    <a:pt x="16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9970525" y="688813"/>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9970525" y="688813"/>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9869700" y="646438"/>
              <a:ext cx="107675" cy="71125"/>
            </a:xfrm>
            <a:custGeom>
              <a:avLst/>
              <a:gdLst/>
              <a:ahLst/>
              <a:cxnLst/>
              <a:rect l="l" t="t" r="r" b="b"/>
              <a:pathLst>
                <a:path w="4307" h="2845" extrusionOk="0">
                  <a:moveTo>
                    <a:pt x="2163" y="1091"/>
                  </a:moveTo>
                  <a:lnTo>
                    <a:pt x="2475" y="1130"/>
                  </a:lnTo>
                  <a:lnTo>
                    <a:pt x="2728" y="1169"/>
                  </a:lnTo>
                  <a:lnTo>
                    <a:pt x="2962" y="1247"/>
                  </a:lnTo>
                  <a:lnTo>
                    <a:pt x="3157" y="1345"/>
                  </a:lnTo>
                  <a:lnTo>
                    <a:pt x="3332" y="1461"/>
                  </a:lnTo>
                  <a:lnTo>
                    <a:pt x="3430" y="1559"/>
                  </a:lnTo>
                  <a:lnTo>
                    <a:pt x="3527" y="1676"/>
                  </a:lnTo>
                  <a:lnTo>
                    <a:pt x="3644" y="1832"/>
                  </a:lnTo>
                  <a:lnTo>
                    <a:pt x="3644" y="1871"/>
                  </a:lnTo>
                  <a:lnTo>
                    <a:pt x="3663" y="1910"/>
                  </a:lnTo>
                  <a:lnTo>
                    <a:pt x="3683" y="1968"/>
                  </a:lnTo>
                  <a:lnTo>
                    <a:pt x="3683" y="1987"/>
                  </a:lnTo>
                  <a:lnTo>
                    <a:pt x="3702" y="2046"/>
                  </a:lnTo>
                  <a:lnTo>
                    <a:pt x="3702" y="2065"/>
                  </a:lnTo>
                  <a:lnTo>
                    <a:pt x="3702" y="2143"/>
                  </a:lnTo>
                  <a:lnTo>
                    <a:pt x="3507" y="2319"/>
                  </a:lnTo>
                  <a:lnTo>
                    <a:pt x="3293" y="2455"/>
                  </a:lnTo>
                  <a:lnTo>
                    <a:pt x="3059" y="2553"/>
                  </a:lnTo>
                  <a:lnTo>
                    <a:pt x="2748" y="2650"/>
                  </a:lnTo>
                  <a:lnTo>
                    <a:pt x="2436" y="2689"/>
                  </a:lnTo>
                  <a:lnTo>
                    <a:pt x="2241" y="2708"/>
                  </a:lnTo>
                  <a:lnTo>
                    <a:pt x="2124" y="2708"/>
                  </a:lnTo>
                  <a:lnTo>
                    <a:pt x="1890" y="2689"/>
                  </a:lnTo>
                  <a:lnTo>
                    <a:pt x="1559" y="2650"/>
                  </a:lnTo>
                  <a:lnTo>
                    <a:pt x="1267" y="2553"/>
                  </a:lnTo>
                  <a:lnTo>
                    <a:pt x="1033" y="2455"/>
                  </a:lnTo>
                  <a:lnTo>
                    <a:pt x="819" y="2338"/>
                  </a:lnTo>
                  <a:lnTo>
                    <a:pt x="702" y="2241"/>
                  </a:lnTo>
                  <a:lnTo>
                    <a:pt x="585" y="2143"/>
                  </a:lnTo>
                  <a:lnTo>
                    <a:pt x="604" y="2104"/>
                  </a:lnTo>
                  <a:lnTo>
                    <a:pt x="604" y="2085"/>
                  </a:lnTo>
                  <a:lnTo>
                    <a:pt x="624" y="1968"/>
                  </a:lnTo>
                  <a:lnTo>
                    <a:pt x="663" y="1871"/>
                  </a:lnTo>
                  <a:lnTo>
                    <a:pt x="702" y="1773"/>
                  </a:lnTo>
                  <a:lnTo>
                    <a:pt x="780" y="1676"/>
                  </a:lnTo>
                  <a:lnTo>
                    <a:pt x="877" y="1559"/>
                  </a:lnTo>
                  <a:lnTo>
                    <a:pt x="994" y="1461"/>
                  </a:lnTo>
                  <a:lnTo>
                    <a:pt x="1150" y="1345"/>
                  </a:lnTo>
                  <a:lnTo>
                    <a:pt x="1325" y="1267"/>
                  </a:lnTo>
                  <a:lnTo>
                    <a:pt x="1579" y="1169"/>
                  </a:lnTo>
                  <a:lnTo>
                    <a:pt x="1851" y="1111"/>
                  </a:lnTo>
                  <a:lnTo>
                    <a:pt x="2163" y="1091"/>
                  </a:lnTo>
                  <a:close/>
                  <a:moveTo>
                    <a:pt x="1072" y="0"/>
                  </a:moveTo>
                  <a:lnTo>
                    <a:pt x="955" y="20"/>
                  </a:lnTo>
                  <a:lnTo>
                    <a:pt x="721" y="59"/>
                  </a:lnTo>
                  <a:lnTo>
                    <a:pt x="604" y="98"/>
                  </a:lnTo>
                  <a:lnTo>
                    <a:pt x="507" y="156"/>
                  </a:lnTo>
                  <a:lnTo>
                    <a:pt x="332" y="273"/>
                  </a:lnTo>
                  <a:lnTo>
                    <a:pt x="215" y="409"/>
                  </a:lnTo>
                  <a:lnTo>
                    <a:pt x="98" y="585"/>
                  </a:lnTo>
                  <a:lnTo>
                    <a:pt x="39" y="760"/>
                  </a:lnTo>
                  <a:lnTo>
                    <a:pt x="0" y="955"/>
                  </a:lnTo>
                  <a:lnTo>
                    <a:pt x="0" y="1150"/>
                  </a:lnTo>
                  <a:lnTo>
                    <a:pt x="39" y="1364"/>
                  </a:lnTo>
                  <a:lnTo>
                    <a:pt x="78" y="1578"/>
                  </a:lnTo>
                  <a:lnTo>
                    <a:pt x="176" y="1773"/>
                  </a:lnTo>
                  <a:lnTo>
                    <a:pt x="293" y="1968"/>
                  </a:lnTo>
                  <a:lnTo>
                    <a:pt x="410" y="2143"/>
                  </a:lnTo>
                  <a:lnTo>
                    <a:pt x="565" y="2299"/>
                  </a:lnTo>
                  <a:lnTo>
                    <a:pt x="741" y="2436"/>
                  </a:lnTo>
                  <a:lnTo>
                    <a:pt x="936" y="2553"/>
                  </a:lnTo>
                  <a:lnTo>
                    <a:pt x="1130" y="2650"/>
                  </a:lnTo>
                  <a:lnTo>
                    <a:pt x="1325" y="2728"/>
                  </a:lnTo>
                  <a:lnTo>
                    <a:pt x="1540" y="2786"/>
                  </a:lnTo>
                  <a:lnTo>
                    <a:pt x="1773" y="2825"/>
                  </a:lnTo>
                  <a:lnTo>
                    <a:pt x="2085" y="2845"/>
                  </a:lnTo>
                  <a:lnTo>
                    <a:pt x="2358" y="2845"/>
                  </a:lnTo>
                  <a:lnTo>
                    <a:pt x="2553" y="2825"/>
                  </a:lnTo>
                  <a:lnTo>
                    <a:pt x="2787" y="2786"/>
                  </a:lnTo>
                  <a:lnTo>
                    <a:pt x="3001" y="2728"/>
                  </a:lnTo>
                  <a:lnTo>
                    <a:pt x="3196" y="2650"/>
                  </a:lnTo>
                  <a:lnTo>
                    <a:pt x="3391" y="2553"/>
                  </a:lnTo>
                  <a:lnTo>
                    <a:pt x="3585" y="2436"/>
                  </a:lnTo>
                  <a:lnTo>
                    <a:pt x="3761" y="2299"/>
                  </a:lnTo>
                  <a:lnTo>
                    <a:pt x="3897" y="2143"/>
                  </a:lnTo>
                  <a:lnTo>
                    <a:pt x="4034" y="1968"/>
                  </a:lnTo>
                  <a:lnTo>
                    <a:pt x="4150" y="1773"/>
                  </a:lnTo>
                  <a:lnTo>
                    <a:pt x="4228" y="1559"/>
                  </a:lnTo>
                  <a:lnTo>
                    <a:pt x="4287" y="1364"/>
                  </a:lnTo>
                  <a:lnTo>
                    <a:pt x="4306" y="1150"/>
                  </a:lnTo>
                  <a:lnTo>
                    <a:pt x="4306" y="955"/>
                  </a:lnTo>
                  <a:lnTo>
                    <a:pt x="4287" y="760"/>
                  </a:lnTo>
                  <a:lnTo>
                    <a:pt x="4209" y="585"/>
                  </a:lnTo>
                  <a:lnTo>
                    <a:pt x="4111" y="409"/>
                  </a:lnTo>
                  <a:lnTo>
                    <a:pt x="3975" y="273"/>
                  </a:lnTo>
                  <a:lnTo>
                    <a:pt x="3819" y="156"/>
                  </a:lnTo>
                  <a:lnTo>
                    <a:pt x="3722" y="98"/>
                  </a:lnTo>
                  <a:lnTo>
                    <a:pt x="3605" y="59"/>
                  </a:lnTo>
                  <a:lnTo>
                    <a:pt x="3371" y="0"/>
                  </a:lnTo>
                  <a:lnTo>
                    <a:pt x="3235" y="0"/>
                  </a:lnTo>
                  <a:lnTo>
                    <a:pt x="3059" y="20"/>
                  </a:lnTo>
                  <a:lnTo>
                    <a:pt x="2865" y="59"/>
                  </a:lnTo>
                  <a:lnTo>
                    <a:pt x="2689" y="117"/>
                  </a:lnTo>
                  <a:lnTo>
                    <a:pt x="2494" y="175"/>
                  </a:lnTo>
                  <a:lnTo>
                    <a:pt x="2397" y="214"/>
                  </a:lnTo>
                  <a:lnTo>
                    <a:pt x="2183" y="292"/>
                  </a:lnTo>
                  <a:lnTo>
                    <a:pt x="2144" y="292"/>
                  </a:lnTo>
                  <a:lnTo>
                    <a:pt x="1910" y="214"/>
                  </a:lnTo>
                  <a:lnTo>
                    <a:pt x="1812" y="175"/>
                  </a:lnTo>
                  <a:lnTo>
                    <a:pt x="1637" y="117"/>
                  </a:lnTo>
                  <a:lnTo>
                    <a:pt x="1442" y="59"/>
                  </a:lnTo>
                  <a:lnTo>
                    <a:pt x="1247" y="20"/>
                  </a:lnTo>
                  <a:lnTo>
                    <a:pt x="1072"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9869700" y="646438"/>
              <a:ext cx="107675" cy="71125"/>
            </a:xfrm>
            <a:custGeom>
              <a:avLst/>
              <a:gdLst/>
              <a:ahLst/>
              <a:cxnLst/>
              <a:rect l="l" t="t" r="r" b="b"/>
              <a:pathLst>
                <a:path w="4307" h="2845" fill="none" extrusionOk="0">
                  <a:moveTo>
                    <a:pt x="3235" y="0"/>
                  </a:moveTo>
                  <a:lnTo>
                    <a:pt x="3235" y="0"/>
                  </a:lnTo>
                  <a:lnTo>
                    <a:pt x="3059" y="20"/>
                  </a:lnTo>
                  <a:lnTo>
                    <a:pt x="2865" y="59"/>
                  </a:lnTo>
                  <a:lnTo>
                    <a:pt x="2865" y="59"/>
                  </a:lnTo>
                  <a:lnTo>
                    <a:pt x="2689" y="117"/>
                  </a:lnTo>
                  <a:lnTo>
                    <a:pt x="2494" y="175"/>
                  </a:lnTo>
                  <a:lnTo>
                    <a:pt x="2397" y="214"/>
                  </a:lnTo>
                  <a:lnTo>
                    <a:pt x="2397" y="214"/>
                  </a:lnTo>
                  <a:lnTo>
                    <a:pt x="2397" y="214"/>
                  </a:lnTo>
                  <a:lnTo>
                    <a:pt x="2397" y="214"/>
                  </a:lnTo>
                  <a:lnTo>
                    <a:pt x="2397" y="214"/>
                  </a:lnTo>
                  <a:lnTo>
                    <a:pt x="2397" y="214"/>
                  </a:lnTo>
                  <a:lnTo>
                    <a:pt x="2397" y="214"/>
                  </a:lnTo>
                  <a:lnTo>
                    <a:pt x="2183" y="292"/>
                  </a:lnTo>
                  <a:lnTo>
                    <a:pt x="2183" y="292"/>
                  </a:lnTo>
                  <a:lnTo>
                    <a:pt x="2163" y="292"/>
                  </a:lnTo>
                  <a:lnTo>
                    <a:pt x="2144" y="292"/>
                  </a:lnTo>
                  <a:lnTo>
                    <a:pt x="2144" y="292"/>
                  </a:lnTo>
                  <a:lnTo>
                    <a:pt x="2144" y="292"/>
                  </a:lnTo>
                  <a:lnTo>
                    <a:pt x="1910" y="214"/>
                  </a:lnTo>
                  <a:lnTo>
                    <a:pt x="1812" y="175"/>
                  </a:lnTo>
                  <a:lnTo>
                    <a:pt x="1812" y="175"/>
                  </a:lnTo>
                  <a:lnTo>
                    <a:pt x="1637" y="117"/>
                  </a:lnTo>
                  <a:lnTo>
                    <a:pt x="1442" y="59"/>
                  </a:lnTo>
                  <a:lnTo>
                    <a:pt x="1442" y="59"/>
                  </a:lnTo>
                  <a:lnTo>
                    <a:pt x="1247" y="20"/>
                  </a:lnTo>
                  <a:lnTo>
                    <a:pt x="1072" y="0"/>
                  </a:lnTo>
                  <a:lnTo>
                    <a:pt x="1072" y="0"/>
                  </a:lnTo>
                  <a:lnTo>
                    <a:pt x="955" y="20"/>
                  </a:lnTo>
                  <a:lnTo>
                    <a:pt x="955" y="20"/>
                  </a:lnTo>
                  <a:lnTo>
                    <a:pt x="721" y="59"/>
                  </a:lnTo>
                  <a:lnTo>
                    <a:pt x="604" y="98"/>
                  </a:lnTo>
                  <a:lnTo>
                    <a:pt x="507" y="156"/>
                  </a:lnTo>
                  <a:lnTo>
                    <a:pt x="507" y="156"/>
                  </a:lnTo>
                  <a:lnTo>
                    <a:pt x="332" y="273"/>
                  </a:lnTo>
                  <a:lnTo>
                    <a:pt x="215" y="409"/>
                  </a:lnTo>
                  <a:lnTo>
                    <a:pt x="215" y="409"/>
                  </a:lnTo>
                  <a:lnTo>
                    <a:pt x="98" y="585"/>
                  </a:lnTo>
                  <a:lnTo>
                    <a:pt x="98" y="585"/>
                  </a:lnTo>
                  <a:lnTo>
                    <a:pt x="39" y="760"/>
                  </a:lnTo>
                  <a:lnTo>
                    <a:pt x="39" y="760"/>
                  </a:lnTo>
                  <a:lnTo>
                    <a:pt x="0" y="955"/>
                  </a:lnTo>
                  <a:lnTo>
                    <a:pt x="0" y="1150"/>
                  </a:lnTo>
                  <a:lnTo>
                    <a:pt x="0" y="1150"/>
                  </a:lnTo>
                  <a:lnTo>
                    <a:pt x="39" y="1364"/>
                  </a:lnTo>
                  <a:lnTo>
                    <a:pt x="78" y="1578"/>
                  </a:lnTo>
                  <a:lnTo>
                    <a:pt x="78" y="1578"/>
                  </a:lnTo>
                  <a:lnTo>
                    <a:pt x="176" y="1773"/>
                  </a:lnTo>
                  <a:lnTo>
                    <a:pt x="293" y="1968"/>
                  </a:lnTo>
                  <a:lnTo>
                    <a:pt x="293" y="1968"/>
                  </a:lnTo>
                  <a:lnTo>
                    <a:pt x="410" y="2143"/>
                  </a:lnTo>
                  <a:lnTo>
                    <a:pt x="565" y="2299"/>
                  </a:lnTo>
                  <a:lnTo>
                    <a:pt x="741" y="2436"/>
                  </a:lnTo>
                  <a:lnTo>
                    <a:pt x="936" y="2553"/>
                  </a:lnTo>
                  <a:lnTo>
                    <a:pt x="936" y="2553"/>
                  </a:lnTo>
                  <a:lnTo>
                    <a:pt x="1130" y="2650"/>
                  </a:lnTo>
                  <a:lnTo>
                    <a:pt x="1325" y="2728"/>
                  </a:lnTo>
                  <a:lnTo>
                    <a:pt x="1540" y="2786"/>
                  </a:lnTo>
                  <a:lnTo>
                    <a:pt x="1773" y="2825"/>
                  </a:lnTo>
                  <a:lnTo>
                    <a:pt x="1773" y="2825"/>
                  </a:lnTo>
                  <a:lnTo>
                    <a:pt x="2085" y="2845"/>
                  </a:lnTo>
                  <a:lnTo>
                    <a:pt x="2085" y="2845"/>
                  </a:lnTo>
                  <a:lnTo>
                    <a:pt x="2163" y="2845"/>
                  </a:lnTo>
                  <a:lnTo>
                    <a:pt x="2163" y="2845"/>
                  </a:lnTo>
                  <a:lnTo>
                    <a:pt x="2358" y="2845"/>
                  </a:lnTo>
                  <a:lnTo>
                    <a:pt x="2553" y="2825"/>
                  </a:lnTo>
                  <a:lnTo>
                    <a:pt x="2553" y="2825"/>
                  </a:lnTo>
                  <a:lnTo>
                    <a:pt x="2787" y="2786"/>
                  </a:lnTo>
                  <a:lnTo>
                    <a:pt x="3001" y="2728"/>
                  </a:lnTo>
                  <a:lnTo>
                    <a:pt x="3196" y="2650"/>
                  </a:lnTo>
                  <a:lnTo>
                    <a:pt x="3391" y="2553"/>
                  </a:lnTo>
                  <a:lnTo>
                    <a:pt x="3391" y="2553"/>
                  </a:lnTo>
                  <a:lnTo>
                    <a:pt x="3585" y="2436"/>
                  </a:lnTo>
                  <a:lnTo>
                    <a:pt x="3761" y="2299"/>
                  </a:lnTo>
                  <a:lnTo>
                    <a:pt x="3897" y="2143"/>
                  </a:lnTo>
                  <a:lnTo>
                    <a:pt x="4034" y="1968"/>
                  </a:lnTo>
                  <a:lnTo>
                    <a:pt x="4034" y="1968"/>
                  </a:lnTo>
                  <a:lnTo>
                    <a:pt x="4150" y="1773"/>
                  </a:lnTo>
                  <a:lnTo>
                    <a:pt x="4228" y="1559"/>
                  </a:lnTo>
                  <a:lnTo>
                    <a:pt x="4228" y="1559"/>
                  </a:lnTo>
                  <a:lnTo>
                    <a:pt x="4287" y="1364"/>
                  </a:lnTo>
                  <a:lnTo>
                    <a:pt x="4306" y="1150"/>
                  </a:lnTo>
                  <a:lnTo>
                    <a:pt x="4306" y="1150"/>
                  </a:lnTo>
                  <a:lnTo>
                    <a:pt x="4306" y="955"/>
                  </a:lnTo>
                  <a:lnTo>
                    <a:pt x="4287" y="760"/>
                  </a:lnTo>
                  <a:lnTo>
                    <a:pt x="4287" y="760"/>
                  </a:lnTo>
                  <a:lnTo>
                    <a:pt x="4209" y="585"/>
                  </a:lnTo>
                  <a:lnTo>
                    <a:pt x="4209" y="585"/>
                  </a:lnTo>
                  <a:lnTo>
                    <a:pt x="4111" y="409"/>
                  </a:lnTo>
                  <a:lnTo>
                    <a:pt x="4111" y="409"/>
                  </a:lnTo>
                  <a:lnTo>
                    <a:pt x="3975" y="273"/>
                  </a:lnTo>
                  <a:lnTo>
                    <a:pt x="3819" y="156"/>
                  </a:lnTo>
                  <a:lnTo>
                    <a:pt x="3819" y="156"/>
                  </a:lnTo>
                  <a:lnTo>
                    <a:pt x="3722" y="98"/>
                  </a:lnTo>
                  <a:lnTo>
                    <a:pt x="3605" y="59"/>
                  </a:lnTo>
                  <a:lnTo>
                    <a:pt x="3371" y="0"/>
                  </a:lnTo>
                  <a:lnTo>
                    <a:pt x="3371" y="0"/>
                  </a:lnTo>
                  <a:lnTo>
                    <a:pt x="32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9884300" y="673713"/>
              <a:ext cx="77975" cy="40450"/>
            </a:xfrm>
            <a:custGeom>
              <a:avLst/>
              <a:gdLst/>
              <a:ahLst/>
              <a:cxnLst/>
              <a:rect l="l" t="t" r="r" b="b"/>
              <a:pathLst>
                <a:path w="3119" h="1618" fill="none" extrusionOk="0">
                  <a:moveTo>
                    <a:pt x="1267" y="20"/>
                  </a:moveTo>
                  <a:lnTo>
                    <a:pt x="1267" y="20"/>
                  </a:lnTo>
                  <a:lnTo>
                    <a:pt x="1579" y="0"/>
                  </a:lnTo>
                  <a:lnTo>
                    <a:pt x="1579" y="0"/>
                  </a:lnTo>
                  <a:lnTo>
                    <a:pt x="1579" y="0"/>
                  </a:lnTo>
                  <a:lnTo>
                    <a:pt x="1891" y="39"/>
                  </a:lnTo>
                  <a:lnTo>
                    <a:pt x="1891" y="39"/>
                  </a:lnTo>
                  <a:lnTo>
                    <a:pt x="2144" y="78"/>
                  </a:lnTo>
                  <a:lnTo>
                    <a:pt x="2378" y="156"/>
                  </a:lnTo>
                  <a:lnTo>
                    <a:pt x="2378" y="156"/>
                  </a:lnTo>
                  <a:lnTo>
                    <a:pt x="2573" y="254"/>
                  </a:lnTo>
                  <a:lnTo>
                    <a:pt x="2748" y="370"/>
                  </a:lnTo>
                  <a:lnTo>
                    <a:pt x="2748" y="370"/>
                  </a:lnTo>
                  <a:lnTo>
                    <a:pt x="2846" y="468"/>
                  </a:lnTo>
                  <a:lnTo>
                    <a:pt x="2943" y="585"/>
                  </a:lnTo>
                  <a:lnTo>
                    <a:pt x="2943" y="585"/>
                  </a:lnTo>
                  <a:lnTo>
                    <a:pt x="3060" y="741"/>
                  </a:lnTo>
                  <a:lnTo>
                    <a:pt x="3060" y="741"/>
                  </a:lnTo>
                  <a:lnTo>
                    <a:pt x="3060" y="780"/>
                  </a:lnTo>
                  <a:lnTo>
                    <a:pt x="3060" y="780"/>
                  </a:lnTo>
                  <a:lnTo>
                    <a:pt x="3060" y="780"/>
                  </a:lnTo>
                  <a:lnTo>
                    <a:pt x="3079" y="819"/>
                  </a:lnTo>
                  <a:lnTo>
                    <a:pt x="3079" y="819"/>
                  </a:lnTo>
                  <a:lnTo>
                    <a:pt x="3099" y="877"/>
                  </a:lnTo>
                  <a:lnTo>
                    <a:pt x="3099" y="896"/>
                  </a:lnTo>
                  <a:lnTo>
                    <a:pt x="3099" y="896"/>
                  </a:lnTo>
                  <a:lnTo>
                    <a:pt x="3099" y="896"/>
                  </a:lnTo>
                  <a:lnTo>
                    <a:pt x="3118" y="955"/>
                  </a:lnTo>
                  <a:lnTo>
                    <a:pt x="3118" y="974"/>
                  </a:lnTo>
                  <a:lnTo>
                    <a:pt x="3118" y="974"/>
                  </a:lnTo>
                  <a:lnTo>
                    <a:pt x="3118" y="1052"/>
                  </a:lnTo>
                  <a:lnTo>
                    <a:pt x="3118" y="1052"/>
                  </a:lnTo>
                  <a:lnTo>
                    <a:pt x="2923" y="1228"/>
                  </a:lnTo>
                  <a:lnTo>
                    <a:pt x="2923" y="1228"/>
                  </a:lnTo>
                  <a:lnTo>
                    <a:pt x="2709" y="1364"/>
                  </a:lnTo>
                  <a:lnTo>
                    <a:pt x="2475" y="1462"/>
                  </a:lnTo>
                  <a:lnTo>
                    <a:pt x="2475" y="1462"/>
                  </a:lnTo>
                  <a:lnTo>
                    <a:pt x="2475" y="1462"/>
                  </a:lnTo>
                  <a:lnTo>
                    <a:pt x="2164" y="1559"/>
                  </a:lnTo>
                  <a:lnTo>
                    <a:pt x="1852" y="1598"/>
                  </a:lnTo>
                  <a:lnTo>
                    <a:pt x="1852" y="1598"/>
                  </a:lnTo>
                  <a:lnTo>
                    <a:pt x="1657" y="1617"/>
                  </a:lnTo>
                  <a:lnTo>
                    <a:pt x="1657" y="1617"/>
                  </a:lnTo>
                  <a:lnTo>
                    <a:pt x="1579" y="1617"/>
                  </a:lnTo>
                  <a:lnTo>
                    <a:pt x="1540" y="1617"/>
                  </a:lnTo>
                  <a:lnTo>
                    <a:pt x="1540" y="1617"/>
                  </a:lnTo>
                  <a:lnTo>
                    <a:pt x="1306" y="1598"/>
                  </a:lnTo>
                  <a:lnTo>
                    <a:pt x="1306" y="1598"/>
                  </a:lnTo>
                  <a:lnTo>
                    <a:pt x="975" y="1559"/>
                  </a:lnTo>
                  <a:lnTo>
                    <a:pt x="683" y="1462"/>
                  </a:lnTo>
                  <a:lnTo>
                    <a:pt x="683" y="1462"/>
                  </a:lnTo>
                  <a:lnTo>
                    <a:pt x="683" y="1462"/>
                  </a:lnTo>
                  <a:lnTo>
                    <a:pt x="449" y="1364"/>
                  </a:lnTo>
                  <a:lnTo>
                    <a:pt x="235" y="1247"/>
                  </a:lnTo>
                  <a:lnTo>
                    <a:pt x="235" y="1247"/>
                  </a:lnTo>
                  <a:lnTo>
                    <a:pt x="118" y="1150"/>
                  </a:lnTo>
                  <a:lnTo>
                    <a:pt x="1" y="1052"/>
                  </a:lnTo>
                  <a:lnTo>
                    <a:pt x="1" y="1052"/>
                  </a:lnTo>
                  <a:lnTo>
                    <a:pt x="20" y="1013"/>
                  </a:lnTo>
                  <a:lnTo>
                    <a:pt x="20" y="994"/>
                  </a:lnTo>
                  <a:lnTo>
                    <a:pt x="20" y="994"/>
                  </a:lnTo>
                  <a:lnTo>
                    <a:pt x="40" y="877"/>
                  </a:lnTo>
                  <a:lnTo>
                    <a:pt x="79" y="780"/>
                  </a:lnTo>
                  <a:lnTo>
                    <a:pt x="79" y="780"/>
                  </a:lnTo>
                  <a:lnTo>
                    <a:pt x="79" y="780"/>
                  </a:lnTo>
                  <a:lnTo>
                    <a:pt x="79" y="780"/>
                  </a:lnTo>
                  <a:lnTo>
                    <a:pt x="79" y="780"/>
                  </a:lnTo>
                  <a:lnTo>
                    <a:pt x="118" y="682"/>
                  </a:lnTo>
                  <a:lnTo>
                    <a:pt x="196" y="585"/>
                  </a:lnTo>
                  <a:lnTo>
                    <a:pt x="196" y="585"/>
                  </a:lnTo>
                  <a:lnTo>
                    <a:pt x="293" y="468"/>
                  </a:lnTo>
                  <a:lnTo>
                    <a:pt x="410" y="370"/>
                  </a:lnTo>
                  <a:lnTo>
                    <a:pt x="410" y="370"/>
                  </a:lnTo>
                  <a:lnTo>
                    <a:pt x="566" y="254"/>
                  </a:lnTo>
                  <a:lnTo>
                    <a:pt x="741" y="176"/>
                  </a:lnTo>
                  <a:lnTo>
                    <a:pt x="741" y="176"/>
                  </a:lnTo>
                  <a:lnTo>
                    <a:pt x="995" y="78"/>
                  </a:lnTo>
                  <a:lnTo>
                    <a:pt x="1267" y="20"/>
                  </a:lnTo>
                  <a:lnTo>
                    <a:pt x="1267"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302;p33"/>
          <p:cNvSpPr txBox="1">
            <a:spLocks noGrp="1"/>
          </p:cNvSpPr>
          <p:nvPr/>
        </p:nvSpPr>
        <p:spPr>
          <a:xfrm>
            <a:off x="1951138" y="271019"/>
            <a:ext cx="5441100" cy="7511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lvl="0" algn="ctr"/>
            <a:r>
              <a:rPr lang="en-US" sz="3600" b="1">
                <a:solidFill>
                  <a:schemeClr val="bg1">
                    <a:lumMod val="25000"/>
                  </a:schemeClr>
                </a:solidFill>
                <a:latin typeface="+mn-lt"/>
                <a:ea typeface="+mn-ea"/>
                <a:cs typeface="Arial" panose="020B0604020202020204" pitchFamily="34" charset="0"/>
                <a:sym typeface="Arial"/>
              </a:rPr>
              <a:t>DÀN Ý MẪU </a:t>
            </a:r>
            <a:endParaRPr sz="3600" b="1">
              <a:solidFill>
                <a:schemeClr val="bg1">
                  <a:lumMod val="25000"/>
                </a:schemeClr>
              </a:solidFill>
              <a:latin typeface="+mn-lt"/>
              <a:ea typeface="+mn-ea"/>
              <a:cs typeface="Arial" panose="020B060402020202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379200844"/>
              </p:ext>
            </p:extLst>
          </p:nvPr>
        </p:nvGraphicFramePr>
        <p:xfrm>
          <a:off x="1032767" y="1141779"/>
          <a:ext cx="7447479" cy="3361818"/>
        </p:xfrm>
        <a:graphic>
          <a:graphicData uri="http://schemas.openxmlformats.org/drawingml/2006/table">
            <a:tbl>
              <a:tblPr firstRow="1" bandRow="1">
                <a:tableStyleId>{5940675A-B579-460E-94D1-54222C63F5DA}</a:tableStyleId>
              </a:tblPr>
              <a:tblGrid>
                <a:gridCol w="1314363">
                  <a:extLst>
                    <a:ext uri="{9D8B030D-6E8A-4147-A177-3AD203B41FA5}">
                      <a16:colId xmlns:a16="http://schemas.microsoft.com/office/drawing/2014/main" val="874318905"/>
                    </a:ext>
                  </a:extLst>
                </a:gridCol>
                <a:gridCol w="6133116">
                  <a:extLst>
                    <a:ext uri="{9D8B030D-6E8A-4147-A177-3AD203B41FA5}">
                      <a16:colId xmlns:a16="http://schemas.microsoft.com/office/drawing/2014/main" val="2378596137"/>
                    </a:ext>
                  </a:extLst>
                </a:gridCol>
              </a:tblGrid>
              <a:tr h="370840">
                <a:tc>
                  <a:txBody>
                    <a:bodyPr/>
                    <a:lstStyle/>
                    <a:p>
                      <a:pPr>
                        <a:lnSpc>
                          <a:spcPct val="150000"/>
                        </a:lnSpc>
                      </a:pPr>
                      <a:r>
                        <a:rPr lang="vi-VN" sz="2000" b="1" i="0" u="none" strike="noStrike" cap="none">
                          <a:solidFill>
                            <a:schemeClr val="bg1"/>
                          </a:solidFill>
                          <a:effectLst/>
                          <a:latin typeface="+mn-lt"/>
                          <a:ea typeface="+mn-ea"/>
                          <a:cs typeface="+mn-cs"/>
                          <a:sym typeface="Arial"/>
                        </a:rPr>
                        <a:t>Mở đầu</a:t>
                      </a:r>
                      <a:endParaRPr lang="en-US" sz="2000" b="1" i="0">
                        <a:solidFill>
                          <a:schemeClr val="bg1"/>
                        </a:solidFill>
                      </a:endParaRPr>
                    </a:p>
                  </a:txBody>
                  <a:tcPr anchor="ctr">
                    <a:solidFill>
                      <a:schemeClr val="accent4"/>
                    </a:solidFill>
                  </a:tcPr>
                </a:tc>
                <a:tc>
                  <a:txBody>
                    <a:bodyPr/>
                    <a:lstStyle/>
                    <a:p>
                      <a:pPr marL="0" marR="0" indent="0" algn="l" defTabSz="914400" rtl="0" eaLnBrk="1" fontAlgn="auto" latinLnBrk="0" hangingPunct="1">
                        <a:lnSpc>
                          <a:spcPct val="150000"/>
                        </a:lnSpc>
                        <a:spcBef>
                          <a:spcPts val="0"/>
                        </a:spcBef>
                        <a:spcAft>
                          <a:spcPts val="0"/>
                        </a:spcAft>
                        <a:buClr>
                          <a:srgbClr val="000000"/>
                        </a:buClr>
                        <a:buSzTx/>
                        <a:buFont typeface="Arial"/>
                        <a:buNone/>
                        <a:tabLst/>
                        <a:defRPr/>
                      </a:pPr>
                      <a:r>
                        <a:rPr lang="vi-VN" sz="2000" b="0" i="0" u="none" strike="noStrike" cap="none">
                          <a:solidFill>
                            <a:schemeClr val="tx1"/>
                          </a:solidFill>
                          <a:effectLst/>
                          <a:latin typeface="+mn-lt"/>
                          <a:ea typeface="+mn-ea"/>
                          <a:cs typeface="+mn-cs"/>
                          <a:sym typeface="Arial"/>
                        </a:rPr>
                        <a:t>Lý Công Uẩn người làng cổ Pháp thuộc Đông Ngạn, phủ Từ Sơn, tỉnh Bắc Ninh. Hiện nay ở làng Đình Bảng vẫn còn có lăng và đền thờ các vua nhà Lý.</a:t>
                      </a:r>
                      <a:endParaRPr lang="en-US" sz="2000" b="0" i="0" u="none" strike="noStrike" cap="none">
                        <a:solidFill>
                          <a:schemeClr val="tx1"/>
                        </a:solidFill>
                        <a:effectLst/>
                        <a:latin typeface="+mn-lt"/>
                        <a:ea typeface="+mn-ea"/>
                        <a:cs typeface="+mn-cs"/>
                        <a:sym typeface="Arial"/>
                      </a:endParaRPr>
                    </a:p>
                  </a:txBody>
                  <a:tcPr>
                    <a:solidFill>
                      <a:schemeClr val="bg1"/>
                    </a:solidFill>
                  </a:tcPr>
                </a:tc>
                <a:extLst>
                  <a:ext uri="{0D108BD9-81ED-4DB2-BD59-A6C34878D82A}">
                    <a16:rowId xmlns:a16="http://schemas.microsoft.com/office/drawing/2014/main" val="3159302844"/>
                  </a:ext>
                </a:extLst>
              </a:tr>
              <a:tr h="370840">
                <a:tc>
                  <a:txBody>
                    <a:bodyPr/>
                    <a:lstStyle/>
                    <a:p>
                      <a:pPr>
                        <a:lnSpc>
                          <a:spcPct val="150000"/>
                        </a:lnSpc>
                      </a:pPr>
                      <a:r>
                        <a:rPr lang="vi-VN" sz="2000" b="1" i="0" u="none" strike="noStrike" cap="none">
                          <a:solidFill>
                            <a:schemeClr val="bg1"/>
                          </a:solidFill>
                          <a:effectLst/>
                          <a:latin typeface="+mn-lt"/>
                          <a:ea typeface="+mn-ea"/>
                          <a:cs typeface="+mn-cs"/>
                          <a:sym typeface="Arial"/>
                        </a:rPr>
                        <a:t>Nội dung</a:t>
                      </a:r>
                      <a:endParaRPr lang="en-US" sz="2000" b="1" i="0">
                        <a:solidFill>
                          <a:schemeClr val="bg1"/>
                        </a:solidFill>
                      </a:endParaRPr>
                    </a:p>
                  </a:txBody>
                  <a:tcPr anchor="ctr">
                    <a:solidFill>
                      <a:schemeClr val="accent4"/>
                    </a:solidFill>
                  </a:tcPr>
                </a:tc>
                <a:tc>
                  <a:txBody>
                    <a:bodyPr/>
                    <a:lstStyle/>
                    <a:p>
                      <a:pPr marL="0" marR="0" indent="0" algn="l" defTabSz="914400" rtl="0" eaLnBrk="1" fontAlgn="auto" latinLnBrk="0" hangingPunct="1">
                        <a:lnSpc>
                          <a:spcPct val="150000"/>
                        </a:lnSpc>
                        <a:spcBef>
                          <a:spcPts val="0"/>
                        </a:spcBef>
                        <a:spcAft>
                          <a:spcPts val="0"/>
                        </a:spcAft>
                        <a:buClr>
                          <a:srgbClr val="000000"/>
                        </a:buClr>
                        <a:buSzTx/>
                        <a:buFont typeface="Arial"/>
                        <a:buNone/>
                        <a:tabLst/>
                        <a:defRPr/>
                      </a:pPr>
                      <a:r>
                        <a:rPr lang="vi-VN" sz="2000" b="0" i="0" u="none" strike="noStrike" cap="none">
                          <a:solidFill>
                            <a:schemeClr val="tx1"/>
                          </a:solidFill>
                          <a:effectLst/>
                          <a:latin typeface="+mn-lt"/>
                          <a:ea typeface="+mn-ea"/>
                          <a:cs typeface="+mn-cs"/>
                          <a:sym typeface="Arial"/>
                        </a:rPr>
                        <a:t>Lý Công Uẩn được đem cho nhà sư ở chùa cổ Pháp nuôi; được học hành và làm võ tướng dưới triều vua Lê Đại Hành, lập công chống Tống...</a:t>
                      </a:r>
                      <a:endParaRPr lang="en-US" sz="2000" b="0" i="0" u="none" strike="noStrike" cap="none">
                        <a:solidFill>
                          <a:schemeClr val="tx1"/>
                        </a:solidFill>
                        <a:effectLst/>
                        <a:latin typeface="+mn-lt"/>
                        <a:ea typeface="+mn-ea"/>
                        <a:cs typeface="+mn-cs"/>
                        <a:sym typeface="Arial"/>
                      </a:endParaRPr>
                    </a:p>
                  </a:txBody>
                  <a:tcPr>
                    <a:solidFill>
                      <a:schemeClr val="bg1"/>
                    </a:solidFill>
                  </a:tcPr>
                </a:tc>
                <a:extLst>
                  <a:ext uri="{0D108BD9-81ED-4DB2-BD59-A6C34878D82A}">
                    <a16:rowId xmlns:a16="http://schemas.microsoft.com/office/drawing/2014/main" val="326216700"/>
                  </a:ext>
                </a:extLst>
              </a:tr>
              <a:tr h="370840">
                <a:tc>
                  <a:txBody>
                    <a:bodyPr/>
                    <a:lstStyle/>
                    <a:p>
                      <a:pPr>
                        <a:lnSpc>
                          <a:spcPct val="150000"/>
                        </a:lnSpc>
                      </a:pPr>
                      <a:r>
                        <a:rPr lang="vi-VN" sz="2000" b="1" i="0" u="none" strike="noStrike" cap="none">
                          <a:solidFill>
                            <a:schemeClr val="bg1"/>
                          </a:solidFill>
                          <a:effectLst/>
                          <a:latin typeface="+mn-lt"/>
                          <a:ea typeface="+mn-ea"/>
                          <a:cs typeface="+mn-cs"/>
                          <a:sym typeface="Arial"/>
                        </a:rPr>
                        <a:t>Kết thúc: </a:t>
                      </a:r>
                      <a:endParaRPr lang="en-US" sz="2000" b="1" i="0">
                        <a:solidFill>
                          <a:schemeClr val="bg1"/>
                        </a:solidFill>
                      </a:endParaRPr>
                    </a:p>
                  </a:txBody>
                  <a:tcPr anchor="ctr">
                    <a:solidFill>
                      <a:schemeClr val="accent4"/>
                    </a:solidFill>
                  </a:tcPr>
                </a:tc>
                <a:tc>
                  <a:txBody>
                    <a:bodyPr/>
                    <a:lstStyle/>
                    <a:p>
                      <a:pPr marL="0" marR="0" indent="0" algn="l" defTabSz="914400" rtl="0" eaLnBrk="1" fontAlgn="auto" latinLnBrk="0" hangingPunct="1">
                        <a:lnSpc>
                          <a:spcPct val="150000"/>
                        </a:lnSpc>
                        <a:spcBef>
                          <a:spcPts val="0"/>
                        </a:spcBef>
                        <a:spcAft>
                          <a:spcPts val="0"/>
                        </a:spcAft>
                        <a:buClr>
                          <a:srgbClr val="000000"/>
                        </a:buClr>
                        <a:buSzTx/>
                        <a:buFont typeface="Arial"/>
                        <a:buNone/>
                        <a:tabLst/>
                        <a:defRPr/>
                      </a:pPr>
                      <a:r>
                        <a:rPr lang="vi-VN" sz="2000" b="0" i="0" u="none" strike="noStrike" cap="none">
                          <a:solidFill>
                            <a:schemeClr val="tx1"/>
                          </a:solidFill>
                          <a:effectLst/>
                          <a:latin typeface="+mn-lt"/>
                          <a:ea typeface="+mn-ea"/>
                          <a:cs typeface="+mn-cs"/>
                          <a:sym typeface="Arial"/>
                        </a:rPr>
                        <a:t>Lý Công Uẩn lên ngôi hoàng đế.</a:t>
                      </a:r>
                      <a:endParaRPr lang="en-US" sz="2000" b="0" i="0" u="none" strike="noStrike" cap="none">
                        <a:solidFill>
                          <a:schemeClr val="tx1"/>
                        </a:solidFill>
                        <a:effectLst/>
                        <a:latin typeface="+mn-lt"/>
                        <a:ea typeface="+mn-ea"/>
                        <a:cs typeface="+mn-cs"/>
                        <a:sym typeface="Arial"/>
                      </a:endParaRPr>
                    </a:p>
                  </a:txBody>
                  <a:tcPr>
                    <a:solidFill>
                      <a:schemeClr val="bg1"/>
                    </a:solidFill>
                  </a:tcPr>
                </a:tc>
                <a:extLst>
                  <a:ext uri="{0D108BD9-81ED-4DB2-BD59-A6C34878D82A}">
                    <a16:rowId xmlns:a16="http://schemas.microsoft.com/office/drawing/2014/main" val="2466730780"/>
                  </a:ext>
                </a:extLst>
              </a:tr>
            </a:tbl>
          </a:graphicData>
        </a:graphic>
      </p:graphicFrame>
    </p:spTree>
    <p:extLst>
      <p:ext uri="{BB962C8B-B14F-4D97-AF65-F5344CB8AC3E}">
        <p14:creationId xmlns:p14="http://schemas.microsoft.com/office/powerpoint/2010/main" val="361843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81"/>
        <p:cNvGrpSpPr/>
        <p:nvPr/>
      </p:nvGrpSpPr>
      <p:grpSpPr>
        <a:xfrm>
          <a:off x="0" y="0"/>
          <a:ext cx="0" cy="0"/>
          <a:chOff x="0" y="0"/>
          <a:chExt cx="0" cy="0"/>
        </a:xfrm>
      </p:grpSpPr>
      <p:grpSp>
        <p:nvGrpSpPr>
          <p:cNvPr id="6282" name="Google Shape;6282;p65"/>
          <p:cNvGrpSpPr/>
          <p:nvPr/>
        </p:nvGrpSpPr>
        <p:grpSpPr>
          <a:xfrm>
            <a:off x="1000125" y="3068863"/>
            <a:ext cx="7143750" cy="2102200"/>
            <a:chOff x="1698275" y="1828750"/>
            <a:chExt cx="7143750" cy="2102200"/>
          </a:xfrm>
        </p:grpSpPr>
        <p:sp>
          <p:nvSpPr>
            <p:cNvPr id="6283" name="Google Shape;6283;p65"/>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65"/>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65"/>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65"/>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65"/>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65"/>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65"/>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65"/>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65"/>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65"/>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65"/>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65"/>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65"/>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65"/>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65"/>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65"/>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65"/>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65"/>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65"/>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65"/>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65"/>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65"/>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65"/>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65"/>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65"/>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65"/>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65"/>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65"/>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65"/>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65"/>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65"/>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65"/>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65"/>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65"/>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65"/>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65"/>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65"/>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65"/>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65"/>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65"/>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65"/>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65"/>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5" name="Google Shape;6325;p65"/>
          <p:cNvSpPr/>
          <p:nvPr/>
        </p:nvSpPr>
        <p:spPr>
          <a:xfrm>
            <a:off x="344627" y="1381264"/>
            <a:ext cx="647930" cy="350082"/>
          </a:xfrm>
          <a:custGeom>
            <a:avLst/>
            <a:gdLst/>
            <a:ahLst/>
            <a:cxnLst/>
            <a:rect l="l" t="t" r="r" b="b"/>
            <a:pathLst>
              <a:path w="47756" h="25803" extrusionOk="0">
                <a:moveTo>
                  <a:pt x="35648" y="0"/>
                </a:moveTo>
                <a:lnTo>
                  <a:pt x="35126" y="19"/>
                </a:lnTo>
                <a:lnTo>
                  <a:pt x="34603" y="77"/>
                </a:lnTo>
                <a:lnTo>
                  <a:pt x="34100" y="174"/>
                </a:lnTo>
                <a:lnTo>
                  <a:pt x="33617" y="290"/>
                </a:lnTo>
                <a:lnTo>
                  <a:pt x="33133" y="445"/>
                </a:lnTo>
                <a:lnTo>
                  <a:pt x="32650" y="619"/>
                </a:lnTo>
                <a:lnTo>
                  <a:pt x="32205" y="812"/>
                </a:lnTo>
                <a:lnTo>
                  <a:pt x="31760" y="1044"/>
                </a:lnTo>
                <a:lnTo>
                  <a:pt x="31315" y="1296"/>
                </a:lnTo>
                <a:lnTo>
                  <a:pt x="30909" y="1567"/>
                </a:lnTo>
                <a:lnTo>
                  <a:pt x="30503" y="1876"/>
                </a:lnTo>
                <a:lnTo>
                  <a:pt x="30116" y="2205"/>
                </a:lnTo>
                <a:lnTo>
                  <a:pt x="29768" y="2534"/>
                </a:lnTo>
                <a:lnTo>
                  <a:pt x="29400" y="2398"/>
                </a:lnTo>
                <a:lnTo>
                  <a:pt x="29033" y="2282"/>
                </a:lnTo>
                <a:lnTo>
                  <a:pt x="28646" y="2166"/>
                </a:lnTo>
                <a:lnTo>
                  <a:pt x="28259" y="2089"/>
                </a:lnTo>
                <a:lnTo>
                  <a:pt x="27969" y="2050"/>
                </a:lnTo>
                <a:lnTo>
                  <a:pt x="27679" y="2031"/>
                </a:lnTo>
                <a:lnTo>
                  <a:pt x="27408" y="2012"/>
                </a:lnTo>
                <a:lnTo>
                  <a:pt x="27118" y="2012"/>
                </a:lnTo>
                <a:lnTo>
                  <a:pt x="26847" y="2031"/>
                </a:lnTo>
                <a:lnTo>
                  <a:pt x="26577" y="2050"/>
                </a:lnTo>
                <a:lnTo>
                  <a:pt x="26306" y="2070"/>
                </a:lnTo>
                <a:lnTo>
                  <a:pt x="26035" y="2128"/>
                </a:lnTo>
                <a:lnTo>
                  <a:pt x="25764" y="2186"/>
                </a:lnTo>
                <a:lnTo>
                  <a:pt x="25493" y="2244"/>
                </a:lnTo>
                <a:lnTo>
                  <a:pt x="24990" y="2418"/>
                </a:lnTo>
                <a:lnTo>
                  <a:pt x="24488" y="2611"/>
                </a:lnTo>
                <a:lnTo>
                  <a:pt x="24023" y="2863"/>
                </a:lnTo>
                <a:lnTo>
                  <a:pt x="23579" y="3153"/>
                </a:lnTo>
                <a:lnTo>
                  <a:pt x="23153" y="3482"/>
                </a:lnTo>
                <a:lnTo>
                  <a:pt x="22747" y="3830"/>
                </a:lnTo>
                <a:lnTo>
                  <a:pt x="22379" y="4236"/>
                </a:lnTo>
                <a:lnTo>
                  <a:pt x="22051" y="4642"/>
                </a:lnTo>
                <a:lnTo>
                  <a:pt x="21760" y="5106"/>
                </a:lnTo>
                <a:lnTo>
                  <a:pt x="21625" y="5338"/>
                </a:lnTo>
                <a:lnTo>
                  <a:pt x="21490" y="5570"/>
                </a:lnTo>
                <a:lnTo>
                  <a:pt x="21374" y="5822"/>
                </a:lnTo>
                <a:lnTo>
                  <a:pt x="21277" y="6093"/>
                </a:lnTo>
                <a:lnTo>
                  <a:pt x="21045" y="5977"/>
                </a:lnTo>
                <a:lnTo>
                  <a:pt x="20793" y="5899"/>
                </a:lnTo>
                <a:lnTo>
                  <a:pt x="20561" y="5822"/>
                </a:lnTo>
                <a:lnTo>
                  <a:pt x="20290" y="5764"/>
                </a:lnTo>
                <a:lnTo>
                  <a:pt x="20078" y="5745"/>
                </a:lnTo>
                <a:lnTo>
                  <a:pt x="19865" y="5725"/>
                </a:lnTo>
                <a:lnTo>
                  <a:pt x="19652" y="5725"/>
                </a:lnTo>
                <a:lnTo>
                  <a:pt x="19439" y="5745"/>
                </a:lnTo>
                <a:lnTo>
                  <a:pt x="19227" y="5764"/>
                </a:lnTo>
                <a:lnTo>
                  <a:pt x="19014" y="5803"/>
                </a:lnTo>
                <a:lnTo>
                  <a:pt x="18820" y="5841"/>
                </a:lnTo>
                <a:lnTo>
                  <a:pt x="18608" y="5899"/>
                </a:lnTo>
                <a:lnTo>
                  <a:pt x="18414" y="5977"/>
                </a:lnTo>
                <a:lnTo>
                  <a:pt x="18240" y="6054"/>
                </a:lnTo>
                <a:lnTo>
                  <a:pt x="18047" y="6151"/>
                </a:lnTo>
                <a:lnTo>
                  <a:pt x="17873" y="6247"/>
                </a:lnTo>
                <a:lnTo>
                  <a:pt x="17699" y="6363"/>
                </a:lnTo>
                <a:lnTo>
                  <a:pt x="17525" y="6480"/>
                </a:lnTo>
                <a:lnTo>
                  <a:pt x="17370" y="6615"/>
                </a:lnTo>
                <a:lnTo>
                  <a:pt x="17215" y="6750"/>
                </a:lnTo>
                <a:lnTo>
                  <a:pt x="17060" y="6441"/>
                </a:lnTo>
                <a:lnTo>
                  <a:pt x="16867" y="6151"/>
                </a:lnTo>
                <a:lnTo>
                  <a:pt x="16654" y="5880"/>
                </a:lnTo>
                <a:lnTo>
                  <a:pt x="16441" y="5609"/>
                </a:lnTo>
                <a:lnTo>
                  <a:pt x="16209" y="5358"/>
                </a:lnTo>
                <a:lnTo>
                  <a:pt x="15958" y="5126"/>
                </a:lnTo>
                <a:lnTo>
                  <a:pt x="15706" y="4893"/>
                </a:lnTo>
                <a:lnTo>
                  <a:pt x="15416" y="4681"/>
                </a:lnTo>
                <a:lnTo>
                  <a:pt x="15145" y="4487"/>
                </a:lnTo>
                <a:lnTo>
                  <a:pt x="14836" y="4294"/>
                </a:lnTo>
                <a:lnTo>
                  <a:pt x="14527" y="4139"/>
                </a:lnTo>
                <a:lnTo>
                  <a:pt x="14198" y="3984"/>
                </a:lnTo>
                <a:lnTo>
                  <a:pt x="13869" y="3868"/>
                </a:lnTo>
                <a:lnTo>
                  <a:pt x="13521" y="3752"/>
                </a:lnTo>
                <a:lnTo>
                  <a:pt x="13173" y="3656"/>
                </a:lnTo>
                <a:lnTo>
                  <a:pt x="12805" y="3578"/>
                </a:lnTo>
                <a:lnTo>
                  <a:pt x="12496" y="3540"/>
                </a:lnTo>
                <a:lnTo>
                  <a:pt x="12186" y="3520"/>
                </a:lnTo>
                <a:lnTo>
                  <a:pt x="11877" y="3501"/>
                </a:lnTo>
                <a:lnTo>
                  <a:pt x="11567" y="3501"/>
                </a:lnTo>
                <a:lnTo>
                  <a:pt x="11277" y="3520"/>
                </a:lnTo>
                <a:lnTo>
                  <a:pt x="10968" y="3559"/>
                </a:lnTo>
                <a:lnTo>
                  <a:pt x="10677" y="3617"/>
                </a:lnTo>
                <a:lnTo>
                  <a:pt x="10387" y="3675"/>
                </a:lnTo>
                <a:lnTo>
                  <a:pt x="10097" y="3752"/>
                </a:lnTo>
                <a:lnTo>
                  <a:pt x="9807" y="3849"/>
                </a:lnTo>
                <a:lnTo>
                  <a:pt x="9536" y="3946"/>
                </a:lnTo>
                <a:lnTo>
                  <a:pt x="9266" y="4062"/>
                </a:lnTo>
                <a:lnTo>
                  <a:pt x="8995" y="4197"/>
                </a:lnTo>
                <a:lnTo>
                  <a:pt x="8743" y="4333"/>
                </a:lnTo>
                <a:lnTo>
                  <a:pt x="8492" y="4487"/>
                </a:lnTo>
                <a:lnTo>
                  <a:pt x="8240" y="4661"/>
                </a:lnTo>
                <a:lnTo>
                  <a:pt x="8008" y="4835"/>
                </a:lnTo>
                <a:lnTo>
                  <a:pt x="7776" y="5010"/>
                </a:lnTo>
                <a:lnTo>
                  <a:pt x="7563" y="5222"/>
                </a:lnTo>
                <a:lnTo>
                  <a:pt x="7351" y="5435"/>
                </a:lnTo>
                <a:lnTo>
                  <a:pt x="7157" y="5648"/>
                </a:lnTo>
                <a:lnTo>
                  <a:pt x="6964" y="5880"/>
                </a:lnTo>
                <a:lnTo>
                  <a:pt x="6790" y="6112"/>
                </a:lnTo>
                <a:lnTo>
                  <a:pt x="6635" y="6363"/>
                </a:lnTo>
                <a:lnTo>
                  <a:pt x="6480" y="6615"/>
                </a:lnTo>
                <a:lnTo>
                  <a:pt x="6326" y="6886"/>
                </a:lnTo>
                <a:lnTo>
                  <a:pt x="6210" y="7156"/>
                </a:lnTo>
                <a:lnTo>
                  <a:pt x="6093" y="7447"/>
                </a:lnTo>
                <a:lnTo>
                  <a:pt x="5977" y="7737"/>
                </a:lnTo>
                <a:lnTo>
                  <a:pt x="5900" y="8027"/>
                </a:lnTo>
                <a:lnTo>
                  <a:pt x="5823" y="8336"/>
                </a:lnTo>
                <a:lnTo>
                  <a:pt x="5765" y="8646"/>
                </a:lnTo>
                <a:lnTo>
                  <a:pt x="5726" y="8994"/>
                </a:lnTo>
                <a:lnTo>
                  <a:pt x="5687" y="9323"/>
                </a:lnTo>
                <a:lnTo>
                  <a:pt x="5687" y="9671"/>
                </a:lnTo>
                <a:lnTo>
                  <a:pt x="5687" y="10019"/>
                </a:lnTo>
                <a:lnTo>
                  <a:pt x="5552" y="9980"/>
                </a:lnTo>
                <a:lnTo>
                  <a:pt x="5300" y="9942"/>
                </a:lnTo>
                <a:lnTo>
                  <a:pt x="5049" y="9922"/>
                </a:lnTo>
                <a:lnTo>
                  <a:pt x="4585" y="9922"/>
                </a:lnTo>
                <a:lnTo>
                  <a:pt x="4333" y="9942"/>
                </a:lnTo>
                <a:lnTo>
                  <a:pt x="4101" y="9961"/>
                </a:lnTo>
                <a:lnTo>
                  <a:pt x="3656" y="10058"/>
                </a:lnTo>
                <a:lnTo>
                  <a:pt x="3212" y="10174"/>
                </a:lnTo>
                <a:lnTo>
                  <a:pt x="2786" y="10348"/>
                </a:lnTo>
                <a:lnTo>
                  <a:pt x="2380" y="10561"/>
                </a:lnTo>
                <a:lnTo>
                  <a:pt x="1993" y="10812"/>
                </a:lnTo>
                <a:lnTo>
                  <a:pt x="1626" y="11102"/>
                </a:lnTo>
                <a:lnTo>
                  <a:pt x="1297" y="11412"/>
                </a:lnTo>
                <a:lnTo>
                  <a:pt x="1007" y="11760"/>
                </a:lnTo>
                <a:lnTo>
                  <a:pt x="736" y="12147"/>
                </a:lnTo>
                <a:lnTo>
                  <a:pt x="504" y="12553"/>
                </a:lnTo>
                <a:lnTo>
                  <a:pt x="407" y="12766"/>
                </a:lnTo>
                <a:lnTo>
                  <a:pt x="310" y="12978"/>
                </a:lnTo>
                <a:lnTo>
                  <a:pt x="233" y="13211"/>
                </a:lnTo>
                <a:lnTo>
                  <a:pt x="156" y="13443"/>
                </a:lnTo>
                <a:lnTo>
                  <a:pt x="117" y="13675"/>
                </a:lnTo>
                <a:lnTo>
                  <a:pt x="59" y="13907"/>
                </a:lnTo>
                <a:lnTo>
                  <a:pt x="20" y="14158"/>
                </a:lnTo>
                <a:lnTo>
                  <a:pt x="1" y="14390"/>
                </a:lnTo>
                <a:lnTo>
                  <a:pt x="1" y="14642"/>
                </a:lnTo>
                <a:lnTo>
                  <a:pt x="1" y="14874"/>
                </a:lnTo>
                <a:lnTo>
                  <a:pt x="20" y="15106"/>
                </a:lnTo>
                <a:lnTo>
                  <a:pt x="39" y="15338"/>
                </a:lnTo>
                <a:lnTo>
                  <a:pt x="136" y="15802"/>
                </a:lnTo>
                <a:lnTo>
                  <a:pt x="252" y="16247"/>
                </a:lnTo>
                <a:lnTo>
                  <a:pt x="426" y="16673"/>
                </a:lnTo>
                <a:lnTo>
                  <a:pt x="639" y="17079"/>
                </a:lnTo>
                <a:lnTo>
                  <a:pt x="891" y="17466"/>
                </a:lnTo>
                <a:lnTo>
                  <a:pt x="1181" y="17833"/>
                </a:lnTo>
                <a:lnTo>
                  <a:pt x="1490" y="18162"/>
                </a:lnTo>
                <a:lnTo>
                  <a:pt x="1838" y="18452"/>
                </a:lnTo>
                <a:lnTo>
                  <a:pt x="2225" y="18723"/>
                </a:lnTo>
                <a:lnTo>
                  <a:pt x="2631" y="18955"/>
                </a:lnTo>
                <a:lnTo>
                  <a:pt x="2844" y="19052"/>
                </a:lnTo>
                <a:lnTo>
                  <a:pt x="3057" y="19148"/>
                </a:lnTo>
                <a:lnTo>
                  <a:pt x="3289" y="19226"/>
                </a:lnTo>
                <a:lnTo>
                  <a:pt x="3521" y="19284"/>
                </a:lnTo>
                <a:lnTo>
                  <a:pt x="3753" y="19342"/>
                </a:lnTo>
                <a:lnTo>
                  <a:pt x="3985" y="19400"/>
                </a:lnTo>
                <a:lnTo>
                  <a:pt x="4314" y="19439"/>
                </a:lnTo>
                <a:lnTo>
                  <a:pt x="4643" y="19458"/>
                </a:lnTo>
                <a:lnTo>
                  <a:pt x="4952" y="19458"/>
                </a:lnTo>
                <a:lnTo>
                  <a:pt x="5262" y="19439"/>
                </a:lnTo>
                <a:lnTo>
                  <a:pt x="5571" y="19381"/>
                </a:lnTo>
                <a:lnTo>
                  <a:pt x="5881" y="19323"/>
                </a:lnTo>
                <a:lnTo>
                  <a:pt x="6171" y="19245"/>
                </a:lnTo>
                <a:lnTo>
                  <a:pt x="6461" y="19148"/>
                </a:lnTo>
                <a:lnTo>
                  <a:pt x="6577" y="19632"/>
                </a:lnTo>
                <a:lnTo>
                  <a:pt x="6732" y="20116"/>
                </a:lnTo>
                <a:lnTo>
                  <a:pt x="6925" y="20580"/>
                </a:lnTo>
                <a:lnTo>
                  <a:pt x="7138" y="21025"/>
                </a:lnTo>
                <a:lnTo>
                  <a:pt x="7389" y="21450"/>
                </a:lnTo>
                <a:lnTo>
                  <a:pt x="7680" y="21856"/>
                </a:lnTo>
                <a:lnTo>
                  <a:pt x="7989" y="22243"/>
                </a:lnTo>
                <a:lnTo>
                  <a:pt x="8337" y="22611"/>
                </a:lnTo>
                <a:lnTo>
                  <a:pt x="8705" y="22939"/>
                </a:lnTo>
                <a:lnTo>
                  <a:pt x="9091" y="23249"/>
                </a:lnTo>
                <a:lnTo>
                  <a:pt x="9517" y="23539"/>
                </a:lnTo>
                <a:lnTo>
                  <a:pt x="9962" y="23771"/>
                </a:lnTo>
                <a:lnTo>
                  <a:pt x="10426" y="24003"/>
                </a:lnTo>
                <a:lnTo>
                  <a:pt x="10910" y="24177"/>
                </a:lnTo>
                <a:lnTo>
                  <a:pt x="11412" y="24332"/>
                </a:lnTo>
                <a:lnTo>
                  <a:pt x="11915" y="24429"/>
                </a:lnTo>
                <a:lnTo>
                  <a:pt x="12341" y="24487"/>
                </a:lnTo>
                <a:lnTo>
                  <a:pt x="12747" y="24506"/>
                </a:lnTo>
                <a:lnTo>
                  <a:pt x="13153" y="24526"/>
                </a:lnTo>
                <a:lnTo>
                  <a:pt x="13559" y="24506"/>
                </a:lnTo>
                <a:lnTo>
                  <a:pt x="13946" y="24448"/>
                </a:lnTo>
                <a:lnTo>
                  <a:pt x="14333" y="24390"/>
                </a:lnTo>
                <a:lnTo>
                  <a:pt x="14720" y="24293"/>
                </a:lnTo>
                <a:lnTo>
                  <a:pt x="15107" y="24177"/>
                </a:lnTo>
                <a:lnTo>
                  <a:pt x="15474" y="24042"/>
                </a:lnTo>
                <a:lnTo>
                  <a:pt x="15822" y="23887"/>
                </a:lnTo>
                <a:lnTo>
                  <a:pt x="16171" y="23713"/>
                </a:lnTo>
                <a:lnTo>
                  <a:pt x="16499" y="23520"/>
                </a:lnTo>
                <a:lnTo>
                  <a:pt x="16828" y="23307"/>
                </a:lnTo>
                <a:lnTo>
                  <a:pt x="17138" y="23075"/>
                </a:lnTo>
                <a:lnTo>
                  <a:pt x="17447" y="22823"/>
                </a:lnTo>
                <a:lnTo>
                  <a:pt x="17718" y="22572"/>
                </a:lnTo>
                <a:lnTo>
                  <a:pt x="18047" y="22649"/>
                </a:lnTo>
                <a:lnTo>
                  <a:pt x="18395" y="22707"/>
                </a:lnTo>
                <a:lnTo>
                  <a:pt x="18743" y="22765"/>
                </a:lnTo>
                <a:lnTo>
                  <a:pt x="19091" y="22785"/>
                </a:lnTo>
                <a:lnTo>
                  <a:pt x="19420" y="22804"/>
                </a:lnTo>
                <a:lnTo>
                  <a:pt x="19768" y="22804"/>
                </a:lnTo>
                <a:lnTo>
                  <a:pt x="20097" y="22785"/>
                </a:lnTo>
                <a:lnTo>
                  <a:pt x="20445" y="22746"/>
                </a:lnTo>
                <a:lnTo>
                  <a:pt x="20774" y="22688"/>
                </a:lnTo>
                <a:lnTo>
                  <a:pt x="21083" y="22611"/>
                </a:lnTo>
                <a:lnTo>
                  <a:pt x="21412" y="22533"/>
                </a:lnTo>
                <a:lnTo>
                  <a:pt x="21722" y="22437"/>
                </a:lnTo>
                <a:lnTo>
                  <a:pt x="22031" y="22321"/>
                </a:lnTo>
                <a:lnTo>
                  <a:pt x="22321" y="22185"/>
                </a:lnTo>
                <a:lnTo>
                  <a:pt x="22631" y="22050"/>
                </a:lnTo>
                <a:lnTo>
                  <a:pt x="22902" y="21895"/>
                </a:lnTo>
                <a:lnTo>
                  <a:pt x="23192" y="21721"/>
                </a:lnTo>
                <a:lnTo>
                  <a:pt x="23462" y="21528"/>
                </a:lnTo>
                <a:lnTo>
                  <a:pt x="23637" y="21914"/>
                </a:lnTo>
                <a:lnTo>
                  <a:pt x="23830" y="22263"/>
                </a:lnTo>
                <a:lnTo>
                  <a:pt x="24062" y="22611"/>
                </a:lnTo>
                <a:lnTo>
                  <a:pt x="24294" y="22959"/>
                </a:lnTo>
                <a:lnTo>
                  <a:pt x="24565" y="23268"/>
                </a:lnTo>
                <a:lnTo>
                  <a:pt x="24836" y="23578"/>
                </a:lnTo>
                <a:lnTo>
                  <a:pt x="25145" y="23868"/>
                </a:lnTo>
                <a:lnTo>
                  <a:pt x="25455" y="24139"/>
                </a:lnTo>
                <a:lnTo>
                  <a:pt x="25803" y="24371"/>
                </a:lnTo>
                <a:lnTo>
                  <a:pt x="26151" y="24603"/>
                </a:lnTo>
                <a:lnTo>
                  <a:pt x="26518" y="24816"/>
                </a:lnTo>
                <a:lnTo>
                  <a:pt x="26905" y="24990"/>
                </a:lnTo>
                <a:lnTo>
                  <a:pt x="27292" y="25164"/>
                </a:lnTo>
                <a:lnTo>
                  <a:pt x="27698" y="25299"/>
                </a:lnTo>
                <a:lnTo>
                  <a:pt x="28124" y="25415"/>
                </a:lnTo>
                <a:lnTo>
                  <a:pt x="28569" y="25493"/>
                </a:lnTo>
                <a:lnTo>
                  <a:pt x="28936" y="25551"/>
                </a:lnTo>
                <a:lnTo>
                  <a:pt x="29304" y="25570"/>
                </a:lnTo>
                <a:lnTo>
                  <a:pt x="29691" y="25589"/>
                </a:lnTo>
                <a:lnTo>
                  <a:pt x="30058" y="25570"/>
                </a:lnTo>
                <a:lnTo>
                  <a:pt x="30406" y="25551"/>
                </a:lnTo>
                <a:lnTo>
                  <a:pt x="30774" y="25493"/>
                </a:lnTo>
                <a:lnTo>
                  <a:pt x="31122" y="25435"/>
                </a:lnTo>
                <a:lnTo>
                  <a:pt x="31470" y="25338"/>
                </a:lnTo>
                <a:lnTo>
                  <a:pt x="31818" y="25241"/>
                </a:lnTo>
                <a:lnTo>
                  <a:pt x="32147" y="25125"/>
                </a:lnTo>
                <a:lnTo>
                  <a:pt x="32476" y="24970"/>
                </a:lnTo>
                <a:lnTo>
                  <a:pt x="32805" y="24816"/>
                </a:lnTo>
                <a:lnTo>
                  <a:pt x="33114" y="24642"/>
                </a:lnTo>
                <a:lnTo>
                  <a:pt x="33404" y="24467"/>
                </a:lnTo>
                <a:lnTo>
                  <a:pt x="33694" y="24255"/>
                </a:lnTo>
                <a:lnTo>
                  <a:pt x="33984" y="24042"/>
                </a:lnTo>
                <a:lnTo>
                  <a:pt x="34333" y="24351"/>
                </a:lnTo>
                <a:lnTo>
                  <a:pt x="34719" y="24642"/>
                </a:lnTo>
                <a:lnTo>
                  <a:pt x="35126" y="24893"/>
                </a:lnTo>
                <a:lnTo>
                  <a:pt x="35532" y="25125"/>
                </a:lnTo>
                <a:lnTo>
                  <a:pt x="35977" y="25319"/>
                </a:lnTo>
                <a:lnTo>
                  <a:pt x="36441" y="25493"/>
                </a:lnTo>
                <a:lnTo>
                  <a:pt x="36924" y="25628"/>
                </a:lnTo>
                <a:lnTo>
                  <a:pt x="37408" y="25725"/>
                </a:lnTo>
                <a:lnTo>
                  <a:pt x="37756" y="25763"/>
                </a:lnTo>
                <a:lnTo>
                  <a:pt x="38085" y="25802"/>
                </a:lnTo>
                <a:lnTo>
                  <a:pt x="38762" y="25802"/>
                </a:lnTo>
                <a:lnTo>
                  <a:pt x="39091" y="25783"/>
                </a:lnTo>
                <a:lnTo>
                  <a:pt x="39420" y="25744"/>
                </a:lnTo>
                <a:lnTo>
                  <a:pt x="39748" y="25705"/>
                </a:lnTo>
                <a:lnTo>
                  <a:pt x="40058" y="25628"/>
                </a:lnTo>
                <a:lnTo>
                  <a:pt x="40367" y="25551"/>
                </a:lnTo>
                <a:lnTo>
                  <a:pt x="40677" y="25454"/>
                </a:lnTo>
                <a:lnTo>
                  <a:pt x="40986" y="25338"/>
                </a:lnTo>
                <a:lnTo>
                  <a:pt x="41276" y="25202"/>
                </a:lnTo>
                <a:lnTo>
                  <a:pt x="41566" y="25067"/>
                </a:lnTo>
                <a:lnTo>
                  <a:pt x="41837" y="24912"/>
                </a:lnTo>
                <a:lnTo>
                  <a:pt x="42108" y="24738"/>
                </a:lnTo>
                <a:lnTo>
                  <a:pt x="42379" y="24564"/>
                </a:lnTo>
                <a:lnTo>
                  <a:pt x="42630" y="24371"/>
                </a:lnTo>
                <a:lnTo>
                  <a:pt x="42882" y="24158"/>
                </a:lnTo>
                <a:lnTo>
                  <a:pt x="43114" y="23945"/>
                </a:lnTo>
                <a:lnTo>
                  <a:pt x="43346" y="23713"/>
                </a:lnTo>
                <a:lnTo>
                  <a:pt x="43559" y="23481"/>
                </a:lnTo>
                <a:lnTo>
                  <a:pt x="43771" y="23230"/>
                </a:lnTo>
                <a:lnTo>
                  <a:pt x="43946" y="22978"/>
                </a:lnTo>
                <a:lnTo>
                  <a:pt x="44139" y="22707"/>
                </a:lnTo>
                <a:lnTo>
                  <a:pt x="44294" y="22417"/>
                </a:lnTo>
                <a:lnTo>
                  <a:pt x="44448" y="22146"/>
                </a:lnTo>
                <a:lnTo>
                  <a:pt x="44603" y="21837"/>
                </a:lnTo>
                <a:lnTo>
                  <a:pt x="44719" y="21528"/>
                </a:lnTo>
                <a:lnTo>
                  <a:pt x="44835" y="21218"/>
                </a:lnTo>
                <a:lnTo>
                  <a:pt x="44932" y="20889"/>
                </a:lnTo>
                <a:lnTo>
                  <a:pt x="45009" y="20560"/>
                </a:lnTo>
                <a:lnTo>
                  <a:pt x="45067" y="20232"/>
                </a:lnTo>
                <a:lnTo>
                  <a:pt x="45145" y="19690"/>
                </a:lnTo>
                <a:lnTo>
                  <a:pt x="45164" y="19168"/>
                </a:lnTo>
                <a:lnTo>
                  <a:pt x="45145" y="18646"/>
                </a:lnTo>
                <a:lnTo>
                  <a:pt x="45087" y="18123"/>
                </a:lnTo>
                <a:lnTo>
                  <a:pt x="45338" y="18027"/>
                </a:lnTo>
                <a:lnTo>
                  <a:pt x="45570" y="17911"/>
                </a:lnTo>
                <a:lnTo>
                  <a:pt x="45802" y="17756"/>
                </a:lnTo>
                <a:lnTo>
                  <a:pt x="46015" y="17620"/>
                </a:lnTo>
                <a:lnTo>
                  <a:pt x="46228" y="17446"/>
                </a:lnTo>
                <a:lnTo>
                  <a:pt x="46441" y="17272"/>
                </a:lnTo>
                <a:lnTo>
                  <a:pt x="46634" y="17079"/>
                </a:lnTo>
                <a:lnTo>
                  <a:pt x="46808" y="16885"/>
                </a:lnTo>
                <a:lnTo>
                  <a:pt x="46963" y="16673"/>
                </a:lnTo>
                <a:lnTo>
                  <a:pt x="47118" y="16441"/>
                </a:lnTo>
                <a:lnTo>
                  <a:pt x="47253" y="16209"/>
                </a:lnTo>
                <a:lnTo>
                  <a:pt x="47369" y="15957"/>
                </a:lnTo>
                <a:lnTo>
                  <a:pt x="47485" y="15706"/>
                </a:lnTo>
                <a:lnTo>
                  <a:pt x="47582" y="15435"/>
                </a:lnTo>
                <a:lnTo>
                  <a:pt x="47659" y="15164"/>
                </a:lnTo>
                <a:lnTo>
                  <a:pt x="47698" y="14893"/>
                </a:lnTo>
                <a:lnTo>
                  <a:pt x="47756" y="14468"/>
                </a:lnTo>
                <a:lnTo>
                  <a:pt x="47756" y="14042"/>
                </a:lnTo>
                <a:lnTo>
                  <a:pt x="47717" y="13617"/>
                </a:lnTo>
                <a:lnTo>
                  <a:pt x="47640" y="13211"/>
                </a:lnTo>
                <a:lnTo>
                  <a:pt x="47524" y="12824"/>
                </a:lnTo>
                <a:lnTo>
                  <a:pt x="47388" y="12456"/>
                </a:lnTo>
                <a:lnTo>
                  <a:pt x="47195" y="12089"/>
                </a:lnTo>
                <a:lnTo>
                  <a:pt x="46982" y="11741"/>
                </a:lnTo>
                <a:lnTo>
                  <a:pt x="46731" y="11431"/>
                </a:lnTo>
                <a:lnTo>
                  <a:pt x="46441" y="11141"/>
                </a:lnTo>
                <a:lnTo>
                  <a:pt x="46131" y="10870"/>
                </a:lnTo>
                <a:lnTo>
                  <a:pt x="45802" y="10638"/>
                </a:lnTo>
                <a:lnTo>
                  <a:pt x="45435" y="10445"/>
                </a:lnTo>
                <a:lnTo>
                  <a:pt x="45048" y="10271"/>
                </a:lnTo>
                <a:lnTo>
                  <a:pt x="44661" y="10135"/>
                </a:lnTo>
                <a:lnTo>
                  <a:pt x="44236" y="10038"/>
                </a:lnTo>
                <a:lnTo>
                  <a:pt x="44255" y="9922"/>
                </a:lnTo>
                <a:lnTo>
                  <a:pt x="44313" y="9478"/>
                </a:lnTo>
                <a:lnTo>
                  <a:pt x="44352" y="9052"/>
                </a:lnTo>
                <a:lnTo>
                  <a:pt x="44371" y="8626"/>
                </a:lnTo>
                <a:lnTo>
                  <a:pt x="44371" y="8201"/>
                </a:lnTo>
                <a:lnTo>
                  <a:pt x="44332" y="7775"/>
                </a:lnTo>
                <a:lnTo>
                  <a:pt x="44294" y="7350"/>
                </a:lnTo>
                <a:lnTo>
                  <a:pt x="44216" y="6944"/>
                </a:lnTo>
                <a:lnTo>
                  <a:pt x="44139" y="6538"/>
                </a:lnTo>
                <a:lnTo>
                  <a:pt x="44023" y="6131"/>
                </a:lnTo>
                <a:lnTo>
                  <a:pt x="43907" y="5745"/>
                </a:lnTo>
                <a:lnTo>
                  <a:pt x="43752" y="5358"/>
                </a:lnTo>
                <a:lnTo>
                  <a:pt x="43597" y="4971"/>
                </a:lnTo>
                <a:lnTo>
                  <a:pt x="43404" y="4603"/>
                </a:lnTo>
                <a:lnTo>
                  <a:pt x="43211" y="4255"/>
                </a:lnTo>
                <a:lnTo>
                  <a:pt x="42998" y="3888"/>
                </a:lnTo>
                <a:lnTo>
                  <a:pt x="42766" y="3559"/>
                </a:lnTo>
                <a:lnTo>
                  <a:pt x="42514" y="3230"/>
                </a:lnTo>
                <a:lnTo>
                  <a:pt x="42263" y="2921"/>
                </a:lnTo>
                <a:lnTo>
                  <a:pt x="41992" y="2611"/>
                </a:lnTo>
                <a:lnTo>
                  <a:pt x="41702" y="2321"/>
                </a:lnTo>
                <a:lnTo>
                  <a:pt x="41392" y="2050"/>
                </a:lnTo>
                <a:lnTo>
                  <a:pt x="41064" y="1799"/>
                </a:lnTo>
                <a:lnTo>
                  <a:pt x="40735" y="1547"/>
                </a:lnTo>
                <a:lnTo>
                  <a:pt x="40387" y="1315"/>
                </a:lnTo>
                <a:lnTo>
                  <a:pt x="40038" y="1102"/>
                </a:lnTo>
                <a:lnTo>
                  <a:pt x="39671" y="909"/>
                </a:lnTo>
                <a:lnTo>
                  <a:pt x="39284" y="716"/>
                </a:lnTo>
                <a:lnTo>
                  <a:pt x="38897" y="561"/>
                </a:lnTo>
                <a:lnTo>
                  <a:pt x="38491" y="426"/>
                </a:lnTo>
                <a:lnTo>
                  <a:pt x="38085" y="290"/>
                </a:lnTo>
                <a:lnTo>
                  <a:pt x="37659" y="193"/>
                </a:lnTo>
                <a:lnTo>
                  <a:pt x="37215" y="116"/>
                </a:lnTo>
                <a:lnTo>
                  <a:pt x="36692" y="39"/>
                </a:lnTo>
                <a:lnTo>
                  <a:pt x="3617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65"/>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65">
            <a:hlinkClick r:id="" action="ppaction://hlinkshowjump?jump=nextslide"/>
          </p:cNvPr>
          <p:cNvSpPr/>
          <p:nvPr/>
        </p:nvSpPr>
        <p:spPr>
          <a:xfrm rot="5400000">
            <a:off x="8169995" y="543375"/>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65">
            <a:hlinkClick r:id="" action="ppaction://hlinkshowjump?jump=nextslide"/>
          </p:cNvPr>
          <p:cNvSpPr/>
          <p:nvPr/>
        </p:nvSpPr>
        <p:spPr>
          <a:xfrm rot="-5400000" flipH="1">
            <a:off x="766688" y="530150"/>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65"/>
          <p:cNvSpPr/>
          <p:nvPr/>
        </p:nvSpPr>
        <p:spPr>
          <a:xfrm>
            <a:off x="3927758" y="230500"/>
            <a:ext cx="647930" cy="350082"/>
          </a:xfrm>
          <a:custGeom>
            <a:avLst/>
            <a:gdLst/>
            <a:ahLst/>
            <a:cxnLst/>
            <a:rect l="l" t="t" r="r" b="b"/>
            <a:pathLst>
              <a:path w="47756" h="25803" extrusionOk="0">
                <a:moveTo>
                  <a:pt x="35648" y="0"/>
                </a:moveTo>
                <a:lnTo>
                  <a:pt x="35126" y="19"/>
                </a:lnTo>
                <a:lnTo>
                  <a:pt x="34603" y="77"/>
                </a:lnTo>
                <a:lnTo>
                  <a:pt x="34100" y="174"/>
                </a:lnTo>
                <a:lnTo>
                  <a:pt x="33617" y="290"/>
                </a:lnTo>
                <a:lnTo>
                  <a:pt x="33133" y="445"/>
                </a:lnTo>
                <a:lnTo>
                  <a:pt x="32650" y="619"/>
                </a:lnTo>
                <a:lnTo>
                  <a:pt x="32205" y="812"/>
                </a:lnTo>
                <a:lnTo>
                  <a:pt x="31760" y="1044"/>
                </a:lnTo>
                <a:lnTo>
                  <a:pt x="31315" y="1296"/>
                </a:lnTo>
                <a:lnTo>
                  <a:pt x="30909" y="1567"/>
                </a:lnTo>
                <a:lnTo>
                  <a:pt x="30503" y="1876"/>
                </a:lnTo>
                <a:lnTo>
                  <a:pt x="30116" y="2205"/>
                </a:lnTo>
                <a:lnTo>
                  <a:pt x="29768" y="2534"/>
                </a:lnTo>
                <a:lnTo>
                  <a:pt x="29400" y="2398"/>
                </a:lnTo>
                <a:lnTo>
                  <a:pt x="29033" y="2282"/>
                </a:lnTo>
                <a:lnTo>
                  <a:pt x="28646" y="2166"/>
                </a:lnTo>
                <a:lnTo>
                  <a:pt x="28259" y="2089"/>
                </a:lnTo>
                <a:lnTo>
                  <a:pt x="27969" y="2050"/>
                </a:lnTo>
                <a:lnTo>
                  <a:pt x="27679" y="2031"/>
                </a:lnTo>
                <a:lnTo>
                  <a:pt x="27408" y="2012"/>
                </a:lnTo>
                <a:lnTo>
                  <a:pt x="27118" y="2012"/>
                </a:lnTo>
                <a:lnTo>
                  <a:pt x="26847" y="2031"/>
                </a:lnTo>
                <a:lnTo>
                  <a:pt x="26577" y="2050"/>
                </a:lnTo>
                <a:lnTo>
                  <a:pt x="26306" y="2070"/>
                </a:lnTo>
                <a:lnTo>
                  <a:pt x="26035" y="2128"/>
                </a:lnTo>
                <a:lnTo>
                  <a:pt x="25764" y="2186"/>
                </a:lnTo>
                <a:lnTo>
                  <a:pt x="25493" y="2244"/>
                </a:lnTo>
                <a:lnTo>
                  <a:pt x="24990" y="2418"/>
                </a:lnTo>
                <a:lnTo>
                  <a:pt x="24488" y="2611"/>
                </a:lnTo>
                <a:lnTo>
                  <a:pt x="24023" y="2863"/>
                </a:lnTo>
                <a:lnTo>
                  <a:pt x="23579" y="3153"/>
                </a:lnTo>
                <a:lnTo>
                  <a:pt x="23153" y="3482"/>
                </a:lnTo>
                <a:lnTo>
                  <a:pt x="22747" y="3830"/>
                </a:lnTo>
                <a:lnTo>
                  <a:pt x="22379" y="4236"/>
                </a:lnTo>
                <a:lnTo>
                  <a:pt x="22051" y="4642"/>
                </a:lnTo>
                <a:lnTo>
                  <a:pt x="21760" y="5106"/>
                </a:lnTo>
                <a:lnTo>
                  <a:pt x="21625" y="5338"/>
                </a:lnTo>
                <a:lnTo>
                  <a:pt x="21490" y="5570"/>
                </a:lnTo>
                <a:lnTo>
                  <a:pt x="21374" y="5822"/>
                </a:lnTo>
                <a:lnTo>
                  <a:pt x="21277" y="6093"/>
                </a:lnTo>
                <a:lnTo>
                  <a:pt x="21045" y="5977"/>
                </a:lnTo>
                <a:lnTo>
                  <a:pt x="20793" y="5899"/>
                </a:lnTo>
                <a:lnTo>
                  <a:pt x="20561" y="5822"/>
                </a:lnTo>
                <a:lnTo>
                  <a:pt x="20290" y="5764"/>
                </a:lnTo>
                <a:lnTo>
                  <a:pt x="20078" y="5745"/>
                </a:lnTo>
                <a:lnTo>
                  <a:pt x="19865" y="5725"/>
                </a:lnTo>
                <a:lnTo>
                  <a:pt x="19652" y="5725"/>
                </a:lnTo>
                <a:lnTo>
                  <a:pt x="19439" y="5745"/>
                </a:lnTo>
                <a:lnTo>
                  <a:pt x="19227" y="5764"/>
                </a:lnTo>
                <a:lnTo>
                  <a:pt x="19014" y="5803"/>
                </a:lnTo>
                <a:lnTo>
                  <a:pt x="18820" y="5841"/>
                </a:lnTo>
                <a:lnTo>
                  <a:pt x="18608" y="5899"/>
                </a:lnTo>
                <a:lnTo>
                  <a:pt x="18414" y="5977"/>
                </a:lnTo>
                <a:lnTo>
                  <a:pt x="18240" y="6054"/>
                </a:lnTo>
                <a:lnTo>
                  <a:pt x="18047" y="6151"/>
                </a:lnTo>
                <a:lnTo>
                  <a:pt x="17873" y="6247"/>
                </a:lnTo>
                <a:lnTo>
                  <a:pt x="17699" y="6363"/>
                </a:lnTo>
                <a:lnTo>
                  <a:pt x="17525" y="6480"/>
                </a:lnTo>
                <a:lnTo>
                  <a:pt x="17370" y="6615"/>
                </a:lnTo>
                <a:lnTo>
                  <a:pt x="17215" y="6750"/>
                </a:lnTo>
                <a:lnTo>
                  <a:pt x="17060" y="6441"/>
                </a:lnTo>
                <a:lnTo>
                  <a:pt x="16867" y="6151"/>
                </a:lnTo>
                <a:lnTo>
                  <a:pt x="16654" y="5880"/>
                </a:lnTo>
                <a:lnTo>
                  <a:pt x="16441" y="5609"/>
                </a:lnTo>
                <a:lnTo>
                  <a:pt x="16209" y="5358"/>
                </a:lnTo>
                <a:lnTo>
                  <a:pt x="15958" y="5126"/>
                </a:lnTo>
                <a:lnTo>
                  <a:pt x="15706" y="4893"/>
                </a:lnTo>
                <a:lnTo>
                  <a:pt x="15416" y="4681"/>
                </a:lnTo>
                <a:lnTo>
                  <a:pt x="15145" y="4487"/>
                </a:lnTo>
                <a:lnTo>
                  <a:pt x="14836" y="4294"/>
                </a:lnTo>
                <a:lnTo>
                  <a:pt x="14527" y="4139"/>
                </a:lnTo>
                <a:lnTo>
                  <a:pt x="14198" y="3984"/>
                </a:lnTo>
                <a:lnTo>
                  <a:pt x="13869" y="3868"/>
                </a:lnTo>
                <a:lnTo>
                  <a:pt x="13521" y="3752"/>
                </a:lnTo>
                <a:lnTo>
                  <a:pt x="13173" y="3656"/>
                </a:lnTo>
                <a:lnTo>
                  <a:pt x="12805" y="3578"/>
                </a:lnTo>
                <a:lnTo>
                  <a:pt x="12496" y="3540"/>
                </a:lnTo>
                <a:lnTo>
                  <a:pt x="12186" y="3520"/>
                </a:lnTo>
                <a:lnTo>
                  <a:pt x="11877" y="3501"/>
                </a:lnTo>
                <a:lnTo>
                  <a:pt x="11567" y="3501"/>
                </a:lnTo>
                <a:lnTo>
                  <a:pt x="11277" y="3520"/>
                </a:lnTo>
                <a:lnTo>
                  <a:pt x="10968" y="3559"/>
                </a:lnTo>
                <a:lnTo>
                  <a:pt x="10677" y="3617"/>
                </a:lnTo>
                <a:lnTo>
                  <a:pt x="10387" y="3675"/>
                </a:lnTo>
                <a:lnTo>
                  <a:pt x="10097" y="3752"/>
                </a:lnTo>
                <a:lnTo>
                  <a:pt x="9807" y="3849"/>
                </a:lnTo>
                <a:lnTo>
                  <a:pt x="9536" y="3946"/>
                </a:lnTo>
                <a:lnTo>
                  <a:pt x="9266" y="4062"/>
                </a:lnTo>
                <a:lnTo>
                  <a:pt x="8995" y="4197"/>
                </a:lnTo>
                <a:lnTo>
                  <a:pt x="8743" y="4333"/>
                </a:lnTo>
                <a:lnTo>
                  <a:pt x="8492" y="4487"/>
                </a:lnTo>
                <a:lnTo>
                  <a:pt x="8240" y="4661"/>
                </a:lnTo>
                <a:lnTo>
                  <a:pt x="8008" y="4835"/>
                </a:lnTo>
                <a:lnTo>
                  <a:pt x="7776" y="5010"/>
                </a:lnTo>
                <a:lnTo>
                  <a:pt x="7563" y="5222"/>
                </a:lnTo>
                <a:lnTo>
                  <a:pt x="7351" y="5435"/>
                </a:lnTo>
                <a:lnTo>
                  <a:pt x="7157" y="5648"/>
                </a:lnTo>
                <a:lnTo>
                  <a:pt x="6964" y="5880"/>
                </a:lnTo>
                <a:lnTo>
                  <a:pt x="6790" y="6112"/>
                </a:lnTo>
                <a:lnTo>
                  <a:pt x="6635" y="6363"/>
                </a:lnTo>
                <a:lnTo>
                  <a:pt x="6480" y="6615"/>
                </a:lnTo>
                <a:lnTo>
                  <a:pt x="6326" y="6886"/>
                </a:lnTo>
                <a:lnTo>
                  <a:pt x="6210" y="7156"/>
                </a:lnTo>
                <a:lnTo>
                  <a:pt x="6093" y="7447"/>
                </a:lnTo>
                <a:lnTo>
                  <a:pt x="5977" y="7737"/>
                </a:lnTo>
                <a:lnTo>
                  <a:pt x="5900" y="8027"/>
                </a:lnTo>
                <a:lnTo>
                  <a:pt x="5823" y="8336"/>
                </a:lnTo>
                <a:lnTo>
                  <a:pt x="5765" y="8646"/>
                </a:lnTo>
                <a:lnTo>
                  <a:pt x="5726" y="8994"/>
                </a:lnTo>
                <a:lnTo>
                  <a:pt x="5687" y="9323"/>
                </a:lnTo>
                <a:lnTo>
                  <a:pt x="5687" y="9671"/>
                </a:lnTo>
                <a:lnTo>
                  <a:pt x="5687" y="10019"/>
                </a:lnTo>
                <a:lnTo>
                  <a:pt x="5552" y="9980"/>
                </a:lnTo>
                <a:lnTo>
                  <a:pt x="5300" y="9942"/>
                </a:lnTo>
                <a:lnTo>
                  <a:pt x="5049" y="9922"/>
                </a:lnTo>
                <a:lnTo>
                  <a:pt x="4585" y="9922"/>
                </a:lnTo>
                <a:lnTo>
                  <a:pt x="4333" y="9942"/>
                </a:lnTo>
                <a:lnTo>
                  <a:pt x="4101" y="9961"/>
                </a:lnTo>
                <a:lnTo>
                  <a:pt x="3656" y="10058"/>
                </a:lnTo>
                <a:lnTo>
                  <a:pt x="3212" y="10174"/>
                </a:lnTo>
                <a:lnTo>
                  <a:pt x="2786" y="10348"/>
                </a:lnTo>
                <a:lnTo>
                  <a:pt x="2380" y="10561"/>
                </a:lnTo>
                <a:lnTo>
                  <a:pt x="1993" y="10812"/>
                </a:lnTo>
                <a:lnTo>
                  <a:pt x="1626" y="11102"/>
                </a:lnTo>
                <a:lnTo>
                  <a:pt x="1297" y="11412"/>
                </a:lnTo>
                <a:lnTo>
                  <a:pt x="1007" y="11760"/>
                </a:lnTo>
                <a:lnTo>
                  <a:pt x="736" y="12147"/>
                </a:lnTo>
                <a:lnTo>
                  <a:pt x="504" y="12553"/>
                </a:lnTo>
                <a:lnTo>
                  <a:pt x="407" y="12766"/>
                </a:lnTo>
                <a:lnTo>
                  <a:pt x="310" y="12978"/>
                </a:lnTo>
                <a:lnTo>
                  <a:pt x="233" y="13211"/>
                </a:lnTo>
                <a:lnTo>
                  <a:pt x="156" y="13443"/>
                </a:lnTo>
                <a:lnTo>
                  <a:pt x="117" y="13675"/>
                </a:lnTo>
                <a:lnTo>
                  <a:pt x="59" y="13907"/>
                </a:lnTo>
                <a:lnTo>
                  <a:pt x="20" y="14158"/>
                </a:lnTo>
                <a:lnTo>
                  <a:pt x="1" y="14390"/>
                </a:lnTo>
                <a:lnTo>
                  <a:pt x="1" y="14642"/>
                </a:lnTo>
                <a:lnTo>
                  <a:pt x="1" y="14874"/>
                </a:lnTo>
                <a:lnTo>
                  <a:pt x="20" y="15106"/>
                </a:lnTo>
                <a:lnTo>
                  <a:pt x="39" y="15338"/>
                </a:lnTo>
                <a:lnTo>
                  <a:pt x="136" y="15802"/>
                </a:lnTo>
                <a:lnTo>
                  <a:pt x="252" y="16247"/>
                </a:lnTo>
                <a:lnTo>
                  <a:pt x="426" y="16673"/>
                </a:lnTo>
                <a:lnTo>
                  <a:pt x="639" y="17079"/>
                </a:lnTo>
                <a:lnTo>
                  <a:pt x="891" y="17466"/>
                </a:lnTo>
                <a:lnTo>
                  <a:pt x="1181" y="17833"/>
                </a:lnTo>
                <a:lnTo>
                  <a:pt x="1490" y="18162"/>
                </a:lnTo>
                <a:lnTo>
                  <a:pt x="1838" y="18452"/>
                </a:lnTo>
                <a:lnTo>
                  <a:pt x="2225" y="18723"/>
                </a:lnTo>
                <a:lnTo>
                  <a:pt x="2631" y="18955"/>
                </a:lnTo>
                <a:lnTo>
                  <a:pt x="2844" y="19052"/>
                </a:lnTo>
                <a:lnTo>
                  <a:pt x="3057" y="19148"/>
                </a:lnTo>
                <a:lnTo>
                  <a:pt x="3289" y="19226"/>
                </a:lnTo>
                <a:lnTo>
                  <a:pt x="3521" y="19284"/>
                </a:lnTo>
                <a:lnTo>
                  <a:pt x="3753" y="19342"/>
                </a:lnTo>
                <a:lnTo>
                  <a:pt x="3985" y="19400"/>
                </a:lnTo>
                <a:lnTo>
                  <a:pt x="4314" y="19439"/>
                </a:lnTo>
                <a:lnTo>
                  <a:pt x="4643" y="19458"/>
                </a:lnTo>
                <a:lnTo>
                  <a:pt x="4952" y="19458"/>
                </a:lnTo>
                <a:lnTo>
                  <a:pt x="5262" y="19439"/>
                </a:lnTo>
                <a:lnTo>
                  <a:pt x="5571" y="19381"/>
                </a:lnTo>
                <a:lnTo>
                  <a:pt x="5881" y="19323"/>
                </a:lnTo>
                <a:lnTo>
                  <a:pt x="6171" y="19245"/>
                </a:lnTo>
                <a:lnTo>
                  <a:pt x="6461" y="19148"/>
                </a:lnTo>
                <a:lnTo>
                  <a:pt x="6577" y="19632"/>
                </a:lnTo>
                <a:lnTo>
                  <a:pt x="6732" y="20116"/>
                </a:lnTo>
                <a:lnTo>
                  <a:pt x="6925" y="20580"/>
                </a:lnTo>
                <a:lnTo>
                  <a:pt x="7138" y="21025"/>
                </a:lnTo>
                <a:lnTo>
                  <a:pt x="7389" y="21450"/>
                </a:lnTo>
                <a:lnTo>
                  <a:pt x="7680" y="21856"/>
                </a:lnTo>
                <a:lnTo>
                  <a:pt x="7989" y="22243"/>
                </a:lnTo>
                <a:lnTo>
                  <a:pt x="8337" y="22611"/>
                </a:lnTo>
                <a:lnTo>
                  <a:pt x="8705" y="22939"/>
                </a:lnTo>
                <a:lnTo>
                  <a:pt x="9091" y="23249"/>
                </a:lnTo>
                <a:lnTo>
                  <a:pt x="9517" y="23539"/>
                </a:lnTo>
                <a:lnTo>
                  <a:pt x="9962" y="23771"/>
                </a:lnTo>
                <a:lnTo>
                  <a:pt x="10426" y="24003"/>
                </a:lnTo>
                <a:lnTo>
                  <a:pt x="10910" y="24177"/>
                </a:lnTo>
                <a:lnTo>
                  <a:pt x="11412" y="24332"/>
                </a:lnTo>
                <a:lnTo>
                  <a:pt x="11915" y="24429"/>
                </a:lnTo>
                <a:lnTo>
                  <a:pt x="12341" y="24487"/>
                </a:lnTo>
                <a:lnTo>
                  <a:pt x="12747" y="24506"/>
                </a:lnTo>
                <a:lnTo>
                  <a:pt x="13153" y="24526"/>
                </a:lnTo>
                <a:lnTo>
                  <a:pt x="13559" y="24506"/>
                </a:lnTo>
                <a:lnTo>
                  <a:pt x="13946" y="24448"/>
                </a:lnTo>
                <a:lnTo>
                  <a:pt x="14333" y="24390"/>
                </a:lnTo>
                <a:lnTo>
                  <a:pt x="14720" y="24293"/>
                </a:lnTo>
                <a:lnTo>
                  <a:pt x="15107" y="24177"/>
                </a:lnTo>
                <a:lnTo>
                  <a:pt x="15474" y="24042"/>
                </a:lnTo>
                <a:lnTo>
                  <a:pt x="15822" y="23887"/>
                </a:lnTo>
                <a:lnTo>
                  <a:pt x="16171" y="23713"/>
                </a:lnTo>
                <a:lnTo>
                  <a:pt x="16499" y="23520"/>
                </a:lnTo>
                <a:lnTo>
                  <a:pt x="16828" y="23307"/>
                </a:lnTo>
                <a:lnTo>
                  <a:pt x="17138" y="23075"/>
                </a:lnTo>
                <a:lnTo>
                  <a:pt x="17447" y="22823"/>
                </a:lnTo>
                <a:lnTo>
                  <a:pt x="17718" y="22572"/>
                </a:lnTo>
                <a:lnTo>
                  <a:pt x="18047" y="22649"/>
                </a:lnTo>
                <a:lnTo>
                  <a:pt x="18395" y="22707"/>
                </a:lnTo>
                <a:lnTo>
                  <a:pt x="18743" y="22765"/>
                </a:lnTo>
                <a:lnTo>
                  <a:pt x="19091" y="22785"/>
                </a:lnTo>
                <a:lnTo>
                  <a:pt x="19420" y="22804"/>
                </a:lnTo>
                <a:lnTo>
                  <a:pt x="19768" y="22804"/>
                </a:lnTo>
                <a:lnTo>
                  <a:pt x="20097" y="22785"/>
                </a:lnTo>
                <a:lnTo>
                  <a:pt x="20445" y="22746"/>
                </a:lnTo>
                <a:lnTo>
                  <a:pt x="20774" y="22688"/>
                </a:lnTo>
                <a:lnTo>
                  <a:pt x="21083" y="22611"/>
                </a:lnTo>
                <a:lnTo>
                  <a:pt x="21412" y="22533"/>
                </a:lnTo>
                <a:lnTo>
                  <a:pt x="21722" y="22437"/>
                </a:lnTo>
                <a:lnTo>
                  <a:pt x="22031" y="22321"/>
                </a:lnTo>
                <a:lnTo>
                  <a:pt x="22321" y="22185"/>
                </a:lnTo>
                <a:lnTo>
                  <a:pt x="22631" y="22050"/>
                </a:lnTo>
                <a:lnTo>
                  <a:pt x="22902" y="21895"/>
                </a:lnTo>
                <a:lnTo>
                  <a:pt x="23192" y="21721"/>
                </a:lnTo>
                <a:lnTo>
                  <a:pt x="23462" y="21528"/>
                </a:lnTo>
                <a:lnTo>
                  <a:pt x="23637" y="21914"/>
                </a:lnTo>
                <a:lnTo>
                  <a:pt x="23830" y="22263"/>
                </a:lnTo>
                <a:lnTo>
                  <a:pt x="24062" y="22611"/>
                </a:lnTo>
                <a:lnTo>
                  <a:pt x="24294" y="22959"/>
                </a:lnTo>
                <a:lnTo>
                  <a:pt x="24565" y="23268"/>
                </a:lnTo>
                <a:lnTo>
                  <a:pt x="24836" y="23578"/>
                </a:lnTo>
                <a:lnTo>
                  <a:pt x="25145" y="23868"/>
                </a:lnTo>
                <a:lnTo>
                  <a:pt x="25455" y="24139"/>
                </a:lnTo>
                <a:lnTo>
                  <a:pt x="25803" y="24371"/>
                </a:lnTo>
                <a:lnTo>
                  <a:pt x="26151" y="24603"/>
                </a:lnTo>
                <a:lnTo>
                  <a:pt x="26518" y="24816"/>
                </a:lnTo>
                <a:lnTo>
                  <a:pt x="26905" y="24990"/>
                </a:lnTo>
                <a:lnTo>
                  <a:pt x="27292" y="25164"/>
                </a:lnTo>
                <a:lnTo>
                  <a:pt x="27698" y="25299"/>
                </a:lnTo>
                <a:lnTo>
                  <a:pt x="28124" y="25415"/>
                </a:lnTo>
                <a:lnTo>
                  <a:pt x="28569" y="25493"/>
                </a:lnTo>
                <a:lnTo>
                  <a:pt x="28936" y="25551"/>
                </a:lnTo>
                <a:lnTo>
                  <a:pt x="29304" y="25570"/>
                </a:lnTo>
                <a:lnTo>
                  <a:pt x="29691" y="25589"/>
                </a:lnTo>
                <a:lnTo>
                  <a:pt x="30058" y="25570"/>
                </a:lnTo>
                <a:lnTo>
                  <a:pt x="30406" y="25551"/>
                </a:lnTo>
                <a:lnTo>
                  <a:pt x="30774" y="25493"/>
                </a:lnTo>
                <a:lnTo>
                  <a:pt x="31122" y="25435"/>
                </a:lnTo>
                <a:lnTo>
                  <a:pt x="31470" y="25338"/>
                </a:lnTo>
                <a:lnTo>
                  <a:pt x="31818" y="25241"/>
                </a:lnTo>
                <a:lnTo>
                  <a:pt x="32147" y="25125"/>
                </a:lnTo>
                <a:lnTo>
                  <a:pt x="32476" y="24970"/>
                </a:lnTo>
                <a:lnTo>
                  <a:pt x="32805" y="24816"/>
                </a:lnTo>
                <a:lnTo>
                  <a:pt x="33114" y="24642"/>
                </a:lnTo>
                <a:lnTo>
                  <a:pt x="33404" y="24467"/>
                </a:lnTo>
                <a:lnTo>
                  <a:pt x="33694" y="24255"/>
                </a:lnTo>
                <a:lnTo>
                  <a:pt x="33984" y="24042"/>
                </a:lnTo>
                <a:lnTo>
                  <a:pt x="34333" y="24351"/>
                </a:lnTo>
                <a:lnTo>
                  <a:pt x="34719" y="24642"/>
                </a:lnTo>
                <a:lnTo>
                  <a:pt x="35126" y="24893"/>
                </a:lnTo>
                <a:lnTo>
                  <a:pt x="35532" y="25125"/>
                </a:lnTo>
                <a:lnTo>
                  <a:pt x="35977" y="25319"/>
                </a:lnTo>
                <a:lnTo>
                  <a:pt x="36441" y="25493"/>
                </a:lnTo>
                <a:lnTo>
                  <a:pt x="36924" y="25628"/>
                </a:lnTo>
                <a:lnTo>
                  <a:pt x="37408" y="25725"/>
                </a:lnTo>
                <a:lnTo>
                  <a:pt x="37756" y="25763"/>
                </a:lnTo>
                <a:lnTo>
                  <a:pt x="38085" y="25802"/>
                </a:lnTo>
                <a:lnTo>
                  <a:pt x="38762" y="25802"/>
                </a:lnTo>
                <a:lnTo>
                  <a:pt x="39091" y="25783"/>
                </a:lnTo>
                <a:lnTo>
                  <a:pt x="39420" y="25744"/>
                </a:lnTo>
                <a:lnTo>
                  <a:pt x="39748" y="25705"/>
                </a:lnTo>
                <a:lnTo>
                  <a:pt x="40058" y="25628"/>
                </a:lnTo>
                <a:lnTo>
                  <a:pt x="40367" y="25551"/>
                </a:lnTo>
                <a:lnTo>
                  <a:pt x="40677" y="25454"/>
                </a:lnTo>
                <a:lnTo>
                  <a:pt x="40986" y="25338"/>
                </a:lnTo>
                <a:lnTo>
                  <a:pt x="41276" y="25202"/>
                </a:lnTo>
                <a:lnTo>
                  <a:pt x="41566" y="25067"/>
                </a:lnTo>
                <a:lnTo>
                  <a:pt x="41837" y="24912"/>
                </a:lnTo>
                <a:lnTo>
                  <a:pt x="42108" y="24738"/>
                </a:lnTo>
                <a:lnTo>
                  <a:pt x="42379" y="24564"/>
                </a:lnTo>
                <a:lnTo>
                  <a:pt x="42630" y="24371"/>
                </a:lnTo>
                <a:lnTo>
                  <a:pt x="42882" y="24158"/>
                </a:lnTo>
                <a:lnTo>
                  <a:pt x="43114" y="23945"/>
                </a:lnTo>
                <a:lnTo>
                  <a:pt x="43346" y="23713"/>
                </a:lnTo>
                <a:lnTo>
                  <a:pt x="43559" y="23481"/>
                </a:lnTo>
                <a:lnTo>
                  <a:pt x="43771" y="23230"/>
                </a:lnTo>
                <a:lnTo>
                  <a:pt x="43946" y="22978"/>
                </a:lnTo>
                <a:lnTo>
                  <a:pt x="44139" y="22707"/>
                </a:lnTo>
                <a:lnTo>
                  <a:pt x="44294" y="22417"/>
                </a:lnTo>
                <a:lnTo>
                  <a:pt x="44448" y="22146"/>
                </a:lnTo>
                <a:lnTo>
                  <a:pt x="44603" y="21837"/>
                </a:lnTo>
                <a:lnTo>
                  <a:pt x="44719" y="21528"/>
                </a:lnTo>
                <a:lnTo>
                  <a:pt x="44835" y="21218"/>
                </a:lnTo>
                <a:lnTo>
                  <a:pt x="44932" y="20889"/>
                </a:lnTo>
                <a:lnTo>
                  <a:pt x="45009" y="20560"/>
                </a:lnTo>
                <a:lnTo>
                  <a:pt x="45067" y="20232"/>
                </a:lnTo>
                <a:lnTo>
                  <a:pt x="45145" y="19690"/>
                </a:lnTo>
                <a:lnTo>
                  <a:pt x="45164" y="19168"/>
                </a:lnTo>
                <a:lnTo>
                  <a:pt x="45145" y="18646"/>
                </a:lnTo>
                <a:lnTo>
                  <a:pt x="45087" y="18123"/>
                </a:lnTo>
                <a:lnTo>
                  <a:pt x="45338" y="18027"/>
                </a:lnTo>
                <a:lnTo>
                  <a:pt x="45570" y="17911"/>
                </a:lnTo>
                <a:lnTo>
                  <a:pt x="45802" y="17756"/>
                </a:lnTo>
                <a:lnTo>
                  <a:pt x="46015" y="17620"/>
                </a:lnTo>
                <a:lnTo>
                  <a:pt x="46228" y="17446"/>
                </a:lnTo>
                <a:lnTo>
                  <a:pt x="46441" y="17272"/>
                </a:lnTo>
                <a:lnTo>
                  <a:pt x="46634" y="17079"/>
                </a:lnTo>
                <a:lnTo>
                  <a:pt x="46808" y="16885"/>
                </a:lnTo>
                <a:lnTo>
                  <a:pt x="46963" y="16673"/>
                </a:lnTo>
                <a:lnTo>
                  <a:pt x="47118" y="16441"/>
                </a:lnTo>
                <a:lnTo>
                  <a:pt x="47253" y="16209"/>
                </a:lnTo>
                <a:lnTo>
                  <a:pt x="47369" y="15957"/>
                </a:lnTo>
                <a:lnTo>
                  <a:pt x="47485" y="15706"/>
                </a:lnTo>
                <a:lnTo>
                  <a:pt x="47582" y="15435"/>
                </a:lnTo>
                <a:lnTo>
                  <a:pt x="47659" y="15164"/>
                </a:lnTo>
                <a:lnTo>
                  <a:pt x="47698" y="14893"/>
                </a:lnTo>
                <a:lnTo>
                  <a:pt x="47756" y="14468"/>
                </a:lnTo>
                <a:lnTo>
                  <a:pt x="47756" y="14042"/>
                </a:lnTo>
                <a:lnTo>
                  <a:pt x="47717" y="13617"/>
                </a:lnTo>
                <a:lnTo>
                  <a:pt x="47640" y="13211"/>
                </a:lnTo>
                <a:lnTo>
                  <a:pt x="47524" y="12824"/>
                </a:lnTo>
                <a:lnTo>
                  <a:pt x="47388" y="12456"/>
                </a:lnTo>
                <a:lnTo>
                  <a:pt x="47195" y="12089"/>
                </a:lnTo>
                <a:lnTo>
                  <a:pt x="46982" y="11741"/>
                </a:lnTo>
                <a:lnTo>
                  <a:pt x="46731" y="11431"/>
                </a:lnTo>
                <a:lnTo>
                  <a:pt x="46441" y="11141"/>
                </a:lnTo>
                <a:lnTo>
                  <a:pt x="46131" y="10870"/>
                </a:lnTo>
                <a:lnTo>
                  <a:pt x="45802" y="10638"/>
                </a:lnTo>
                <a:lnTo>
                  <a:pt x="45435" y="10445"/>
                </a:lnTo>
                <a:lnTo>
                  <a:pt x="45048" y="10271"/>
                </a:lnTo>
                <a:lnTo>
                  <a:pt x="44661" y="10135"/>
                </a:lnTo>
                <a:lnTo>
                  <a:pt x="44236" y="10038"/>
                </a:lnTo>
                <a:lnTo>
                  <a:pt x="44255" y="9922"/>
                </a:lnTo>
                <a:lnTo>
                  <a:pt x="44313" y="9478"/>
                </a:lnTo>
                <a:lnTo>
                  <a:pt x="44352" y="9052"/>
                </a:lnTo>
                <a:lnTo>
                  <a:pt x="44371" y="8626"/>
                </a:lnTo>
                <a:lnTo>
                  <a:pt x="44371" y="8201"/>
                </a:lnTo>
                <a:lnTo>
                  <a:pt x="44332" y="7775"/>
                </a:lnTo>
                <a:lnTo>
                  <a:pt x="44294" y="7350"/>
                </a:lnTo>
                <a:lnTo>
                  <a:pt x="44216" y="6944"/>
                </a:lnTo>
                <a:lnTo>
                  <a:pt x="44139" y="6538"/>
                </a:lnTo>
                <a:lnTo>
                  <a:pt x="44023" y="6131"/>
                </a:lnTo>
                <a:lnTo>
                  <a:pt x="43907" y="5745"/>
                </a:lnTo>
                <a:lnTo>
                  <a:pt x="43752" y="5358"/>
                </a:lnTo>
                <a:lnTo>
                  <a:pt x="43597" y="4971"/>
                </a:lnTo>
                <a:lnTo>
                  <a:pt x="43404" y="4603"/>
                </a:lnTo>
                <a:lnTo>
                  <a:pt x="43211" y="4255"/>
                </a:lnTo>
                <a:lnTo>
                  <a:pt x="42998" y="3888"/>
                </a:lnTo>
                <a:lnTo>
                  <a:pt x="42766" y="3559"/>
                </a:lnTo>
                <a:lnTo>
                  <a:pt x="42514" y="3230"/>
                </a:lnTo>
                <a:lnTo>
                  <a:pt x="42263" y="2921"/>
                </a:lnTo>
                <a:lnTo>
                  <a:pt x="41992" y="2611"/>
                </a:lnTo>
                <a:lnTo>
                  <a:pt x="41702" y="2321"/>
                </a:lnTo>
                <a:lnTo>
                  <a:pt x="41392" y="2050"/>
                </a:lnTo>
                <a:lnTo>
                  <a:pt x="41064" y="1799"/>
                </a:lnTo>
                <a:lnTo>
                  <a:pt x="40735" y="1547"/>
                </a:lnTo>
                <a:lnTo>
                  <a:pt x="40387" y="1315"/>
                </a:lnTo>
                <a:lnTo>
                  <a:pt x="40038" y="1102"/>
                </a:lnTo>
                <a:lnTo>
                  <a:pt x="39671" y="909"/>
                </a:lnTo>
                <a:lnTo>
                  <a:pt x="39284" y="716"/>
                </a:lnTo>
                <a:lnTo>
                  <a:pt x="38897" y="561"/>
                </a:lnTo>
                <a:lnTo>
                  <a:pt x="38491" y="426"/>
                </a:lnTo>
                <a:lnTo>
                  <a:pt x="38085" y="290"/>
                </a:lnTo>
                <a:lnTo>
                  <a:pt x="37659" y="193"/>
                </a:lnTo>
                <a:lnTo>
                  <a:pt x="37215" y="116"/>
                </a:lnTo>
                <a:lnTo>
                  <a:pt x="36692" y="39"/>
                </a:lnTo>
                <a:lnTo>
                  <a:pt x="3617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65"/>
          <p:cNvSpPr/>
          <p:nvPr/>
        </p:nvSpPr>
        <p:spPr>
          <a:xfrm>
            <a:off x="4051924" y="2378709"/>
            <a:ext cx="479056" cy="26301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65"/>
          <p:cNvSpPr/>
          <p:nvPr/>
        </p:nvSpPr>
        <p:spPr>
          <a:xfrm>
            <a:off x="4732124" y="3616484"/>
            <a:ext cx="479056" cy="26301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7" name="Google Shape;6397;p65"/>
          <p:cNvGrpSpPr/>
          <p:nvPr/>
        </p:nvGrpSpPr>
        <p:grpSpPr>
          <a:xfrm rot="-571609">
            <a:off x="277547" y="1041449"/>
            <a:ext cx="720025" cy="588260"/>
            <a:chOff x="1146775" y="238125"/>
            <a:chExt cx="1232375" cy="1006850"/>
          </a:xfrm>
        </p:grpSpPr>
        <p:sp>
          <p:nvSpPr>
            <p:cNvPr id="6398" name="Google Shape;6398;p65"/>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65"/>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65"/>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65"/>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65"/>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65"/>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65"/>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65"/>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65"/>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65"/>
            <p:cNvSpPr/>
            <p:nvPr/>
          </p:nvSpPr>
          <p:spPr>
            <a:xfrm>
              <a:off x="1340625" y="238125"/>
              <a:ext cx="848075" cy="923075"/>
            </a:xfrm>
            <a:custGeom>
              <a:avLst/>
              <a:gdLst/>
              <a:ahLst/>
              <a:cxnLst/>
              <a:rect l="l" t="t" r="r" b="b"/>
              <a:pathLst>
                <a:path w="33923" h="36923" fill="none" extrusionOk="0">
                  <a:moveTo>
                    <a:pt x="17965" y="0"/>
                  </a:moveTo>
                  <a:lnTo>
                    <a:pt x="17965" y="0"/>
                  </a:lnTo>
                  <a:lnTo>
                    <a:pt x="17692" y="19"/>
                  </a:lnTo>
                  <a:lnTo>
                    <a:pt x="17692" y="19"/>
                  </a:lnTo>
                  <a:lnTo>
                    <a:pt x="17536" y="58"/>
                  </a:lnTo>
                  <a:lnTo>
                    <a:pt x="17400" y="97"/>
                  </a:lnTo>
                  <a:lnTo>
                    <a:pt x="17244" y="156"/>
                  </a:lnTo>
                  <a:lnTo>
                    <a:pt x="17108" y="234"/>
                  </a:lnTo>
                  <a:lnTo>
                    <a:pt x="17108" y="234"/>
                  </a:lnTo>
                  <a:lnTo>
                    <a:pt x="16991" y="331"/>
                  </a:lnTo>
                  <a:lnTo>
                    <a:pt x="16874" y="429"/>
                  </a:lnTo>
                  <a:lnTo>
                    <a:pt x="16776" y="546"/>
                  </a:lnTo>
                  <a:lnTo>
                    <a:pt x="16659" y="682"/>
                  </a:lnTo>
                  <a:lnTo>
                    <a:pt x="16659" y="682"/>
                  </a:lnTo>
                  <a:lnTo>
                    <a:pt x="16562" y="838"/>
                  </a:lnTo>
                  <a:lnTo>
                    <a:pt x="16484" y="994"/>
                  </a:lnTo>
                  <a:lnTo>
                    <a:pt x="16367" y="1286"/>
                  </a:lnTo>
                  <a:lnTo>
                    <a:pt x="16367" y="1286"/>
                  </a:lnTo>
                  <a:lnTo>
                    <a:pt x="16270" y="1598"/>
                  </a:lnTo>
                  <a:lnTo>
                    <a:pt x="16192" y="1968"/>
                  </a:lnTo>
                  <a:lnTo>
                    <a:pt x="16192" y="1968"/>
                  </a:lnTo>
                  <a:lnTo>
                    <a:pt x="16153" y="2299"/>
                  </a:lnTo>
                  <a:lnTo>
                    <a:pt x="16114" y="2650"/>
                  </a:lnTo>
                  <a:lnTo>
                    <a:pt x="16114" y="3020"/>
                  </a:lnTo>
                  <a:lnTo>
                    <a:pt x="16114" y="3390"/>
                  </a:lnTo>
                  <a:lnTo>
                    <a:pt x="16133" y="3488"/>
                  </a:lnTo>
                  <a:lnTo>
                    <a:pt x="16133" y="3585"/>
                  </a:lnTo>
                  <a:lnTo>
                    <a:pt x="16133" y="3585"/>
                  </a:lnTo>
                  <a:lnTo>
                    <a:pt x="15919" y="3273"/>
                  </a:lnTo>
                  <a:lnTo>
                    <a:pt x="15919" y="3273"/>
                  </a:lnTo>
                  <a:lnTo>
                    <a:pt x="15685" y="3001"/>
                  </a:lnTo>
                  <a:lnTo>
                    <a:pt x="15432" y="2728"/>
                  </a:lnTo>
                  <a:lnTo>
                    <a:pt x="15140" y="2455"/>
                  </a:lnTo>
                  <a:lnTo>
                    <a:pt x="14964" y="2319"/>
                  </a:lnTo>
                  <a:lnTo>
                    <a:pt x="14789" y="2202"/>
                  </a:lnTo>
                  <a:lnTo>
                    <a:pt x="14789" y="2202"/>
                  </a:lnTo>
                  <a:lnTo>
                    <a:pt x="14633" y="2124"/>
                  </a:lnTo>
                  <a:lnTo>
                    <a:pt x="14477" y="2065"/>
                  </a:lnTo>
                  <a:lnTo>
                    <a:pt x="14321" y="2026"/>
                  </a:lnTo>
                  <a:lnTo>
                    <a:pt x="14165" y="2007"/>
                  </a:lnTo>
                  <a:lnTo>
                    <a:pt x="14165" y="2007"/>
                  </a:lnTo>
                  <a:lnTo>
                    <a:pt x="14107" y="2007"/>
                  </a:lnTo>
                  <a:lnTo>
                    <a:pt x="14107" y="2007"/>
                  </a:lnTo>
                  <a:lnTo>
                    <a:pt x="13990" y="2007"/>
                  </a:lnTo>
                  <a:lnTo>
                    <a:pt x="13854" y="2026"/>
                  </a:lnTo>
                  <a:lnTo>
                    <a:pt x="13854" y="2026"/>
                  </a:lnTo>
                  <a:lnTo>
                    <a:pt x="13698" y="2104"/>
                  </a:lnTo>
                  <a:lnTo>
                    <a:pt x="13542" y="2202"/>
                  </a:lnTo>
                  <a:lnTo>
                    <a:pt x="13542" y="2202"/>
                  </a:lnTo>
                  <a:lnTo>
                    <a:pt x="13406" y="2338"/>
                  </a:lnTo>
                  <a:lnTo>
                    <a:pt x="13269" y="2474"/>
                  </a:lnTo>
                  <a:lnTo>
                    <a:pt x="13172" y="2650"/>
                  </a:lnTo>
                  <a:lnTo>
                    <a:pt x="13074" y="2864"/>
                  </a:lnTo>
                  <a:lnTo>
                    <a:pt x="13074" y="2864"/>
                  </a:lnTo>
                  <a:lnTo>
                    <a:pt x="13016" y="3020"/>
                  </a:lnTo>
                  <a:lnTo>
                    <a:pt x="12977" y="3195"/>
                  </a:lnTo>
                  <a:lnTo>
                    <a:pt x="12977" y="3390"/>
                  </a:lnTo>
                  <a:lnTo>
                    <a:pt x="12977" y="3585"/>
                  </a:lnTo>
                  <a:lnTo>
                    <a:pt x="12977" y="3585"/>
                  </a:lnTo>
                  <a:lnTo>
                    <a:pt x="13035" y="3838"/>
                  </a:lnTo>
                  <a:lnTo>
                    <a:pt x="13113" y="4111"/>
                  </a:lnTo>
                  <a:lnTo>
                    <a:pt x="13230" y="4384"/>
                  </a:lnTo>
                  <a:lnTo>
                    <a:pt x="13406" y="4657"/>
                  </a:lnTo>
                  <a:lnTo>
                    <a:pt x="13406" y="4657"/>
                  </a:lnTo>
                  <a:lnTo>
                    <a:pt x="13542" y="4890"/>
                  </a:lnTo>
                  <a:lnTo>
                    <a:pt x="13717" y="5124"/>
                  </a:lnTo>
                  <a:lnTo>
                    <a:pt x="13912" y="5358"/>
                  </a:lnTo>
                  <a:lnTo>
                    <a:pt x="14146" y="5592"/>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871" y="27102"/>
                  </a:lnTo>
                  <a:lnTo>
                    <a:pt x="1540" y="27433"/>
                  </a:lnTo>
                  <a:lnTo>
                    <a:pt x="1248" y="27784"/>
                  </a:lnTo>
                  <a:lnTo>
                    <a:pt x="994" y="28115"/>
                  </a:lnTo>
                  <a:lnTo>
                    <a:pt x="799" y="28486"/>
                  </a:lnTo>
                  <a:lnTo>
                    <a:pt x="644" y="28836"/>
                  </a:lnTo>
                  <a:lnTo>
                    <a:pt x="527" y="29206"/>
                  </a:lnTo>
                  <a:lnTo>
                    <a:pt x="449" y="29557"/>
                  </a:lnTo>
                  <a:lnTo>
                    <a:pt x="429" y="2992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771" y="5767"/>
                  </a:lnTo>
                  <a:lnTo>
                    <a:pt x="20926" y="5572"/>
                  </a:lnTo>
                  <a:lnTo>
                    <a:pt x="21082" y="5397"/>
                  </a:lnTo>
                  <a:lnTo>
                    <a:pt x="21082" y="5397"/>
                  </a:lnTo>
                  <a:lnTo>
                    <a:pt x="21355" y="5046"/>
                  </a:lnTo>
                  <a:lnTo>
                    <a:pt x="21569" y="4696"/>
                  </a:lnTo>
                  <a:lnTo>
                    <a:pt x="21569" y="4696"/>
                  </a:lnTo>
                  <a:lnTo>
                    <a:pt x="21647" y="4501"/>
                  </a:lnTo>
                  <a:lnTo>
                    <a:pt x="21725" y="4325"/>
                  </a:lnTo>
                  <a:lnTo>
                    <a:pt x="21784" y="4131"/>
                  </a:lnTo>
                  <a:lnTo>
                    <a:pt x="21823" y="3936"/>
                  </a:lnTo>
                  <a:lnTo>
                    <a:pt x="21823" y="3936"/>
                  </a:lnTo>
                  <a:lnTo>
                    <a:pt x="21823" y="3780"/>
                  </a:lnTo>
                  <a:lnTo>
                    <a:pt x="21823" y="3624"/>
                  </a:lnTo>
                  <a:lnTo>
                    <a:pt x="21823" y="3624"/>
                  </a:lnTo>
                  <a:lnTo>
                    <a:pt x="21784" y="3429"/>
                  </a:lnTo>
                  <a:lnTo>
                    <a:pt x="21784" y="3429"/>
                  </a:lnTo>
                  <a:lnTo>
                    <a:pt x="21706" y="3234"/>
                  </a:lnTo>
                  <a:lnTo>
                    <a:pt x="21706" y="3234"/>
                  </a:lnTo>
                  <a:lnTo>
                    <a:pt x="21608" y="3059"/>
                  </a:lnTo>
                  <a:lnTo>
                    <a:pt x="21511" y="2923"/>
                  </a:lnTo>
                  <a:lnTo>
                    <a:pt x="21511" y="2923"/>
                  </a:lnTo>
                  <a:lnTo>
                    <a:pt x="21336" y="2747"/>
                  </a:lnTo>
                  <a:lnTo>
                    <a:pt x="21141" y="2611"/>
                  </a:lnTo>
                  <a:lnTo>
                    <a:pt x="21141" y="2611"/>
                  </a:lnTo>
                  <a:lnTo>
                    <a:pt x="20946" y="2533"/>
                  </a:lnTo>
                  <a:lnTo>
                    <a:pt x="20751" y="2474"/>
                  </a:lnTo>
                  <a:lnTo>
                    <a:pt x="20751" y="2474"/>
                  </a:lnTo>
                  <a:lnTo>
                    <a:pt x="20576" y="2455"/>
                  </a:lnTo>
                  <a:lnTo>
                    <a:pt x="20576" y="2455"/>
                  </a:lnTo>
                  <a:lnTo>
                    <a:pt x="20459" y="2474"/>
                  </a:lnTo>
                  <a:lnTo>
                    <a:pt x="20322" y="2494"/>
                  </a:lnTo>
                  <a:lnTo>
                    <a:pt x="20322" y="2494"/>
                  </a:lnTo>
                  <a:lnTo>
                    <a:pt x="20186" y="2513"/>
                  </a:lnTo>
                  <a:lnTo>
                    <a:pt x="20050" y="2572"/>
                  </a:lnTo>
                  <a:lnTo>
                    <a:pt x="20050" y="2572"/>
                  </a:lnTo>
                  <a:lnTo>
                    <a:pt x="19874" y="2650"/>
                  </a:lnTo>
                  <a:lnTo>
                    <a:pt x="19718" y="2728"/>
                  </a:lnTo>
                  <a:lnTo>
                    <a:pt x="19718" y="2728"/>
                  </a:lnTo>
                  <a:lnTo>
                    <a:pt x="19446" y="2942"/>
                  </a:lnTo>
                  <a:lnTo>
                    <a:pt x="19153" y="3195"/>
                  </a:lnTo>
                  <a:lnTo>
                    <a:pt x="19153" y="3195"/>
                  </a:lnTo>
                  <a:lnTo>
                    <a:pt x="19251" y="2806"/>
                  </a:lnTo>
                  <a:lnTo>
                    <a:pt x="19309" y="2416"/>
                  </a:lnTo>
                  <a:lnTo>
                    <a:pt x="19348" y="2065"/>
                  </a:lnTo>
                  <a:lnTo>
                    <a:pt x="19368" y="1715"/>
                  </a:lnTo>
                  <a:lnTo>
                    <a:pt x="19368" y="1715"/>
                  </a:lnTo>
                  <a:lnTo>
                    <a:pt x="19348" y="1344"/>
                  </a:lnTo>
                  <a:lnTo>
                    <a:pt x="19329" y="1169"/>
                  </a:lnTo>
                  <a:lnTo>
                    <a:pt x="19290" y="1013"/>
                  </a:lnTo>
                  <a:lnTo>
                    <a:pt x="19290" y="1013"/>
                  </a:lnTo>
                  <a:lnTo>
                    <a:pt x="19251" y="877"/>
                  </a:lnTo>
                  <a:lnTo>
                    <a:pt x="19173" y="701"/>
                  </a:lnTo>
                  <a:lnTo>
                    <a:pt x="19173" y="701"/>
                  </a:lnTo>
                  <a:lnTo>
                    <a:pt x="19095" y="565"/>
                  </a:lnTo>
                  <a:lnTo>
                    <a:pt x="18998" y="429"/>
                  </a:lnTo>
                  <a:lnTo>
                    <a:pt x="18998" y="429"/>
                  </a:lnTo>
                  <a:lnTo>
                    <a:pt x="18881" y="312"/>
                  </a:lnTo>
                  <a:lnTo>
                    <a:pt x="18764" y="214"/>
                  </a:lnTo>
                  <a:lnTo>
                    <a:pt x="18608" y="136"/>
                  </a:lnTo>
                  <a:lnTo>
                    <a:pt x="18452" y="78"/>
                  </a:lnTo>
                  <a:lnTo>
                    <a:pt x="18452" y="78"/>
                  </a:lnTo>
                  <a:lnTo>
                    <a:pt x="18277" y="19"/>
                  </a:lnTo>
                  <a:lnTo>
                    <a:pt x="18101" y="0"/>
                  </a:lnTo>
                  <a:lnTo>
                    <a:pt x="18101" y="0"/>
                  </a:lnTo>
                  <a:lnTo>
                    <a:pt x="17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65"/>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65"/>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65"/>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65"/>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65"/>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65"/>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65"/>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65"/>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65"/>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65"/>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65"/>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65"/>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65"/>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65"/>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65"/>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65"/>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65"/>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65"/>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65"/>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65"/>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65"/>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65"/>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65"/>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65"/>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65"/>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65"/>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65"/>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65"/>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65"/>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65"/>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65"/>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65"/>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65"/>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65"/>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65"/>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65"/>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65"/>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65"/>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65"/>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65"/>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65"/>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65"/>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65"/>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65"/>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65"/>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65"/>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65"/>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65"/>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65"/>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65"/>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65"/>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65"/>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65"/>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65"/>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65"/>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65"/>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65"/>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65"/>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65"/>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65"/>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65"/>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65"/>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65"/>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65"/>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65"/>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65"/>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65"/>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65"/>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65"/>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65"/>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65"/>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65"/>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65"/>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65"/>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65"/>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65"/>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65"/>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65"/>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65"/>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65"/>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65"/>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65"/>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65"/>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65"/>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65"/>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65"/>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65"/>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65"/>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65"/>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65"/>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65"/>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65"/>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0" name="Google Shape;6500;p65"/>
          <p:cNvGrpSpPr/>
          <p:nvPr/>
        </p:nvGrpSpPr>
        <p:grpSpPr>
          <a:xfrm rot="464372">
            <a:off x="8190352" y="1479169"/>
            <a:ext cx="633254" cy="620404"/>
            <a:chOff x="4961725" y="379850"/>
            <a:chExt cx="1031200" cy="1010275"/>
          </a:xfrm>
        </p:grpSpPr>
        <p:sp>
          <p:nvSpPr>
            <p:cNvPr id="6501" name="Google Shape;6501;p65"/>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65"/>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65"/>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65"/>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65"/>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65"/>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65"/>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65"/>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65"/>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65"/>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65"/>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65"/>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65"/>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65"/>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65"/>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65"/>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65"/>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65"/>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65"/>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65"/>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65"/>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65"/>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65"/>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65"/>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65"/>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65"/>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65"/>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65"/>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65"/>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65"/>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65"/>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65"/>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65"/>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65"/>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65"/>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65"/>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65"/>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65"/>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65"/>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65"/>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65"/>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65"/>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65"/>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65"/>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65"/>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65"/>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65"/>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65"/>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65"/>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65"/>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65"/>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65"/>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65"/>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65"/>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65"/>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65"/>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65"/>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65"/>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65"/>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65"/>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65"/>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65"/>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65"/>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65"/>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65"/>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65"/>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65"/>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65"/>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65"/>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65"/>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65"/>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65"/>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65"/>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65"/>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5" name="Google Shape;6575;p65"/>
          <p:cNvGrpSpPr/>
          <p:nvPr/>
        </p:nvGrpSpPr>
        <p:grpSpPr>
          <a:xfrm>
            <a:off x="2907457" y="2939237"/>
            <a:ext cx="3329078" cy="586878"/>
            <a:chOff x="2907457" y="2939237"/>
            <a:chExt cx="3329078" cy="586878"/>
          </a:xfrm>
        </p:grpSpPr>
        <p:grpSp>
          <p:nvGrpSpPr>
            <p:cNvPr id="6576" name="Google Shape;6576;p65"/>
            <p:cNvGrpSpPr/>
            <p:nvPr/>
          </p:nvGrpSpPr>
          <p:grpSpPr>
            <a:xfrm>
              <a:off x="5814094" y="2939237"/>
              <a:ext cx="422441" cy="457228"/>
              <a:chOff x="10556950" y="2998175"/>
              <a:chExt cx="1228025" cy="1329150"/>
            </a:xfrm>
          </p:grpSpPr>
          <p:sp>
            <p:nvSpPr>
              <p:cNvPr id="6577" name="Google Shape;6577;p65"/>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65"/>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65"/>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65"/>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65"/>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65"/>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3" name="Google Shape;6583;p65"/>
            <p:cNvGrpSpPr/>
            <p:nvPr/>
          </p:nvGrpSpPr>
          <p:grpSpPr>
            <a:xfrm>
              <a:off x="2907457" y="3068887"/>
              <a:ext cx="422441" cy="457228"/>
              <a:chOff x="10556950" y="2998175"/>
              <a:chExt cx="1228025" cy="1329150"/>
            </a:xfrm>
          </p:grpSpPr>
          <p:sp>
            <p:nvSpPr>
              <p:cNvPr id="6584" name="Google Shape;6584;p65"/>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65"/>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65"/>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65"/>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65"/>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65"/>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7" name="Google Shape;559;p59"/>
          <p:cNvSpPr txBox="1">
            <a:spLocks noGrp="1"/>
          </p:cNvSpPr>
          <p:nvPr/>
        </p:nvSpPr>
        <p:spPr>
          <a:xfrm>
            <a:off x="3220608" y="1014806"/>
            <a:ext cx="1866983" cy="1166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Chewy"/>
              <a:buNone/>
              <a:defRPr sz="7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9pPr>
          </a:lstStyle>
          <a:p>
            <a:pPr marL="0" lvl="0" indent="0" algn="r" rtl="0">
              <a:spcBef>
                <a:spcPts val="0"/>
              </a:spcBef>
              <a:spcAft>
                <a:spcPts val="0"/>
              </a:spcAft>
              <a:buNone/>
            </a:pPr>
            <a:r>
              <a:rPr lang="en" sz="8000" b="1">
                <a:solidFill>
                  <a:schemeClr val="accent4">
                    <a:lumMod val="50000"/>
                  </a:schemeClr>
                </a:solidFill>
                <a:latin typeface="+mj-lt"/>
              </a:rPr>
              <a:t>03</a:t>
            </a:r>
            <a:endParaRPr sz="8000" b="1">
              <a:solidFill>
                <a:schemeClr val="accent4">
                  <a:lumMod val="50000"/>
                </a:schemeClr>
              </a:solidFill>
              <a:latin typeface="+mj-lt"/>
            </a:endParaRPr>
          </a:p>
        </p:txBody>
      </p:sp>
      <p:sp>
        <p:nvSpPr>
          <p:cNvPr id="318" name="Google Shape;560;p59"/>
          <p:cNvSpPr txBox="1">
            <a:spLocks noGrp="1"/>
          </p:cNvSpPr>
          <p:nvPr/>
        </p:nvSpPr>
        <p:spPr>
          <a:xfrm>
            <a:off x="1621627" y="2297835"/>
            <a:ext cx="5636395" cy="56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marL="0" lvl="0" indent="0" algn="ctr">
              <a:spcBef>
                <a:spcPct val="0"/>
              </a:spcBef>
            </a:pPr>
            <a:r>
              <a:rPr lang="vi-VN" sz="7200" b="1">
                <a:latin typeface="+mn-lt"/>
              </a:rPr>
              <a:t>CHỈNH SỬA</a:t>
            </a:r>
            <a:endParaRPr lang="en-US" sz="7200" b="1"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8"/>
        <p:cNvGrpSpPr/>
        <p:nvPr/>
      </p:nvGrpSpPr>
      <p:grpSpPr>
        <a:xfrm>
          <a:off x="0" y="0"/>
          <a:ext cx="0" cy="0"/>
          <a:chOff x="0" y="0"/>
          <a:chExt cx="0" cy="0"/>
        </a:xfrm>
      </p:grpSpPr>
      <p:sp>
        <p:nvSpPr>
          <p:cNvPr id="2669" name="Google Shape;2669;p47"/>
          <p:cNvSpPr/>
          <p:nvPr/>
        </p:nvSpPr>
        <p:spPr>
          <a:xfrm>
            <a:off x="438248" y="3950872"/>
            <a:ext cx="711987" cy="390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7"/>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7"/>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 name="Google Shape;2696;p47"/>
          <p:cNvGrpSpPr/>
          <p:nvPr/>
        </p:nvGrpSpPr>
        <p:grpSpPr>
          <a:xfrm>
            <a:off x="431013" y="3579930"/>
            <a:ext cx="764197" cy="618868"/>
            <a:chOff x="11012875" y="132313"/>
            <a:chExt cx="1119375" cy="906500"/>
          </a:xfrm>
        </p:grpSpPr>
        <p:sp>
          <p:nvSpPr>
            <p:cNvPr id="2697" name="Google Shape;2697;p47"/>
            <p:cNvSpPr/>
            <p:nvPr/>
          </p:nvSpPr>
          <p:spPr>
            <a:xfrm>
              <a:off x="11012875" y="132313"/>
              <a:ext cx="994700" cy="906500"/>
            </a:xfrm>
            <a:custGeom>
              <a:avLst/>
              <a:gdLst/>
              <a:ahLst/>
              <a:cxnLst/>
              <a:rect l="l" t="t" r="r" b="b"/>
              <a:pathLst>
                <a:path w="39788" h="36260" extrusionOk="0">
                  <a:moveTo>
                    <a:pt x="28370" y="0"/>
                  </a:moveTo>
                  <a:lnTo>
                    <a:pt x="27863" y="20"/>
                  </a:lnTo>
                  <a:lnTo>
                    <a:pt x="27356" y="59"/>
                  </a:lnTo>
                  <a:lnTo>
                    <a:pt x="26850" y="137"/>
                  </a:lnTo>
                  <a:lnTo>
                    <a:pt x="26363" y="234"/>
                  </a:lnTo>
                  <a:lnTo>
                    <a:pt x="25895" y="351"/>
                  </a:lnTo>
                  <a:lnTo>
                    <a:pt x="25447" y="487"/>
                  </a:lnTo>
                  <a:lnTo>
                    <a:pt x="25077" y="604"/>
                  </a:lnTo>
                  <a:lnTo>
                    <a:pt x="24707" y="760"/>
                  </a:lnTo>
                  <a:lnTo>
                    <a:pt x="24336" y="916"/>
                  </a:lnTo>
                  <a:lnTo>
                    <a:pt x="23986" y="1091"/>
                  </a:lnTo>
                  <a:lnTo>
                    <a:pt x="23635" y="1286"/>
                  </a:lnTo>
                  <a:lnTo>
                    <a:pt x="23206" y="1540"/>
                  </a:lnTo>
                  <a:lnTo>
                    <a:pt x="22778" y="1832"/>
                  </a:lnTo>
                  <a:lnTo>
                    <a:pt x="22368" y="2124"/>
                  </a:lnTo>
                  <a:lnTo>
                    <a:pt x="21959" y="2455"/>
                  </a:lnTo>
                  <a:lnTo>
                    <a:pt x="21570" y="2806"/>
                  </a:lnTo>
                  <a:lnTo>
                    <a:pt x="21180" y="3157"/>
                  </a:lnTo>
                  <a:lnTo>
                    <a:pt x="20829" y="3546"/>
                  </a:lnTo>
                  <a:lnTo>
                    <a:pt x="20479" y="3936"/>
                  </a:lnTo>
                  <a:lnTo>
                    <a:pt x="20128" y="4384"/>
                  </a:lnTo>
                  <a:lnTo>
                    <a:pt x="19797" y="4852"/>
                  </a:lnTo>
                  <a:lnTo>
                    <a:pt x="19485" y="5319"/>
                  </a:lnTo>
                  <a:lnTo>
                    <a:pt x="19193" y="5807"/>
                  </a:lnTo>
                  <a:lnTo>
                    <a:pt x="18881" y="6352"/>
                  </a:lnTo>
                  <a:lnTo>
                    <a:pt x="18608" y="6917"/>
                  </a:lnTo>
                  <a:lnTo>
                    <a:pt x="18355" y="7521"/>
                  </a:lnTo>
                  <a:lnTo>
                    <a:pt x="18140" y="8125"/>
                  </a:lnTo>
                  <a:lnTo>
                    <a:pt x="17692" y="7696"/>
                  </a:lnTo>
                  <a:lnTo>
                    <a:pt x="17205" y="7287"/>
                  </a:lnTo>
                  <a:lnTo>
                    <a:pt x="16699" y="6898"/>
                  </a:lnTo>
                  <a:lnTo>
                    <a:pt x="16173" y="6547"/>
                  </a:lnTo>
                  <a:lnTo>
                    <a:pt x="15705" y="6255"/>
                  </a:lnTo>
                  <a:lnTo>
                    <a:pt x="15198" y="5982"/>
                  </a:lnTo>
                  <a:lnTo>
                    <a:pt x="14692" y="5729"/>
                  </a:lnTo>
                  <a:lnTo>
                    <a:pt x="14166" y="5495"/>
                  </a:lnTo>
                  <a:lnTo>
                    <a:pt x="13679" y="5300"/>
                  </a:lnTo>
                  <a:lnTo>
                    <a:pt x="13192" y="5125"/>
                  </a:lnTo>
                  <a:lnTo>
                    <a:pt x="12685" y="4969"/>
                  </a:lnTo>
                  <a:lnTo>
                    <a:pt x="12178" y="4852"/>
                  </a:lnTo>
                  <a:lnTo>
                    <a:pt x="11672" y="4735"/>
                  </a:lnTo>
                  <a:lnTo>
                    <a:pt x="11165" y="4657"/>
                  </a:lnTo>
                  <a:lnTo>
                    <a:pt x="10659" y="4599"/>
                  </a:lnTo>
                  <a:lnTo>
                    <a:pt x="10152" y="4579"/>
                  </a:lnTo>
                  <a:lnTo>
                    <a:pt x="9762" y="4560"/>
                  </a:lnTo>
                  <a:lnTo>
                    <a:pt x="9373" y="4579"/>
                  </a:lnTo>
                  <a:lnTo>
                    <a:pt x="8964" y="4599"/>
                  </a:lnTo>
                  <a:lnTo>
                    <a:pt x="8574" y="4638"/>
                  </a:lnTo>
                  <a:lnTo>
                    <a:pt x="8165" y="4696"/>
                  </a:lnTo>
                  <a:lnTo>
                    <a:pt x="7697" y="4774"/>
                  </a:lnTo>
                  <a:lnTo>
                    <a:pt x="7229" y="4891"/>
                  </a:lnTo>
                  <a:lnTo>
                    <a:pt x="6762" y="5027"/>
                  </a:lnTo>
                  <a:lnTo>
                    <a:pt x="6294" y="5203"/>
                  </a:lnTo>
                  <a:lnTo>
                    <a:pt x="5866" y="5378"/>
                  </a:lnTo>
                  <a:lnTo>
                    <a:pt x="5437" y="5573"/>
                  </a:lnTo>
                  <a:lnTo>
                    <a:pt x="5008" y="5807"/>
                  </a:lnTo>
                  <a:lnTo>
                    <a:pt x="4599" y="6040"/>
                  </a:lnTo>
                  <a:lnTo>
                    <a:pt x="4209" y="6313"/>
                  </a:lnTo>
                  <a:lnTo>
                    <a:pt x="3820" y="6605"/>
                  </a:lnTo>
                  <a:lnTo>
                    <a:pt x="3469" y="6917"/>
                  </a:lnTo>
                  <a:lnTo>
                    <a:pt x="3118" y="7248"/>
                  </a:lnTo>
                  <a:lnTo>
                    <a:pt x="2768" y="7619"/>
                  </a:lnTo>
                  <a:lnTo>
                    <a:pt x="2436" y="8008"/>
                  </a:lnTo>
                  <a:lnTo>
                    <a:pt x="2125" y="8417"/>
                  </a:lnTo>
                  <a:lnTo>
                    <a:pt x="1852" y="8846"/>
                  </a:lnTo>
                  <a:lnTo>
                    <a:pt x="1579" y="9294"/>
                  </a:lnTo>
                  <a:lnTo>
                    <a:pt x="1326" y="9762"/>
                  </a:lnTo>
                  <a:lnTo>
                    <a:pt x="1092" y="10249"/>
                  </a:lnTo>
                  <a:lnTo>
                    <a:pt x="878" y="10755"/>
                  </a:lnTo>
                  <a:lnTo>
                    <a:pt x="702" y="11262"/>
                  </a:lnTo>
                  <a:lnTo>
                    <a:pt x="546" y="11788"/>
                  </a:lnTo>
                  <a:lnTo>
                    <a:pt x="410" y="12334"/>
                  </a:lnTo>
                  <a:lnTo>
                    <a:pt x="293" y="12879"/>
                  </a:lnTo>
                  <a:lnTo>
                    <a:pt x="196" y="13464"/>
                  </a:lnTo>
                  <a:lnTo>
                    <a:pt x="118" y="14068"/>
                  </a:lnTo>
                  <a:lnTo>
                    <a:pt x="59" y="14691"/>
                  </a:lnTo>
                  <a:lnTo>
                    <a:pt x="20" y="15334"/>
                  </a:lnTo>
                  <a:lnTo>
                    <a:pt x="1" y="15899"/>
                  </a:lnTo>
                  <a:lnTo>
                    <a:pt x="1" y="16445"/>
                  </a:lnTo>
                  <a:lnTo>
                    <a:pt x="40" y="17010"/>
                  </a:lnTo>
                  <a:lnTo>
                    <a:pt x="79" y="17555"/>
                  </a:lnTo>
                  <a:lnTo>
                    <a:pt x="137" y="18120"/>
                  </a:lnTo>
                  <a:lnTo>
                    <a:pt x="215" y="18666"/>
                  </a:lnTo>
                  <a:lnTo>
                    <a:pt x="313" y="19212"/>
                  </a:lnTo>
                  <a:lnTo>
                    <a:pt x="410" y="19757"/>
                  </a:lnTo>
                  <a:lnTo>
                    <a:pt x="546" y="20283"/>
                  </a:lnTo>
                  <a:lnTo>
                    <a:pt x="683" y="20790"/>
                  </a:lnTo>
                  <a:lnTo>
                    <a:pt x="839" y="21296"/>
                  </a:lnTo>
                  <a:lnTo>
                    <a:pt x="1014" y="21803"/>
                  </a:lnTo>
                  <a:lnTo>
                    <a:pt x="1209" y="22309"/>
                  </a:lnTo>
                  <a:lnTo>
                    <a:pt x="1423" y="22797"/>
                  </a:lnTo>
                  <a:lnTo>
                    <a:pt x="1638" y="23303"/>
                  </a:lnTo>
                  <a:lnTo>
                    <a:pt x="1891" y="23771"/>
                  </a:lnTo>
                  <a:lnTo>
                    <a:pt x="2125" y="24238"/>
                  </a:lnTo>
                  <a:lnTo>
                    <a:pt x="2378" y="24687"/>
                  </a:lnTo>
                  <a:lnTo>
                    <a:pt x="2651" y="25135"/>
                  </a:lnTo>
                  <a:lnTo>
                    <a:pt x="2943" y="25563"/>
                  </a:lnTo>
                  <a:lnTo>
                    <a:pt x="3235" y="26011"/>
                  </a:lnTo>
                  <a:lnTo>
                    <a:pt x="3547" y="26440"/>
                  </a:lnTo>
                  <a:lnTo>
                    <a:pt x="3878" y="26869"/>
                  </a:lnTo>
                  <a:lnTo>
                    <a:pt x="4209" y="27278"/>
                  </a:lnTo>
                  <a:lnTo>
                    <a:pt x="4560" y="27687"/>
                  </a:lnTo>
                  <a:lnTo>
                    <a:pt x="4930" y="28096"/>
                  </a:lnTo>
                  <a:lnTo>
                    <a:pt x="5301" y="28486"/>
                  </a:lnTo>
                  <a:lnTo>
                    <a:pt x="5690" y="28876"/>
                  </a:lnTo>
                  <a:lnTo>
                    <a:pt x="6080" y="29265"/>
                  </a:lnTo>
                  <a:lnTo>
                    <a:pt x="6489" y="29635"/>
                  </a:lnTo>
                  <a:lnTo>
                    <a:pt x="6918" y="29986"/>
                  </a:lnTo>
                  <a:lnTo>
                    <a:pt x="7346" y="30337"/>
                  </a:lnTo>
                  <a:lnTo>
                    <a:pt x="8204" y="30999"/>
                  </a:lnTo>
                  <a:lnTo>
                    <a:pt x="9080" y="31623"/>
                  </a:lnTo>
                  <a:lnTo>
                    <a:pt x="9996" y="32227"/>
                  </a:lnTo>
                  <a:lnTo>
                    <a:pt x="10951" y="32772"/>
                  </a:lnTo>
                  <a:lnTo>
                    <a:pt x="11925" y="33279"/>
                  </a:lnTo>
                  <a:lnTo>
                    <a:pt x="12919" y="33766"/>
                  </a:lnTo>
                  <a:lnTo>
                    <a:pt x="13951" y="34214"/>
                  </a:lnTo>
                  <a:lnTo>
                    <a:pt x="14984" y="34604"/>
                  </a:lnTo>
                  <a:lnTo>
                    <a:pt x="16056" y="34974"/>
                  </a:lnTo>
                  <a:lnTo>
                    <a:pt x="17108" y="35286"/>
                  </a:lnTo>
                  <a:lnTo>
                    <a:pt x="18179" y="35559"/>
                  </a:lnTo>
                  <a:lnTo>
                    <a:pt x="19271" y="35792"/>
                  </a:lnTo>
                  <a:lnTo>
                    <a:pt x="20342" y="35968"/>
                  </a:lnTo>
                  <a:lnTo>
                    <a:pt x="21414" y="36104"/>
                  </a:lnTo>
                  <a:lnTo>
                    <a:pt x="22505" y="36202"/>
                  </a:lnTo>
                  <a:lnTo>
                    <a:pt x="23576" y="36260"/>
                  </a:lnTo>
                  <a:lnTo>
                    <a:pt x="24843" y="36260"/>
                  </a:lnTo>
                  <a:lnTo>
                    <a:pt x="24921" y="36240"/>
                  </a:lnTo>
                  <a:lnTo>
                    <a:pt x="24999" y="36202"/>
                  </a:lnTo>
                  <a:lnTo>
                    <a:pt x="25057" y="36202"/>
                  </a:lnTo>
                  <a:lnTo>
                    <a:pt x="25116" y="36163"/>
                  </a:lnTo>
                  <a:lnTo>
                    <a:pt x="25700" y="35890"/>
                  </a:lnTo>
                  <a:lnTo>
                    <a:pt x="26226" y="35598"/>
                  </a:lnTo>
                  <a:lnTo>
                    <a:pt x="27162" y="35052"/>
                  </a:lnTo>
                  <a:lnTo>
                    <a:pt x="28077" y="34467"/>
                  </a:lnTo>
                  <a:lnTo>
                    <a:pt x="28974" y="33863"/>
                  </a:lnTo>
                  <a:lnTo>
                    <a:pt x="29850" y="33201"/>
                  </a:lnTo>
                  <a:lnTo>
                    <a:pt x="30708" y="32500"/>
                  </a:lnTo>
                  <a:lnTo>
                    <a:pt x="31526" y="31759"/>
                  </a:lnTo>
                  <a:lnTo>
                    <a:pt x="32344" y="30999"/>
                  </a:lnTo>
                  <a:lnTo>
                    <a:pt x="33104" y="30200"/>
                  </a:lnTo>
                  <a:lnTo>
                    <a:pt x="33864" y="29343"/>
                  </a:lnTo>
                  <a:lnTo>
                    <a:pt x="34565" y="28486"/>
                  </a:lnTo>
                  <a:lnTo>
                    <a:pt x="35228" y="27609"/>
                  </a:lnTo>
                  <a:lnTo>
                    <a:pt x="35871" y="26693"/>
                  </a:lnTo>
                  <a:lnTo>
                    <a:pt x="36455" y="25778"/>
                  </a:lnTo>
                  <a:lnTo>
                    <a:pt x="37001" y="24842"/>
                  </a:lnTo>
                  <a:lnTo>
                    <a:pt x="37488" y="23868"/>
                  </a:lnTo>
                  <a:lnTo>
                    <a:pt x="37956" y="22894"/>
                  </a:lnTo>
                  <a:lnTo>
                    <a:pt x="38170" y="22387"/>
                  </a:lnTo>
                  <a:lnTo>
                    <a:pt x="38384" y="21861"/>
                  </a:lnTo>
                  <a:lnTo>
                    <a:pt x="38560" y="21355"/>
                  </a:lnTo>
                  <a:lnTo>
                    <a:pt x="38754" y="20829"/>
                  </a:lnTo>
                  <a:lnTo>
                    <a:pt x="38910" y="20303"/>
                  </a:lnTo>
                  <a:lnTo>
                    <a:pt x="39066" y="19777"/>
                  </a:lnTo>
                  <a:lnTo>
                    <a:pt x="39203" y="19270"/>
                  </a:lnTo>
                  <a:lnTo>
                    <a:pt x="39320" y="18744"/>
                  </a:lnTo>
                  <a:lnTo>
                    <a:pt x="39436" y="18218"/>
                  </a:lnTo>
                  <a:lnTo>
                    <a:pt x="39534" y="17692"/>
                  </a:lnTo>
                  <a:lnTo>
                    <a:pt x="39612" y="17166"/>
                  </a:lnTo>
                  <a:lnTo>
                    <a:pt x="39670" y="16640"/>
                  </a:lnTo>
                  <a:lnTo>
                    <a:pt x="39729" y="16114"/>
                  </a:lnTo>
                  <a:lnTo>
                    <a:pt x="39768" y="15587"/>
                  </a:lnTo>
                  <a:lnTo>
                    <a:pt x="39787" y="15061"/>
                  </a:lnTo>
                  <a:lnTo>
                    <a:pt x="39787" y="14555"/>
                  </a:lnTo>
                  <a:lnTo>
                    <a:pt x="39787" y="14009"/>
                  </a:lnTo>
                  <a:lnTo>
                    <a:pt x="39748" y="13483"/>
                  </a:lnTo>
                  <a:lnTo>
                    <a:pt x="39709" y="12938"/>
                  </a:lnTo>
                  <a:lnTo>
                    <a:pt x="39651" y="12412"/>
                  </a:lnTo>
                  <a:lnTo>
                    <a:pt x="39573" y="11866"/>
                  </a:lnTo>
                  <a:lnTo>
                    <a:pt x="39475" y="11340"/>
                  </a:lnTo>
                  <a:lnTo>
                    <a:pt x="39378" y="10833"/>
                  </a:lnTo>
                  <a:lnTo>
                    <a:pt x="39242" y="10307"/>
                  </a:lnTo>
                  <a:lnTo>
                    <a:pt x="39105" y="9781"/>
                  </a:lnTo>
                  <a:lnTo>
                    <a:pt x="38930" y="9255"/>
                  </a:lnTo>
                  <a:lnTo>
                    <a:pt x="38754" y="8729"/>
                  </a:lnTo>
                  <a:lnTo>
                    <a:pt x="38540" y="8203"/>
                  </a:lnTo>
                  <a:lnTo>
                    <a:pt x="38326" y="7696"/>
                  </a:lnTo>
                  <a:lnTo>
                    <a:pt x="38092" y="7190"/>
                  </a:lnTo>
                  <a:lnTo>
                    <a:pt x="37839" y="6683"/>
                  </a:lnTo>
                  <a:lnTo>
                    <a:pt x="37566" y="6196"/>
                  </a:lnTo>
                  <a:lnTo>
                    <a:pt x="37254" y="5651"/>
                  </a:lnTo>
                  <a:lnTo>
                    <a:pt x="36923" y="5125"/>
                  </a:lnTo>
                  <a:lnTo>
                    <a:pt x="36572" y="4618"/>
                  </a:lnTo>
                  <a:lnTo>
                    <a:pt x="36222" y="4150"/>
                  </a:lnTo>
                  <a:lnTo>
                    <a:pt x="35851" y="3702"/>
                  </a:lnTo>
                  <a:lnTo>
                    <a:pt x="35481" y="3274"/>
                  </a:lnTo>
                  <a:lnTo>
                    <a:pt x="35111" y="2884"/>
                  </a:lnTo>
                  <a:lnTo>
                    <a:pt x="34721" y="2533"/>
                  </a:lnTo>
                  <a:lnTo>
                    <a:pt x="34293" y="2163"/>
                  </a:lnTo>
                  <a:lnTo>
                    <a:pt x="33864" y="1832"/>
                  </a:lnTo>
                  <a:lnTo>
                    <a:pt x="33416" y="1540"/>
                  </a:lnTo>
                  <a:lnTo>
                    <a:pt x="32968" y="1267"/>
                  </a:lnTo>
                  <a:lnTo>
                    <a:pt x="32520" y="1013"/>
                  </a:lnTo>
                  <a:lnTo>
                    <a:pt x="32071" y="799"/>
                  </a:lnTo>
                  <a:lnTo>
                    <a:pt x="31604" y="604"/>
                  </a:lnTo>
                  <a:lnTo>
                    <a:pt x="31117" y="429"/>
                  </a:lnTo>
                  <a:lnTo>
                    <a:pt x="30786" y="332"/>
                  </a:lnTo>
                  <a:lnTo>
                    <a:pt x="30435" y="254"/>
                  </a:lnTo>
                  <a:lnTo>
                    <a:pt x="30104" y="176"/>
                  </a:lnTo>
                  <a:lnTo>
                    <a:pt x="29753" y="117"/>
                  </a:lnTo>
                  <a:lnTo>
                    <a:pt x="29402" y="59"/>
                  </a:lnTo>
                  <a:lnTo>
                    <a:pt x="29051" y="39"/>
                  </a:lnTo>
                  <a:lnTo>
                    <a:pt x="28701" y="20"/>
                  </a:lnTo>
                  <a:lnTo>
                    <a:pt x="283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7"/>
            <p:cNvSpPr/>
            <p:nvPr/>
          </p:nvSpPr>
          <p:spPr>
            <a:xfrm>
              <a:off x="11012875" y="132313"/>
              <a:ext cx="994700" cy="906500"/>
            </a:xfrm>
            <a:custGeom>
              <a:avLst/>
              <a:gdLst/>
              <a:ahLst/>
              <a:cxnLst/>
              <a:rect l="l" t="t" r="r" b="b"/>
              <a:pathLst>
                <a:path w="39788" h="36260" fill="none" extrusionOk="0">
                  <a:moveTo>
                    <a:pt x="28370" y="0"/>
                  </a:moveTo>
                  <a:lnTo>
                    <a:pt x="28370" y="0"/>
                  </a:lnTo>
                  <a:lnTo>
                    <a:pt x="27863" y="20"/>
                  </a:lnTo>
                  <a:lnTo>
                    <a:pt x="27356" y="59"/>
                  </a:lnTo>
                  <a:lnTo>
                    <a:pt x="27356" y="59"/>
                  </a:lnTo>
                  <a:lnTo>
                    <a:pt x="26850" y="137"/>
                  </a:lnTo>
                  <a:lnTo>
                    <a:pt x="26363" y="234"/>
                  </a:lnTo>
                  <a:lnTo>
                    <a:pt x="25895" y="351"/>
                  </a:lnTo>
                  <a:lnTo>
                    <a:pt x="25447" y="487"/>
                  </a:lnTo>
                  <a:lnTo>
                    <a:pt x="25447" y="487"/>
                  </a:lnTo>
                  <a:lnTo>
                    <a:pt x="25077" y="604"/>
                  </a:lnTo>
                  <a:lnTo>
                    <a:pt x="24707" y="760"/>
                  </a:lnTo>
                  <a:lnTo>
                    <a:pt x="24336" y="916"/>
                  </a:lnTo>
                  <a:lnTo>
                    <a:pt x="23986" y="1091"/>
                  </a:lnTo>
                  <a:lnTo>
                    <a:pt x="23986" y="1091"/>
                  </a:lnTo>
                  <a:lnTo>
                    <a:pt x="23635" y="1286"/>
                  </a:lnTo>
                  <a:lnTo>
                    <a:pt x="23635" y="1286"/>
                  </a:lnTo>
                  <a:lnTo>
                    <a:pt x="23206" y="1540"/>
                  </a:lnTo>
                  <a:lnTo>
                    <a:pt x="22778" y="1832"/>
                  </a:lnTo>
                  <a:lnTo>
                    <a:pt x="22368" y="2124"/>
                  </a:lnTo>
                  <a:lnTo>
                    <a:pt x="21959" y="2455"/>
                  </a:lnTo>
                  <a:lnTo>
                    <a:pt x="21570" y="2806"/>
                  </a:lnTo>
                  <a:lnTo>
                    <a:pt x="21180" y="3157"/>
                  </a:lnTo>
                  <a:lnTo>
                    <a:pt x="20829" y="3546"/>
                  </a:lnTo>
                  <a:lnTo>
                    <a:pt x="20479" y="3936"/>
                  </a:lnTo>
                  <a:lnTo>
                    <a:pt x="20479" y="3936"/>
                  </a:lnTo>
                  <a:lnTo>
                    <a:pt x="20128" y="4384"/>
                  </a:lnTo>
                  <a:lnTo>
                    <a:pt x="19797" y="4852"/>
                  </a:lnTo>
                  <a:lnTo>
                    <a:pt x="19485" y="5319"/>
                  </a:lnTo>
                  <a:lnTo>
                    <a:pt x="19193" y="5807"/>
                  </a:lnTo>
                  <a:lnTo>
                    <a:pt x="19193" y="5807"/>
                  </a:lnTo>
                  <a:lnTo>
                    <a:pt x="18881" y="6352"/>
                  </a:lnTo>
                  <a:lnTo>
                    <a:pt x="18608" y="6917"/>
                  </a:lnTo>
                  <a:lnTo>
                    <a:pt x="18355" y="7521"/>
                  </a:lnTo>
                  <a:lnTo>
                    <a:pt x="18140" y="8125"/>
                  </a:lnTo>
                  <a:lnTo>
                    <a:pt x="18140" y="8125"/>
                  </a:lnTo>
                  <a:lnTo>
                    <a:pt x="17692" y="7696"/>
                  </a:lnTo>
                  <a:lnTo>
                    <a:pt x="17205" y="7287"/>
                  </a:lnTo>
                  <a:lnTo>
                    <a:pt x="16699" y="6898"/>
                  </a:lnTo>
                  <a:lnTo>
                    <a:pt x="16173" y="6547"/>
                  </a:lnTo>
                  <a:lnTo>
                    <a:pt x="16173" y="6547"/>
                  </a:lnTo>
                  <a:lnTo>
                    <a:pt x="15705" y="6255"/>
                  </a:lnTo>
                  <a:lnTo>
                    <a:pt x="15198" y="5982"/>
                  </a:lnTo>
                  <a:lnTo>
                    <a:pt x="14692" y="5729"/>
                  </a:lnTo>
                  <a:lnTo>
                    <a:pt x="14166" y="5495"/>
                  </a:lnTo>
                  <a:lnTo>
                    <a:pt x="14166" y="5495"/>
                  </a:lnTo>
                  <a:lnTo>
                    <a:pt x="13679" y="5300"/>
                  </a:lnTo>
                  <a:lnTo>
                    <a:pt x="13192" y="5125"/>
                  </a:lnTo>
                  <a:lnTo>
                    <a:pt x="12685" y="4969"/>
                  </a:lnTo>
                  <a:lnTo>
                    <a:pt x="12178" y="4852"/>
                  </a:lnTo>
                  <a:lnTo>
                    <a:pt x="11672" y="4735"/>
                  </a:lnTo>
                  <a:lnTo>
                    <a:pt x="11165" y="4657"/>
                  </a:lnTo>
                  <a:lnTo>
                    <a:pt x="10659" y="4599"/>
                  </a:lnTo>
                  <a:lnTo>
                    <a:pt x="10152" y="4579"/>
                  </a:lnTo>
                  <a:lnTo>
                    <a:pt x="10152" y="4579"/>
                  </a:lnTo>
                  <a:lnTo>
                    <a:pt x="9762" y="4560"/>
                  </a:lnTo>
                  <a:lnTo>
                    <a:pt x="9762" y="4560"/>
                  </a:lnTo>
                  <a:lnTo>
                    <a:pt x="9373" y="4579"/>
                  </a:lnTo>
                  <a:lnTo>
                    <a:pt x="8964" y="4599"/>
                  </a:lnTo>
                  <a:lnTo>
                    <a:pt x="8574" y="4638"/>
                  </a:lnTo>
                  <a:lnTo>
                    <a:pt x="8165" y="4696"/>
                  </a:lnTo>
                  <a:lnTo>
                    <a:pt x="8165" y="4696"/>
                  </a:lnTo>
                  <a:lnTo>
                    <a:pt x="7697" y="4774"/>
                  </a:lnTo>
                  <a:lnTo>
                    <a:pt x="7229" y="4891"/>
                  </a:lnTo>
                  <a:lnTo>
                    <a:pt x="6762" y="5027"/>
                  </a:lnTo>
                  <a:lnTo>
                    <a:pt x="6294" y="5203"/>
                  </a:lnTo>
                  <a:lnTo>
                    <a:pt x="6294" y="5203"/>
                  </a:lnTo>
                  <a:lnTo>
                    <a:pt x="5866" y="5378"/>
                  </a:lnTo>
                  <a:lnTo>
                    <a:pt x="5437" y="5573"/>
                  </a:lnTo>
                  <a:lnTo>
                    <a:pt x="5008" y="5807"/>
                  </a:lnTo>
                  <a:lnTo>
                    <a:pt x="4599" y="6040"/>
                  </a:lnTo>
                  <a:lnTo>
                    <a:pt x="4209" y="6313"/>
                  </a:lnTo>
                  <a:lnTo>
                    <a:pt x="3820" y="6605"/>
                  </a:lnTo>
                  <a:lnTo>
                    <a:pt x="3469" y="6917"/>
                  </a:lnTo>
                  <a:lnTo>
                    <a:pt x="3118" y="7248"/>
                  </a:lnTo>
                  <a:lnTo>
                    <a:pt x="3118" y="7248"/>
                  </a:lnTo>
                  <a:lnTo>
                    <a:pt x="2768" y="7619"/>
                  </a:lnTo>
                  <a:lnTo>
                    <a:pt x="2436" y="8008"/>
                  </a:lnTo>
                  <a:lnTo>
                    <a:pt x="2125" y="8417"/>
                  </a:lnTo>
                  <a:lnTo>
                    <a:pt x="1852" y="8846"/>
                  </a:lnTo>
                  <a:lnTo>
                    <a:pt x="1852" y="8846"/>
                  </a:lnTo>
                  <a:lnTo>
                    <a:pt x="1579" y="9294"/>
                  </a:lnTo>
                  <a:lnTo>
                    <a:pt x="1326" y="9762"/>
                  </a:lnTo>
                  <a:lnTo>
                    <a:pt x="1092" y="10249"/>
                  </a:lnTo>
                  <a:lnTo>
                    <a:pt x="878" y="10755"/>
                  </a:lnTo>
                  <a:lnTo>
                    <a:pt x="878" y="10755"/>
                  </a:lnTo>
                  <a:lnTo>
                    <a:pt x="702" y="11262"/>
                  </a:lnTo>
                  <a:lnTo>
                    <a:pt x="546" y="11788"/>
                  </a:lnTo>
                  <a:lnTo>
                    <a:pt x="410" y="12334"/>
                  </a:lnTo>
                  <a:lnTo>
                    <a:pt x="293" y="12879"/>
                  </a:lnTo>
                  <a:lnTo>
                    <a:pt x="196" y="13464"/>
                  </a:lnTo>
                  <a:lnTo>
                    <a:pt x="118" y="14068"/>
                  </a:lnTo>
                  <a:lnTo>
                    <a:pt x="59" y="14691"/>
                  </a:lnTo>
                  <a:lnTo>
                    <a:pt x="20" y="15334"/>
                  </a:lnTo>
                  <a:lnTo>
                    <a:pt x="20" y="15334"/>
                  </a:lnTo>
                  <a:lnTo>
                    <a:pt x="1" y="15899"/>
                  </a:lnTo>
                  <a:lnTo>
                    <a:pt x="1" y="16445"/>
                  </a:lnTo>
                  <a:lnTo>
                    <a:pt x="40" y="17010"/>
                  </a:lnTo>
                  <a:lnTo>
                    <a:pt x="79" y="17555"/>
                  </a:lnTo>
                  <a:lnTo>
                    <a:pt x="137" y="18120"/>
                  </a:lnTo>
                  <a:lnTo>
                    <a:pt x="215" y="18666"/>
                  </a:lnTo>
                  <a:lnTo>
                    <a:pt x="313" y="19212"/>
                  </a:lnTo>
                  <a:lnTo>
                    <a:pt x="410" y="19757"/>
                  </a:lnTo>
                  <a:lnTo>
                    <a:pt x="410" y="19757"/>
                  </a:lnTo>
                  <a:lnTo>
                    <a:pt x="546" y="20283"/>
                  </a:lnTo>
                  <a:lnTo>
                    <a:pt x="683" y="20790"/>
                  </a:lnTo>
                  <a:lnTo>
                    <a:pt x="839" y="21296"/>
                  </a:lnTo>
                  <a:lnTo>
                    <a:pt x="1014" y="21803"/>
                  </a:lnTo>
                  <a:lnTo>
                    <a:pt x="1209" y="22309"/>
                  </a:lnTo>
                  <a:lnTo>
                    <a:pt x="1423" y="22797"/>
                  </a:lnTo>
                  <a:lnTo>
                    <a:pt x="1638" y="23303"/>
                  </a:lnTo>
                  <a:lnTo>
                    <a:pt x="1891" y="23771"/>
                  </a:lnTo>
                  <a:lnTo>
                    <a:pt x="1891" y="23771"/>
                  </a:lnTo>
                  <a:lnTo>
                    <a:pt x="2125" y="24238"/>
                  </a:lnTo>
                  <a:lnTo>
                    <a:pt x="2378" y="24687"/>
                  </a:lnTo>
                  <a:lnTo>
                    <a:pt x="2651" y="25135"/>
                  </a:lnTo>
                  <a:lnTo>
                    <a:pt x="2943" y="25563"/>
                  </a:lnTo>
                  <a:lnTo>
                    <a:pt x="3235" y="26011"/>
                  </a:lnTo>
                  <a:lnTo>
                    <a:pt x="3547" y="26440"/>
                  </a:lnTo>
                  <a:lnTo>
                    <a:pt x="3878" y="26869"/>
                  </a:lnTo>
                  <a:lnTo>
                    <a:pt x="4209" y="27278"/>
                  </a:lnTo>
                  <a:lnTo>
                    <a:pt x="4560" y="27687"/>
                  </a:lnTo>
                  <a:lnTo>
                    <a:pt x="4930" y="28096"/>
                  </a:lnTo>
                  <a:lnTo>
                    <a:pt x="5301" y="28486"/>
                  </a:lnTo>
                  <a:lnTo>
                    <a:pt x="5690" y="28876"/>
                  </a:lnTo>
                  <a:lnTo>
                    <a:pt x="6080" y="29265"/>
                  </a:lnTo>
                  <a:lnTo>
                    <a:pt x="6489" y="29635"/>
                  </a:lnTo>
                  <a:lnTo>
                    <a:pt x="6918" y="29986"/>
                  </a:lnTo>
                  <a:lnTo>
                    <a:pt x="7346" y="30337"/>
                  </a:lnTo>
                  <a:lnTo>
                    <a:pt x="7346" y="30337"/>
                  </a:lnTo>
                  <a:lnTo>
                    <a:pt x="8204" y="30999"/>
                  </a:lnTo>
                  <a:lnTo>
                    <a:pt x="9080" y="31623"/>
                  </a:lnTo>
                  <a:lnTo>
                    <a:pt x="9996" y="32227"/>
                  </a:lnTo>
                  <a:lnTo>
                    <a:pt x="10951" y="32772"/>
                  </a:lnTo>
                  <a:lnTo>
                    <a:pt x="11925" y="33279"/>
                  </a:lnTo>
                  <a:lnTo>
                    <a:pt x="12919" y="33766"/>
                  </a:lnTo>
                  <a:lnTo>
                    <a:pt x="13951" y="34214"/>
                  </a:lnTo>
                  <a:lnTo>
                    <a:pt x="14984" y="34604"/>
                  </a:lnTo>
                  <a:lnTo>
                    <a:pt x="14984" y="34604"/>
                  </a:lnTo>
                  <a:lnTo>
                    <a:pt x="16056" y="34974"/>
                  </a:lnTo>
                  <a:lnTo>
                    <a:pt x="17108" y="35286"/>
                  </a:lnTo>
                  <a:lnTo>
                    <a:pt x="18179" y="35559"/>
                  </a:lnTo>
                  <a:lnTo>
                    <a:pt x="19271" y="35792"/>
                  </a:lnTo>
                  <a:lnTo>
                    <a:pt x="20342" y="35968"/>
                  </a:lnTo>
                  <a:lnTo>
                    <a:pt x="21414" y="36104"/>
                  </a:lnTo>
                  <a:lnTo>
                    <a:pt x="22505" y="36202"/>
                  </a:lnTo>
                  <a:lnTo>
                    <a:pt x="23576" y="36260"/>
                  </a:lnTo>
                  <a:lnTo>
                    <a:pt x="23576" y="36260"/>
                  </a:lnTo>
                  <a:lnTo>
                    <a:pt x="24200" y="36260"/>
                  </a:lnTo>
                  <a:lnTo>
                    <a:pt x="24200" y="36260"/>
                  </a:lnTo>
                  <a:lnTo>
                    <a:pt x="24843" y="36260"/>
                  </a:lnTo>
                  <a:lnTo>
                    <a:pt x="24843" y="36260"/>
                  </a:lnTo>
                  <a:lnTo>
                    <a:pt x="24921" y="36240"/>
                  </a:lnTo>
                  <a:lnTo>
                    <a:pt x="24999" y="36202"/>
                  </a:lnTo>
                  <a:lnTo>
                    <a:pt x="24999" y="36202"/>
                  </a:lnTo>
                  <a:lnTo>
                    <a:pt x="24999" y="36202"/>
                  </a:lnTo>
                  <a:lnTo>
                    <a:pt x="25057" y="36202"/>
                  </a:lnTo>
                  <a:lnTo>
                    <a:pt x="25116" y="36163"/>
                  </a:lnTo>
                  <a:lnTo>
                    <a:pt x="25116" y="36163"/>
                  </a:lnTo>
                  <a:lnTo>
                    <a:pt x="25700" y="35890"/>
                  </a:lnTo>
                  <a:lnTo>
                    <a:pt x="26226" y="35598"/>
                  </a:lnTo>
                  <a:lnTo>
                    <a:pt x="26226" y="35598"/>
                  </a:lnTo>
                  <a:lnTo>
                    <a:pt x="27162" y="35052"/>
                  </a:lnTo>
                  <a:lnTo>
                    <a:pt x="28077" y="34467"/>
                  </a:lnTo>
                  <a:lnTo>
                    <a:pt x="28974" y="33863"/>
                  </a:lnTo>
                  <a:lnTo>
                    <a:pt x="29850" y="33201"/>
                  </a:lnTo>
                  <a:lnTo>
                    <a:pt x="30708" y="32500"/>
                  </a:lnTo>
                  <a:lnTo>
                    <a:pt x="31526" y="31759"/>
                  </a:lnTo>
                  <a:lnTo>
                    <a:pt x="32344" y="30999"/>
                  </a:lnTo>
                  <a:lnTo>
                    <a:pt x="33104" y="30200"/>
                  </a:lnTo>
                  <a:lnTo>
                    <a:pt x="33104" y="30200"/>
                  </a:lnTo>
                  <a:lnTo>
                    <a:pt x="33864" y="29343"/>
                  </a:lnTo>
                  <a:lnTo>
                    <a:pt x="34565" y="28486"/>
                  </a:lnTo>
                  <a:lnTo>
                    <a:pt x="35228" y="27609"/>
                  </a:lnTo>
                  <a:lnTo>
                    <a:pt x="35871" y="26693"/>
                  </a:lnTo>
                  <a:lnTo>
                    <a:pt x="36455" y="25778"/>
                  </a:lnTo>
                  <a:lnTo>
                    <a:pt x="37001" y="24842"/>
                  </a:lnTo>
                  <a:lnTo>
                    <a:pt x="37488" y="23868"/>
                  </a:lnTo>
                  <a:lnTo>
                    <a:pt x="37956" y="22894"/>
                  </a:lnTo>
                  <a:lnTo>
                    <a:pt x="37956" y="22894"/>
                  </a:lnTo>
                  <a:lnTo>
                    <a:pt x="38170" y="22387"/>
                  </a:lnTo>
                  <a:lnTo>
                    <a:pt x="38384" y="21861"/>
                  </a:lnTo>
                  <a:lnTo>
                    <a:pt x="38560" y="21355"/>
                  </a:lnTo>
                  <a:lnTo>
                    <a:pt x="38754" y="20829"/>
                  </a:lnTo>
                  <a:lnTo>
                    <a:pt x="38910" y="20303"/>
                  </a:lnTo>
                  <a:lnTo>
                    <a:pt x="39066" y="19777"/>
                  </a:lnTo>
                  <a:lnTo>
                    <a:pt x="39203" y="19270"/>
                  </a:lnTo>
                  <a:lnTo>
                    <a:pt x="39320" y="18744"/>
                  </a:lnTo>
                  <a:lnTo>
                    <a:pt x="39436" y="18218"/>
                  </a:lnTo>
                  <a:lnTo>
                    <a:pt x="39534" y="17692"/>
                  </a:lnTo>
                  <a:lnTo>
                    <a:pt x="39612" y="17166"/>
                  </a:lnTo>
                  <a:lnTo>
                    <a:pt x="39670" y="16640"/>
                  </a:lnTo>
                  <a:lnTo>
                    <a:pt x="39729" y="16114"/>
                  </a:lnTo>
                  <a:lnTo>
                    <a:pt x="39768" y="15587"/>
                  </a:lnTo>
                  <a:lnTo>
                    <a:pt x="39787" y="15061"/>
                  </a:lnTo>
                  <a:lnTo>
                    <a:pt x="39787" y="14555"/>
                  </a:lnTo>
                  <a:lnTo>
                    <a:pt x="39787" y="14555"/>
                  </a:lnTo>
                  <a:lnTo>
                    <a:pt x="39787" y="14009"/>
                  </a:lnTo>
                  <a:lnTo>
                    <a:pt x="39748" y="13483"/>
                  </a:lnTo>
                  <a:lnTo>
                    <a:pt x="39709" y="12938"/>
                  </a:lnTo>
                  <a:lnTo>
                    <a:pt x="39651" y="12412"/>
                  </a:lnTo>
                  <a:lnTo>
                    <a:pt x="39573" y="11866"/>
                  </a:lnTo>
                  <a:lnTo>
                    <a:pt x="39475" y="11340"/>
                  </a:lnTo>
                  <a:lnTo>
                    <a:pt x="39378" y="10833"/>
                  </a:lnTo>
                  <a:lnTo>
                    <a:pt x="39242" y="10307"/>
                  </a:lnTo>
                  <a:lnTo>
                    <a:pt x="39242" y="10307"/>
                  </a:lnTo>
                  <a:lnTo>
                    <a:pt x="39105" y="9781"/>
                  </a:lnTo>
                  <a:lnTo>
                    <a:pt x="38930" y="9255"/>
                  </a:lnTo>
                  <a:lnTo>
                    <a:pt x="38754" y="8729"/>
                  </a:lnTo>
                  <a:lnTo>
                    <a:pt x="38540" y="8203"/>
                  </a:lnTo>
                  <a:lnTo>
                    <a:pt x="38326" y="7696"/>
                  </a:lnTo>
                  <a:lnTo>
                    <a:pt x="38092" y="7190"/>
                  </a:lnTo>
                  <a:lnTo>
                    <a:pt x="37839" y="6683"/>
                  </a:lnTo>
                  <a:lnTo>
                    <a:pt x="37566" y="6196"/>
                  </a:lnTo>
                  <a:lnTo>
                    <a:pt x="37566" y="6196"/>
                  </a:lnTo>
                  <a:lnTo>
                    <a:pt x="37254" y="5651"/>
                  </a:lnTo>
                  <a:lnTo>
                    <a:pt x="36923" y="5125"/>
                  </a:lnTo>
                  <a:lnTo>
                    <a:pt x="36572" y="4618"/>
                  </a:lnTo>
                  <a:lnTo>
                    <a:pt x="36222" y="4150"/>
                  </a:lnTo>
                  <a:lnTo>
                    <a:pt x="35851" y="3702"/>
                  </a:lnTo>
                  <a:lnTo>
                    <a:pt x="35481" y="3274"/>
                  </a:lnTo>
                  <a:lnTo>
                    <a:pt x="35111" y="2884"/>
                  </a:lnTo>
                  <a:lnTo>
                    <a:pt x="34721" y="2533"/>
                  </a:lnTo>
                  <a:lnTo>
                    <a:pt x="34721" y="2533"/>
                  </a:lnTo>
                  <a:lnTo>
                    <a:pt x="34293" y="2163"/>
                  </a:lnTo>
                  <a:lnTo>
                    <a:pt x="33864" y="1832"/>
                  </a:lnTo>
                  <a:lnTo>
                    <a:pt x="33416" y="1540"/>
                  </a:lnTo>
                  <a:lnTo>
                    <a:pt x="32968" y="1267"/>
                  </a:lnTo>
                  <a:lnTo>
                    <a:pt x="32968" y="1267"/>
                  </a:lnTo>
                  <a:lnTo>
                    <a:pt x="32520" y="1013"/>
                  </a:lnTo>
                  <a:lnTo>
                    <a:pt x="32071" y="799"/>
                  </a:lnTo>
                  <a:lnTo>
                    <a:pt x="31604" y="604"/>
                  </a:lnTo>
                  <a:lnTo>
                    <a:pt x="31117" y="429"/>
                  </a:lnTo>
                  <a:lnTo>
                    <a:pt x="31117" y="429"/>
                  </a:lnTo>
                  <a:lnTo>
                    <a:pt x="30786" y="332"/>
                  </a:lnTo>
                  <a:lnTo>
                    <a:pt x="30435" y="254"/>
                  </a:lnTo>
                  <a:lnTo>
                    <a:pt x="30104" y="176"/>
                  </a:lnTo>
                  <a:lnTo>
                    <a:pt x="29753" y="117"/>
                  </a:lnTo>
                  <a:lnTo>
                    <a:pt x="29402" y="59"/>
                  </a:lnTo>
                  <a:lnTo>
                    <a:pt x="29051" y="39"/>
                  </a:lnTo>
                  <a:lnTo>
                    <a:pt x="28701" y="20"/>
                  </a:lnTo>
                  <a:lnTo>
                    <a:pt x="283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7"/>
            <p:cNvSpPr/>
            <p:nvPr/>
          </p:nvSpPr>
          <p:spPr>
            <a:xfrm>
              <a:off x="11150250" y="132313"/>
              <a:ext cx="857325" cy="821275"/>
            </a:xfrm>
            <a:custGeom>
              <a:avLst/>
              <a:gdLst/>
              <a:ahLst/>
              <a:cxnLst/>
              <a:rect l="l" t="t" r="r" b="b"/>
              <a:pathLst>
                <a:path w="34293" h="32851" extrusionOk="0">
                  <a:moveTo>
                    <a:pt x="22875" y="0"/>
                  </a:moveTo>
                  <a:lnTo>
                    <a:pt x="22368" y="20"/>
                  </a:lnTo>
                  <a:lnTo>
                    <a:pt x="21861" y="59"/>
                  </a:lnTo>
                  <a:lnTo>
                    <a:pt x="21355" y="137"/>
                  </a:lnTo>
                  <a:lnTo>
                    <a:pt x="20868" y="234"/>
                  </a:lnTo>
                  <a:lnTo>
                    <a:pt x="20400" y="351"/>
                  </a:lnTo>
                  <a:lnTo>
                    <a:pt x="19952" y="487"/>
                  </a:lnTo>
                  <a:lnTo>
                    <a:pt x="19582" y="604"/>
                  </a:lnTo>
                  <a:lnTo>
                    <a:pt x="19212" y="760"/>
                  </a:lnTo>
                  <a:lnTo>
                    <a:pt x="18841" y="916"/>
                  </a:lnTo>
                  <a:lnTo>
                    <a:pt x="18491" y="1091"/>
                  </a:lnTo>
                  <a:lnTo>
                    <a:pt x="18140" y="1286"/>
                  </a:lnTo>
                  <a:lnTo>
                    <a:pt x="17711" y="1540"/>
                  </a:lnTo>
                  <a:lnTo>
                    <a:pt x="17283" y="1832"/>
                  </a:lnTo>
                  <a:lnTo>
                    <a:pt x="16873" y="2124"/>
                  </a:lnTo>
                  <a:lnTo>
                    <a:pt x="16464" y="2455"/>
                  </a:lnTo>
                  <a:lnTo>
                    <a:pt x="16075" y="2806"/>
                  </a:lnTo>
                  <a:lnTo>
                    <a:pt x="15685" y="3157"/>
                  </a:lnTo>
                  <a:lnTo>
                    <a:pt x="15334" y="3546"/>
                  </a:lnTo>
                  <a:lnTo>
                    <a:pt x="14984" y="3936"/>
                  </a:lnTo>
                  <a:lnTo>
                    <a:pt x="14633" y="4384"/>
                  </a:lnTo>
                  <a:lnTo>
                    <a:pt x="14302" y="4852"/>
                  </a:lnTo>
                  <a:lnTo>
                    <a:pt x="13990" y="5319"/>
                  </a:lnTo>
                  <a:lnTo>
                    <a:pt x="13698" y="5807"/>
                  </a:lnTo>
                  <a:lnTo>
                    <a:pt x="13386" y="6352"/>
                  </a:lnTo>
                  <a:lnTo>
                    <a:pt x="13113" y="6917"/>
                  </a:lnTo>
                  <a:lnTo>
                    <a:pt x="12860" y="7521"/>
                  </a:lnTo>
                  <a:lnTo>
                    <a:pt x="12645" y="8125"/>
                  </a:lnTo>
                  <a:lnTo>
                    <a:pt x="12197" y="7696"/>
                  </a:lnTo>
                  <a:lnTo>
                    <a:pt x="11710" y="7287"/>
                  </a:lnTo>
                  <a:lnTo>
                    <a:pt x="11204" y="6898"/>
                  </a:lnTo>
                  <a:lnTo>
                    <a:pt x="10678" y="6547"/>
                  </a:lnTo>
                  <a:lnTo>
                    <a:pt x="10210" y="6255"/>
                  </a:lnTo>
                  <a:lnTo>
                    <a:pt x="9703" y="5982"/>
                  </a:lnTo>
                  <a:lnTo>
                    <a:pt x="9197" y="5729"/>
                  </a:lnTo>
                  <a:lnTo>
                    <a:pt x="8671" y="5495"/>
                  </a:lnTo>
                  <a:lnTo>
                    <a:pt x="8184" y="5300"/>
                  </a:lnTo>
                  <a:lnTo>
                    <a:pt x="7697" y="5125"/>
                  </a:lnTo>
                  <a:lnTo>
                    <a:pt x="7190" y="4969"/>
                  </a:lnTo>
                  <a:lnTo>
                    <a:pt x="6683" y="4852"/>
                  </a:lnTo>
                  <a:lnTo>
                    <a:pt x="6177" y="4735"/>
                  </a:lnTo>
                  <a:lnTo>
                    <a:pt x="5670" y="4657"/>
                  </a:lnTo>
                  <a:lnTo>
                    <a:pt x="5164" y="4599"/>
                  </a:lnTo>
                  <a:lnTo>
                    <a:pt x="4657" y="4579"/>
                  </a:lnTo>
                  <a:lnTo>
                    <a:pt x="4267" y="4560"/>
                  </a:lnTo>
                  <a:lnTo>
                    <a:pt x="3917" y="4579"/>
                  </a:lnTo>
                  <a:lnTo>
                    <a:pt x="3546" y="4599"/>
                  </a:lnTo>
                  <a:lnTo>
                    <a:pt x="3176" y="4618"/>
                  </a:lnTo>
                  <a:lnTo>
                    <a:pt x="2826" y="4676"/>
                  </a:lnTo>
                  <a:lnTo>
                    <a:pt x="2631" y="4813"/>
                  </a:lnTo>
                  <a:lnTo>
                    <a:pt x="2416" y="5008"/>
                  </a:lnTo>
                  <a:lnTo>
                    <a:pt x="2222" y="5222"/>
                  </a:lnTo>
                  <a:lnTo>
                    <a:pt x="1968" y="5514"/>
                  </a:lnTo>
                  <a:lnTo>
                    <a:pt x="1734" y="5826"/>
                  </a:lnTo>
                  <a:lnTo>
                    <a:pt x="1540" y="6138"/>
                  </a:lnTo>
                  <a:lnTo>
                    <a:pt x="1345" y="6469"/>
                  </a:lnTo>
                  <a:lnTo>
                    <a:pt x="1189" y="6761"/>
                  </a:lnTo>
                  <a:lnTo>
                    <a:pt x="1053" y="7073"/>
                  </a:lnTo>
                  <a:lnTo>
                    <a:pt x="819" y="7677"/>
                  </a:lnTo>
                  <a:lnTo>
                    <a:pt x="624" y="8300"/>
                  </a:lnTo>
                  <a:lnTo>
                    <a:pt x="449" y="8943"/>
                  </a:lnTo>
                  <a:lnTo>
                    <a:pt x="312" y="9567"/>
                  </a:lnTo>
                  <a:lnTo>
                    <a:pt x="215" y="10210"/>
                  </a:lnTo>
                  <a:lnTo>
                    <a:pt x="117" y="10833"/>
                  </a:lnTo>
                  <a:lnTo>
                    <a:pt x="59" y="11476"/>
                  </a:lnTo>
                  <a:lnTo>
                    <a:pt x="20" y="12100"/>
                  </a:lnTo>
                  <a:lnTo>
                    <a:pt x="0" y="12704"/>
                  </a:lnTo>
                  <a:lnTo>
                    <a:pt x="0" y="13308"/>
                  </a:lnTo>
                  <a:lnTo>
                    <a:pt x="0" y="13912"/>
                  </a:lnTo>
                  <a:lnTo>
                    <a:pt x="59" y="14847"/>
                  </a:lnTo>
                  <a:lnTo>
                    <a:pt x="98" y="15315"/>
                  </a:lnTo>
                  <a:lnTo>
                    <a:pt x="156" y="15782"/>
                  </a:lnTo>
                  <a:lnTo>
                    <a:pt x="293" y="16542"/>
                  </a:lnTo>
                  <a:lnTo>
                    <a:pt x="449" y="17302"/>
                  </a:lnTo>
                  <a:lnTo>
                    <a:pt x="624" y="18023"/>
                  </a:lnTo>
                  <a:lnTo>
                    <a:pt x="838" y="18763"/>
                  </a:lnTo>
                  <a:lnTo>
                    <a:pt x="1033" y="19348"/>
                  </a:lnTo>
                  <a:lnTo>
                    <a:pt x="1247" y="19952"/>
                  </a:lnTo>
                  <a:lnTo>
                    <a:pt x="1481" y="20536"/>
                  </a:lnTo>
                  <a:lnTo>
                    <a:pt x="1734" y="21101"/>
                  </a:lnTo>
                  <a:lnTo>
                    <a:pt x="2007" y="21666"/>
                  </a:lnTo>
                  <a:lnTo>
                    <a:pt x="2299" y="22212"/>
                  </a:lnTo>
                  <a:lnTo>
                    <a:pt x="2611" y="22758"/>
                  </a:lnTo>
                  <a:lnTo>
                    <a:pt x="2942" y="23303"/>
                  </a:lnTo>
                  <a:lnTo>
                    <a:pt x="3274" y="23810"/>
                  </a:lnTo>
                  <a:lnTo>
                    <a:pt x="3624" y="24316"/>
                  </a:lnTo>
                  <a:lnTo>
                    <a:pt x="3995" y="24803"/>
                  </a:lnTo>
                  <a:lnTo>
                    <a:pt x="4384" y="25271"/>
                  </a:lnTo>
                  <a:lnTo>
                    <a:pt x="4774" y="25739"/>
                  </a:lnTo>
                  <a:lnTo>
                    <a:pt x="5203" y="26167"/>
                  </a:lnTo>
                  <a:lnTo>
                    <a:pt x="5612" y="26596"/>
                  </a:lnTo>
                  <a:lnTo>
                    <a:pt x="6060" y="27025"/>
                  </a:lnTo>
                  <a:lnTo>
                    <a:pt x="6040" y="27005"/>
                  </a:lnTo>
                  <a:lnTo>
                    <a:pt x="6040" y="27005"/>
                  </a:lnTo>
                  <a:lnTo>
                    <a:pt x="6508" y="27434"/>
                  </a:lnTo>
                  <a:lnTo>
                    <a:pt x="6995" y="27823"/>
                  </a:lnTo>
                  <a:lnTo>
                    <a:pt x="7482" y="28213"/>
                  </a:lnTo>
                  <a:lnTo>
                    <a:pt x="7989" y="28583"/>
                  </a:lnTo>
                  <a:lnTo>
                    <a:pt x="8534" y="28934"/>
                  </a:lnTo>
                  <a:lnTo>
                    <a:pt x="9080" y="29285"/>
                  </a:lnTo>
                  <a:lnTo>
                    <a:pt x="9645" y="29616"/>
                  </a:lnTo>
                  <a:lnTo>
                    <a:pt x="10210" y="29928"/>
                  </a:lnTo>
                  <a:lnTo>
                    <a:pt x="10229" y="29947"/>
                  </a:lnTo>
                  <a:lnTo>
                    <a:pt x="10229" y="29928"/>
                  </a:lnTo>
                  <a:lnTo>
                    <a:pt x="10931" y="30298"/>
                  </a:lnTo>
                  <a:lnTo>
                    <a:pt x="11652" y="30649"/>
                  </a:lnTo>
                  <a:lnTo>
                    <a:pt x="12392" y="30960"/>
                  </a:lnTo>
                  <a:lnTo>
                    <a:pt x="13133" y="31253"/>
                  </a:lnTo>
                  <a:lnTo>
                    <a:pt x="13873" y="31506"/>
                  </a:lnTo>
                  <a:lnTo>
                    <a:pt x="14613" y="31740"/>
                  </a:lnTo>
                  <a:lnTo>
                    <a:pt x="15354" y="31954"/>
                  </a:lnTo>
                  <a:lnTo>
                    <a:pt x="16114" y="32149"/>
                  </a:lnTo>
                  <a:lnTo>
                    <a:pt x="16990" y="32344"/>
                  </a:lnTo>
                  <a:lnTo>
                    <a:pt x="17867" y="32500"/>
                  </a:lnTo>
                  <a:lnTo>
                    <a:pt x="18763" y="32636"/>
                  </a:lnTo>
                  <a:lnTo>
                    <a:pt x="19660" y="32733"/>
                  </a:lnTo>
                  <a:lnTo>
                    <a:pt x="20556" y="32792"/>
                  </a:lnTo>
                  <a:lnTo>
                    <a:pt x="21452" y="32831"/>
                  </a:lnTo>
                  <a:lnTo>
                    <a:pt x="22368" y="32850"/>
                  </a:lnTo>
                  <a:lnTo>
                    <a:pt x="23264" y="32831"/>
                  </a:lnTo>
                  <a:lnTo>
                    <a:pt x="23245" y="32831"/>
                  </a:lnTo>
                  <a:lnTo>
                    <a:pt x="24102" y="32792"/>
                  </a:lnTo>
                  <a:lnTo>
                    <a:pt x="24940" y="32714"/>
                  </a:lnTo>
                  <a:lnTo>
                    <a:pt x="25641" y="32129"/>
                  </a:lnTo>
                  <a:lnTo>
                    <a:pt x="26323" y="31506"/>
                  </a:lnTo>
                  <a:lnTo>
                    <a:pt x="26966" y="30863"/>
                  </a:lnTo>
                  <a:lnTo>
                    <a:pt x="27609" y="30200"/>
                  </a:lnTo>
                  <a:lnTo>
                    <a:pt x="28369" y="29343"/>
                  </a:lnTo>
                  <a:lnTo>
                    <a:pt x="29070" y="28486"/>
                  </a:lnTo>
                  <a:lnTo>
                    <a:pt x="29733" y="27609"/>
                  </a:lnTo>
                  <a:lnTo>
                    <a:pt x="30376" y="26693"/>
                  </a:lnTo>
                  <a:lnTo>
                    <a:pt x="30960" y="25778"/>
                  </a:lnTo>
                  <a:lnTo>
                    <a:pt x="31506" y="24842"/>
                  </a:lnTo>
                  <a:lnTo>
                    <a:pt x="31993" y="23868"/>
                  </a:lnTo>
                  <a:lnTo>
                    <a:pt x="32461" y="22894"/>
                  </a:lnTo>
                  <a:lnTo>
                    <a:pt x="32675" y="22387"/>
                  </a:lnTo>
                  <a:lnTo>
                    <a:pt x="32889" y="21861"/>
                  </a:lnTo>
                  <a:lnTo>
                    <a:pt x="33065" y="21355"/>
                  </a:lnTo>
                  <a:lnTo>
                    <a:pt x="33259" y="20829"/>
                  </a:lnTo>
                  <a:lnTo>
                    <a:pt x="33415" y="20303"/>
                  </a:lnTo>
                  <a:lnTo>
                    <a:pt x="33571" y="19777"/>
                  </a:lnTo>
                  <a:lnTo>
                    <a:pt x="33708" y="19270"/>
                  </a:lnTo>
                  <a:lnTo>
                    <a:pt x="33825" y="18744"/>
                  </a:lnTo>
                  <a:lnTo>
                    <a:pt x="33941" y="18218"/>
                  </a:lnTo>
                  <a:lnTo>
                    <a:pt x="34039" y="17692"/>
                  </a:lnTo>
                  <a:lnTo>
                    <a:pt x="34117" y="17166"/>
                  </a:lnTo>
                  <a:lnTo>
                    <a:pt x="34175" y="16640"/>
                  </a:lnTo>
                  <a:lnTo>
                    <a:pt x="34234" y="16114"/>
                  </a:lnTo>
                  <a:lnTo>
                    <a:pt x="34273" y="15587"/>
                  </a:lnTo>
                  <a:lnTo>
                    <a:pt x="34292" y="15081"/>
                  </a:lnTo>
                  <a:lnTo>
                    <a:pt x="34292" y="14555"/>
                  </a:lnTo>
                  <a:lnTo>
                    <a:pt x="34292" y="14009"/>
                  </a:lnTo>
                  <a:lnTo>
                    <a:pt x="34253" y="13483"/>
                  </a:lnTo>
                  <a:lnTo>
                    <a:pt x="34214" y="12938"/>
                  </a:lnTo>
                  <a:lnTo>
                    <a:pt x="34156" y="12412"/>
                  </a:lnTo>
                  <a:lnTo>
                    <a:pt x="34078" y="11866"/>
                  </a:lnTo>
                  <a:lnTo>
                    <a:pt x="33980" y="11340"/>
                  </a:lnTo>
                  <a:lnTo>
                    <a:pt x="33883" y="10833"/>
                  </a:lnTo>
                  <a:lnTo>
                    <a:pt x="33747" y="10307"/>
                  </a:lnTo>
                  <a:lnTo>
                    <a:pt x="33610" y="9781"/>
                  </a:lnTo>
                  <a:lnTo>
                    <a:pt x="33435" y="9255"/>
                  </a:lnTo>
                  <a:lnTo>
                    <a:pt x="33259" y="8729"/>
                  </a:lnTo>
                  <a:lnTo>
                    <a:pt x="33045" y="8203"/>
                  </a:lnTo>
                  <a:lnTo>
                    <a:pt x="32831" y="7696"/>
                  </a:lnTo>
                  <a:lnTo>
                    <a:pt x="32597" y="7190"/>
                  </a:lnTo>
                  <a:lnTo>
                    <a:pt x="32344" y="6683"/>
                  </a:lnTo>
                  <a:lnTo>
                    <a:pt x="32071" y="6196"/>
                  </a:lnTo>
                  <a:lnTo>
                    <a:pt x="31759" y="5651"/>
                  </a:lnTo>
                  <a:lnTo>
                    <a:pt x="31428" y="5125"/>
                  </a:lnTo>
                  <a:lnTo>
                    <a:pt x="31077" y="4618"/>
                  </a:lnTo>
                  <a:lnTo>
                    <a:pt x="30727" y="4150"/>
                  </a:lnTo>
                  <a:lnTo>
                    <a:pt x="30356" y="3702"/>
                  </a:lnTo>
                  <a:lnTo>
                    <a:pt x="29986" y="3274"/>
                  </a:lnTo>
                  <a:lnTo>
                    <a:pt x="29616" y="2884"/>
                  </a:lnTo>
                  <a:lnTo>
                    <a:pt x="29226" y="2533"/>
                  </a:lnTo>
                  <a:lnTo>
                    <a:pt x="28798" y="2163"/>
                  </a:lnTo>
                  <a:lnTo>
                    <a:pt x="28369" y="1832"/>
                  </a:lnTo>
                  <a:lnTo>
                    <a:pt x="27921" y="1540"/>
                  </a:lnTo>
                  <a:lnTo>
                    <a:pt x="27473" y="1267"/>
                  </a:lnTo>
                  <a:lnTo>
                    <a:pt x="27025" y="1013"/>
                  </a:lnTo>
                  <a:lnTo>
                    <a:pt x="26576" y="799"/>
                  </a:lnTo>
                  <a:lnTo>
                    <a:pt x="26109" y="604"/>
                  </a:lnTo>
                  <a:lnTo>
                    <a:pt x="25622" y="429"/>
                  </a:lnTo>
                  <a:lnTo>
                    <a:pt x="25291" y="332"/>
                  </a:lnTo>
                  <a:lnTo>
                    <a:pt x="24940" y="254"/>
                  </a:lnTo>
                  <a:lnTo>
                    <a:pt x="24609" y="176"/>
                  </a:lnTo>
                  <a:lnTo>
                    <a:pt x="24258" y="117"/>
                  </a:lnTo>
                  <a:lnTo>
                    <a:pt x="23907" y="59"/>
                  </a:lnTo>
                  <a:lnTo>
                    <a:pt x="23556" y="39"/>
                  </a:lnTo>
                  <a:lnTo>
                    <a:pt x="23206" y="20"/>
                  </a:lnTo>
                  <a:lnTo>
                    <a:pt x="228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7"/>
            <p:cNvSpPr/>
            <p:nvPr/>
          </p:nvSpPr>
          <p:spPr>
            <a:xfrm>
              <a:off x="11150250" y="132313"/>
              <a:ext cx="857325" cy="821275"/>
            </a:xfrm>
            <a:custGeom>
              <a:avLst/>
              <a:gdLst/>
              <a:ahLst/>
              <a:cxnLst/>
              <a:rect l="l" t="t" r="r" b="b"/>
              <a:pathLst>
                <a:path w="34293" h="32851" fill="none" extrusionOk="0">
                  <a:moveTo>
                    <a:pt x="21861" y="59"/>
                  </a:moveTo>
                  <a:lnTo>
                    <a:pt x="21861" y="59"/>
                  </a:lnTo>
                  <a:lnTo>
                    <a:pt x="21355" y="137"/>
                  </a:lnTo>
                  <a:lnTo>
                    <a:pt x="20868" y="234"/>
                  </a:lnTo>
                  <a:lnTo>
                    <a:pt x="20400" y="351"/>
                  </a:lnTo>
                  <a:lnTo>
                    <a:pt x="19952" y="487"/>
                  </a:lnTo>
                  <a:lnTo>
                    <a:pt x="19952" y="487"/>
                  </a:lnTo>
                  <a:lnTo>
                    <a:pt x="19582" y="604"/>
                  </a:lnTo>
                  <a:lnTo>
                    <a:pt x="19212" y="760"/>
                  </a:lnTo>
                  <a:lnTo>
                    <a:pt x="18841" y="916"/>
                  </a:lnTo>
                  <a:lnTo>
                    <a:pt x="18491" y="1091"/>
                  </a:lnTo>
                  <a:lnTo>
                    <a:pt x="18491" y="1091"/>
                  </a:lnTo>
                  <a:lnTo>
                    <a:pt x="18140" y="1286"/>
                  </a:lnTo>
                  <a:lnTo>
                    <a:pt x="18140" y="1286"/>
                  </a:lnTo>
                  <a:lnTo>
                    <a:pt x="17711" y="1540"/>
                  </a:lnTo>
                  <a:lnTo>
                    <a:pt x="17283" y="1832"/>
                  </a:lnTo>
                  <a:lnTo>
                    <a:pt x="16873" y="2124"/>
                  </a:lnTo>
                  <a:lnTo>
                    <a:pt x="16464" y="2455"/>
                  </a:lnTo>
                  <a:lnTo>
                    <a:pt x="16075" y="2806"/>
                  </a:lnTo>
                  <a:lnTo>
                    <a:pt x="15685" y="3157"/>
                  </a:lnTo>
                  <a:lnTo>
                    <a:pt x="15334" y="3546"/>
                  </a:lnTo>
                  <a:lnTo>
                    <a:pt x="14984" y="3936"/>
                  </a:lnTo>
                  <a:lnTo>
                    <a:pt x="14984" y="3936"/>
                  </a:lnTo>
                  <a:lnTo>
                    <a:pt x="14633" y="4384"/>
                  </a:lnTo>
                  <a:lnTo>
                    <a:pt x="14302" y="4852"/>
                  </a:lnTo>
                  <a:lnTo>
                    <a:pt x="13990" y="5319"/>
                  </a:lnTo>
                  <a:lnTo>
                    <a:pt x="13698" y="5807"/>
                  </a:lnTo>
                  <a:lnTo>
                    <a:pt x="13698" y="5807"/>
                  </a:lnTo>
                  <a:lnTo>
                    <a:pt x="13386" y="6352"/>
                  </a:lnTo>
                  <a:lnTo>
                    <a:pt x="13113" y="6917"/>
                  </a:lnTo>
                  <a:lnTo>
                    <a:pt x="12860" y="7521"/>
                  </a:lnTo>
                  <a:lnTo>
                    <a:pt x="12645" y="8125"/>
                  </a:lnTo>
                  <a:lnTo>
                    <a:pt x="12645" y="8125"/>
                  </a:lnTo>
                  <a:lnTo>
                    <a:pt x="12197" y="7696"/>
                  </a:lnTo>
                  <a:lnTo>
                    <a:pt x="11710" y="7287"/>
                  </a:lnTo>
                  <a:lnTo>
                    <a:pt x="11204" y="6898"/>
                  </a:lnTo>
                  <a:lnTo>
                    <a:pt x="10678" y="6547"/>
                  </a:lnTo>
                  <a:lnTo>
                    <a:pt x="10678" y="6547"/>
                  </a:lnTo>
                  <a:lnTo>
                    <a:pt x="10210" y="6255"/>
                  </a:lnTo>
                  <a:lnTo>
                    <a:pt x="9703" y="5982"/>
                  </a:lnTo>
                  <a:lnTo>
                    <a:pt x="9197" y="5729"/>
                  </a:lnTo>
                  <a:lnTo>
                    <a:pt x="8671" y="5495"/>
                  </a:lnTo>
                  <a:lnTo>
                    <a:pt x="8671" y="5495"/>
                  </a:lnTo>
                  <a:lnTo>
                    <a:pt x="8184" y="5300"/>
                  </a:lnTo>
                  <a:lnTo>
                    <a:pt x="7697" y="5125"/>
                  </a:lnTo>
                  <a:lnTo>
                    <a:pt x="7190" y="4969"/>
                  </a:lnTo>
                  <a:lnTo>
                    <a:pt x="6683" y="4852"/>
                  </a:lnTo>
                  <a:lnTo>
                    <a:pt x="6177" y="4735"/>
                  </a:lnTo>
                  <a:lnTo>
                    <a:pt x="5670" y="4657"/>
                  </a:lnTo>
                  <a:lnTo>
                    <a:pt x="5164" y="4599"/>
                  </a:lnTo>
                  <a:lnTo>
                    <a:pt x="4657" y="4579"/>
                  </a:lnTo>
                  <a:lnTo>
                    <a:pt x="4657" y="4579"/>
                  </a:lnTo>
                  <a:lnTo>
                    <a:pt x="4267" y="4560"/>
                  </a:lnTo>
                  <a:lnTo>
                    <a:pt x="4267" y="4560"/>
                  </a:lnTo>
                  <a:lnTo>
                    <a:pt x="3917" y="4579"/>
                  </a:lnTo>
                  <a:lnTo>
                    <a:pt x="3546" y="4599"/>
                  </a:lnTo>
                  <a:lnTo>
                    <a:pt x="3176" y="4618"/>
                  </a:lnTo>
                  <a:lnTo>
                    <a:pt x="2826" y="4676"/>
                  </a:lnTo>
                  <a:lnTo>
                    <a:pt x="2826" y="4676"/>
                  </a:lnTo>
                  <a:lnTo>
                    <a:pt x="2631" y="4813"/>
                  </a:lnTo>
                  <a:lnTo>
                    <a:pt x="2631" y="4813"/>
                  </a:lnTo>
                  <a:lnTo>
                    <a:pt x="2416" y="5008"/>
                  </a:lnTo>
                  <a:lnTo>
                    <a:pt x="2222" y="5222"/>
                  </a:lnTo>
                  <a:lnTo>
                    <a:pt x="2222" y="5222"/>
                  </a:lnTo>
                  <a:lnTo>
                    <a:pt x="2222" y="5222"/>
                  </a:lnTo>
                  <a:lnTo>
                    <a:pt x="2222" y="5222"/>
                  </a:lnTo>
                  <a:lnTo>
                    <a:pt x="2222" y="5222"/>
                  </a:lnTo>
                  <a:lnTo>
                    <a:pt x="2222" y="5222"/>
                  </a:lnTo>
                  <a:lnTo>
                    <a:pt x="2222" y="5222"/>
                  </a:lnTo>
                  <a:lnTo>
                    <a:pt x="2202" y="5222"/>
                  </a:lnTo>
                  <a:lnTo>
                    <a:pt x="2222" y="5222"/>
                  </a:lnTo>
                  <a:lnTo>
                    <a:pt x="2222" y="5222"/>
                  </a:lnTo>
                  <a:lnTo>
                    <a:pt x="1968" y="5514"/>
                  </a:lnTo>
                  <a:lnTo>
                    <a:pt x="1734" y="5826"/>
                  </a:lnTo>
                  <a:lnTo>
                    <a:pt x="1540" y="6138"/>
                  </a:lnTo>
                  <a:lnTo>
                    <a:pt x="1345" y="6469"/>
                  </a:lnTo>
                  <a:lnTo>
                    <a:pt x="1345" y="6469"/>
                  </a:lnTo>
                  <a:lnTo>
                    <a:pt x="1189" y="6761"/>
                  </a:lnTo>
                  <a:lnTo>
                    <a:pt x="1053" y="7073"/>
                  </a:lnTo>
                  <a:lnTo>
                    <a:pt x="819" y="7677"/>
                  </a:lnTo>
                  <a:lnTo>
                    <a:pt x="624" y="8300"/>
                  </a:lnTo>
                  <a:lnTo>
                    <a:pt x="449" y="8943"/>
                  </a:lnTo>
                  <a:lnTo>
                    <a:pt x="449" y="8943"/>
                  </a:lnTo>
                  <a:lnTo>
                    <a:pt x="449" y="8943"/>
                  </a:lnTo>
                  <a:lnTo>
                    <a:pt x="312" y="9567"/>
                  </a:lnTo>
                  <a:lnTo>
                    <a:pt x="215" y="10210"/>
                  </a:lnTo>
                  <a:lnTo>
                    <a:pt x="117" y="10833"/>
                  </a:lnTo>
                  <a:lnTo>
                    <a:pt x="59" y="11476"/>
                  </a:lnTo>
                  <a:lnTo>
                    <a:pt x="59" y="11476"/>
                  </a:lnTo>
                  <a:lnTo>
                    <a:pt x="20" y="12100"/>
                  </a:lnTo>
                  <a:lnTo>
                    <a:pt x="0" y="12704"/>
                  </a:lnTo>
                  <a:lnTo>
                    <a:pt x="0" y="13308"/>
                  </a:lnTo>
                  <a:lnTo>
                    <a:pt x="0" y="13931"/>
                  </a:lnTo>
                  <a:lnTo>
                    <a:pt x="0" y="13912"/>
                  </a:lnTo>
                  <a:lnTo>
                    <a:pt x="0" y="13912"/>
                  </a:lnTo>
                  <a:lnTo>
                    <a:pt x="59" y="14847"/>
                  </a:lnTo>
                  <a:lnTo>
                    <a:pt x="98" y="15315"/>
                  </a:lnTo>
                  <a:lnTo>
                    <a:pt x="156" y="15782"/>
                  </a:lnTo>
                  <a:lnTo>
                    <a:pt x="156" y="15782"/>
                  </a:lnTo>
                  <a:lnTo>
                    <a:pt x="293" y="16542"/>
                  </a:lnTo>
                  <a:lnTo>
                    <a:pt x="449" y="17302"/>
                  </a:lnTo>
                  <a:lnTo>
                    <a:pt x="449" y="17302"/>
                  </a:lnTo>
                  <a:lnTo>
                    <a:pt x="624" y="18023"/>
                  </a:lnTo>
                  <a:lnTo>
                    <a:pt x="838" y="18763"/>
                  </a:lnTo>
                  <a:lnTo>
                    <a:pt x="838" y="18763"/>
                  </a:lnTo>
                  <a:lnTo>
                    <a:pt x="838" y="18763"/>
                  </a:lnTo>
                  <a:lnTo>
                    <a:pt x="1033" y="19348"/>
                  </a:lnTo>
                  <a:lnTo>
                    <a:pt x="1247" y="19952"/>
                  </a:lnTo>
                  <a:lnTo>
                    <a:pt x="1481" y="20536"/>
                  </a:lnTo>
                  <a:lnTo>
                    <a:pt x="1734" y="21101"/>
                  </a:lnTo>
                  <a:lnTo>
                    <a:pt x="1734" y="21101"/>
                  </a:lnTo>
                  <a:lnTo>
                    <a:pt x="2007" y="21666"/>
                  </a:lnTo>
                  <a:lnTo>
                    <a:pt x="2299" y="22212"/>
                  </a:lnTo>
                  <a:lnTo>
                    <a:pt x="2611" y="22758"/>
                  </a:lnTo>
                  <a:lnTo>
                    <a:pt x="2942" y="23303"/>
                  </a:lnTo>
                  <a:lnTo>
                    <a:pt x="2942" y="23303"/>
                  </a:lnTo>
                  <a:lnTo>
                    <a:pt x="3274" y="23810"/>
                  </a:lnTo>
                  <a:lnTo>
                    <a:pt x="3624" y="24316"/>
                  </a:lnTo>
                  <a:lnTo>
                    <a:pt x="3995" y="24803"/>
                  </a:lnTo>
                  <a:lnTo>
                    <a:pt x="4384" y="25271"/>
                  </a:lnTo>
                  <a:lnTo>
                    <a:pt x="4384" y="25271"/>
                  </a:lnTo>
                  <a:lnTo>
                    <a:pt x="4774" y="25739"/>
                  </a:lnTo>
                  <a:lnTo>
                    <a:pt x="5203" y="26167"/>
                  </a:lnTo>
                  <a:lnTo>
                    <a:pt x="5612" y="26596"/>
                  </a:lnTo>
                  <a:lnTo>
                    <a:pt x="6060" y="27025"/>
                  </a:lnTo>
                  <a:lnTo>
                    <a:pt x="6040" y="27005"/>
                  </a:lnTo>
                  <a:lnTo>
                    <a:pt x="6040" y="27005"/>
                  </a:lnTo>
                  <a:lnTo>
                    <a:pt x="6508" y="27434"/>
                  </a:lnTo>
                  <a:lnTo>
                    <a:pt x="6995" y="27823"/>
                  </a:lnTo>
                  <a:lnTo>
                    <a:pt x="7482" y="28213"/>
                  </a:lnTo>
                  <a:lnTo>
                    <a:pt x="7989" y="28583"/>
                  </a:lnTo>
                  <a:lnTo>
                    <a:pt x="7989" y="28583"/>
                  </a:lnTo>
                  <a:lnTo>
                    <a:pt x="8534" y="28934"/>
                  </a:lnTo>
                  <a:lnTo>
                    <a:pt x="9080" y="29285"/>
                  </a:lnTo>
                  <a:lnTo>
                    <a:pt x="9645" y="29616"/>
                  </a:lnTo>
                  <a:lnTo>
                    <a:pt x="10210" y="29928"/>
                  </a:lnTo>
                  <a:lnTo>
                    <a:pt x="10210" y="29928"/>
                  </a:lnTo>
                  <a:lnTo>
                    <a:pt x="10229" y="29947"/>
                  </a:lnTo>
                  <a:lnTo>
                    <a:pt x="10229" y="29928"/>
                  </a:lnTo>
                  <a:lnTo>
                    <a:pt x="10229" y="29928"/>
                  </a:lnTo>
                  <a:lnTo>
                    <a:pt x="10931" y="30298"/>
                  </a:lnTo>
                  <a:lnTo>
                    <a:pt x="11652" y="30649"/>
                  </a:lnTo>
                  <a:lnTo>
                    <a:pt x="12392" y="30960"/>
                  </a:lnTo>
                  <a:lnTo>
                    <a:pt x="13133" y="31253"/>
                  </a:lnTo>
                  <a:lnTo>
                    <a:pt x="13133" y="31253"/>
                  </a:lnTo>
                  <a:lnTo>
                    <a:pt x="13873" y="31506"/>
                  </a:lnTo>
                  <a:lnTo>
                    <a:pt x="14613" y="31740"/>
                  </a:lnTo>
                  <a:lnTo>
                    <a:pt x="15354" y="31954"/>
                  </a:lnTo>
                  <a:lnTo>
                    <a:pt x="16114" y="32149"/>
                  </a:lnTo>
                  <a:lnTo>
                    <a:pt x="16114" y="32149"/>
                  </a:lnTo>
                  <a:lnTo>
                    <a:pt x="16114" y="32149"/>
                  </a:lnTo>
                  <a:lnTo>
                    <a:pt x="16114" y="32149"/>
                  </a:lnTo>
                  <a:lnTo>
                    <a:pt x="16114" y="32149"/>
                  </a:lnTo>
                  <a:lnTo>
                    <a:pt x="16990" y="32344"/>
                  </a:lnTo>
                  <a:lnTo>
                    <a:pt x="17867" y="32500"/>
                  </a:lnTo>
                  <a:lnTo>
                    <a:pt x="18763" y="32636"/>
                  </a:lnTo>
                  <a:lnTo>
                    <a:pt x="19660" y="32733"/>
                  </a:lnTo>
                  <a:lnTo>
                    <a:pt x="19660" y="32733"/>
                  </a:lnTo>
                  <a:lnTo>
                    <a:pt x="20556" y="32792"/>
                  </a:lnTo>
                  <a:lnTo>
                    <a:pt x="21452" y="32831"/>
                  </a:lnTo>
                  <a:lnTo>
                    <a:pt x="22368" y="32850"/>
                  </a:lnTo>
                  <a:lnTo>
                    <a:pt x="23264" y="32831"/>
                  </a:lnTo>
                  <a:lnTo>
                    <a:pt x="23245" y="32831"/>
                  </a:lnTo>
                  <a:lnTo>
                    <a:pt x="23245" y="32831"/>
                  </a:lnTo>
                  <a:lnTo>
                    <a:pt x="24102" y="32792"/>
                  </a:lnTo>
                  <a:lnTo>
                    <a:pt x="24940" y="32714"/>
                  </a:lnTo>
                  <a:lnTo>
                    <a:pt x="24940" y="32714"/>
                  </a:lnTo>
                  <a:lnTo>
                    <a:pt x="25641" y="32129"/>
                  </a:lnTo>
                  <a:lnTo>
                    <a:pt x="26323" y="31506"/>
                  </a:lnTo>
                  <a:lnTo>
                    <a:pt x="26966" y="30863"/>
                  </a:lnTo>
                  <a:lnTo>
                    <a:pt x="27609" y="30200"/>
                  </a:lnTo>
                  <a:lnTo>
                    <a:pt x="27609" y="30200"/>
                  </a:lnTo>
                  <a:lnTo>
                    <a:pt x="28369" y="29343"/>
                  </a:lnTo>
                  <a:lnTo>
                    <a:pt x="29070" y="28486"/>
                  </a:lnTo>
                  <a:lnTo>
                    <a:pt x="29733" y="27609"/>
                  </a:lnTo>
                  <a:lnTo>
                    <a:pt x="30376" y="26693"/>
                  </a:lnTo>
                  <a:lnTo>
                    <a:pt x="30960" y="25778"/>
                  </a:lnTo>
                  <a:lnTo>
                    <a:pt x="31506" y="24842"/>
                  </a:lnTo>
                  <a:lnTo>
                    <a:pt x="31993" y="23868"/>
                  </a:lnTo>
                  <a:lnTo>
                    <a:pt x="32461" y="22894"/>
                  </a:lnTo>
                  <a:lnTo>
                    <a:pt x="32461" y="22894"/>
                  </a:lnTo>
                  <a:lnTo>
                    <a:pt x="32675" y="22387"/>
                  </a:lnTo>
                  <a:lnTo>
                    <a:pt x="32889" y="21861"/>
                  </a:lnTo>
                  <a:lnTo>
                    <a:pt x="33065" y="21355"/>
                  </a:lnTo>
                  <a:lnTo>
                    <a:pt x="33259" y="20829"/>
                  </a:lnTo>
                  <a:lnTo>
                    <a:pt x="33415" y="20303"/>
                  </a:lnTo>
                  <a:lnTo>
                    <a:pt x="33571" y="19777"/>
                  </a:lnTo>
                  <a:lnTo>
                    <a:pt x="33708" y="19270"/>
                  </a:lnTo>
                  <a:lnTo>
                    <a:pt x="33825" y="18744"/>
                  </a:lnTo>
                  <a:lnTo>
                    <a:pt x="33941" y="18218"/>
                  </a:lnTo>
                  <a:lnTo>
                    <a:pt x="34039" y="17692"/>
                  </a:lnTo>
                  <a:lnTo>
                    <a:pt x="34117" y="17166"/>
                  </a:lnTo>
                  <a:lnTo>
                    <a:pt x="34175" y="16640"/>
                  </a:lnTo>
                  <a:lnTo>
                    <a:pt x="34234" y="16114"/>
                  </a:lnTo>
                  <a:lnTo>
                    <a:pt x="34273" y="15587"/>
                  </a:lnTo>
                  <a:lnTo>
                    <a:pt x="34292" y="15081"/>
                  </a:lnTo>
                  <a:lnTo>
                    <a:pt x="34292" y="14555"/>
                  </a:lnTo>
                  <a:lnTo>
                    <a:pt x="34292" y="14555"/>
                  </a:lnTo>
                  <a:lnTo>
                    <a:pt x="34292" y="14009"/>
                  </a:lnTo>
                  <a:lnTo>
                    <a:pt x="34253" y="13483"/>
                  </a:lnTo>
                  <a:lnTo>
                    <a:pt x="34214" y="12938"/>
                  </a:lnTo>
                  <a:lnTo>
                    <a:pt x="34156" y="12412"/>
                  </a:lnTo>
                  <a:lnTo>
                    <a:pt x="34078" y="11866"/>
                  </a:lnTo>
                  <a:lnTo>
                    <a:pt x="33980" y="11340"/>
                  </a:lnTo>
                  <a:lnTo>
                    <a:pt x="33883" y="10833"/>
                  </a:lnTo>
                  <a:lnTo>
                    <a:pt x="33747" y="10307"/>
                  </a:lnTo>
                  <a:lnTo>
                    <a:pt x="33747" y="10307"/>
                  </a:lnTo>
                  <a:lnTo>
                    <a:pt x="33610" y="9781"/>
                  </a:lnTo>
                  <a:lnTo>
                    <a:pt x="33435" y="9255"/>
                  </a:lnTo>
                  <a:lnTo>
                    <a:pt x="33259" y="8729"/>
                  </a:lnTo>
                  <a:lnTo>
                    <a:pt x="33045" y="8203"/>
                  </a:lnTo>
                  <a:lnTo>
                    <a:pt x="32831" y="7696"/>
                  </a:lnTo>
                  <a:lnTo>
                    <a:pt x="32597" y="7190"/>
                  </a:lnTo>
                  <a:lnTo>
                    <a:pt x="32344" y="6683"/>
                  </a:lnTo>
                  <a:lnTo>
                    <a:pt x="32071" y="6196"/>
                  </a:lnTo>
                  <a:lnTo>
                    <a:pt x="32071" y="6196"/>
                  </a:lnTo>
                  <a:lnTo>
                    <a:pt x="31759" y="5651"/>
                  </a:lnTo>
                  <a:lnTo>
                    <a:pt x="31428" y="5125"/>
                  </a:lnTo>
                  <a:lnTo>
                    <a:pt x="31077" y="4618"/>
                  </a:lnTo>
                  <a:lnTo>
                    <a:pt x="30727" y="4150"/>
                  </a:lnTo>
                  <a:lnTo>
                    <a:pt x="30356" y="3702"/>
                  </a:lnTo>
                  <a:lnTo>
                    <a:pt x="29986" y="3274"/>
                  </a:lnTo>
                  <a:lnTo>
                    <a:pt x="29616" y="2884"/>
                  </a:lnTo>
                  <a:lnTo>
                    <a:pt x="29226" y="2533"/>
                  </a:lnTo>
                  <a:lnTo>
                    <a:pt x="29226" y="2533"/>
                  </a:lnTo>
                  <a:lnTo>
                    <a:pt x="28798" y="2163"/>
                  </a:lnTo>
                  <a:lnTo>
                    <a:pt x="28369" y="1832"/>
                  </a:lnTo>
                  <a:lnTo>
                    <a:pt x="27921" y="1540"/>
                  </a:lnTo>
                  <a:lnTo>
                    <a:pt x="27473" y="1267"/>
                  </a:lnTo>
                  <a:lnTo>
                    <a:pt x="27473" y="1267"/>
                  </a:lnTo>
                  <a:lnTo>
                    <a:pt x="27025" y="1013"/>
                  </a:lnTo>
                  <a:lnTo>
                    <a:pt x="26576" y="799"/>
                  </a:lnTo>
                  <a:lnTo>
                    <a:pt x="26109" y="604"/>
                  </a:lnTo>
                  <a:lnTo>
                    <a:pt x="25622" y="429"/>
                  </a:lnTo>
                  <a:lnTo>
                    <a:pt x="25622" y="429"/>
                  </a:lnTo>
                  <a:lnTo>
                    <a:pt x="25291" y="332"/>
                  </a:lnTo>
                  <a:lnTo>
                    <a:pt x="24940" y="254"/>
                  </a:lnTo>
                  <a:lnTo>
                    <a:pt x="24609" y="176"/>
                  </a:lnTo>
                  <a:lnTo>
                    <a:pt x="24258" y="117"/>
                  </a:lnTo>
                  <a:lnTo>
                    <a:pt x="23907" y="59"/>
                  </a:lnTo>
                  <a:lnTo>
                    <a:pt x="23556" y="39"/>
                  </a:lnTo>
                  <a:lnTo>
                    <a:pt x="23206" y="20"/>
                  </a:lnTo>
                  <a:lnTo>
                    <a:pt x="22875" y="0"/>
                  </a:lnTo>
                  <a:lnTo>
                    <a:pt x="22875" y="0"/>
                  </a:lnTo>
                  <a:lnTo>
                    <a:pt x="22368" y="20"/>
                  </a:lnTo>
                  <a:lnTo>
                    <a:pt x="21861"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7"/>
            <p:cNvSpPr/>
            <p:nvPr/>
          </p:nvSpPr>
          <p:spPr>
            <a:xfrm>
              <a:off x="11170700" y="600888"/>
              <a:ext cx="525" cy="525"/>
            </a:xfrm>
            <a:custGeom>
              <a:avLst/>
              <a:gdLst/>
              <a:ahLst/>
              <a:cxnLst/>
              <a:rect l="l" t="t" r="r" b="b"/>
              <a:pathLst>
                <a:path w="21" h="21" fill="none" extrusionOk="0">
                  <a:moveTo>
                    <a:pt x="1" y="1"/>
                  </a:moveTo>
                  <a:lnTo>
                    <a:pt x="20"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7"/>
            <p:cNvSpPr/>
            <p:nvPr/>
          </p:nvSpPr>
          <p:spPr>
            <a:xfrm>
              <a:off x="11301725" y="807913"/>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7"/>
            <p:cNvSpPr/>
            <p:nvPr/>
          </p:nvSpPr>
          <p:spPr>
            <a:xfrm>
              <a:off x="11405475" y="880488"/>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7"/>
            <p:cNvSpPr/>
            <p:nvPr/>
          </p:nvSpPr>
          <p:spPr>
            <a:xfrm>
              <a:off x="11552600" y="936013"/>
              <a:ext cx="500" cy="25"/>
            </a:xfrm>
            <a:custGeom>
              <a:avLst/>
              <a:gdLst/>
              <a:ahLst/>
              <a:cxnLst/>
              <a:rect l="l" t="t" r="r" b="b"/>
              <a:pathLst>
                <a:path w="20" h="1" fill="none" extrusionOk="0">
                  <a:moveTo>
                    <a:pt x="0" y="1"/>
                  </a:moveTo>
                  <a:lnTo>
                    <a:pt x="2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7"/>
            <p:cNvSpPr/>
            <p:nvPr/>
          </p:nvSpPr>
          <p:spPr>
            <a:xfrm>
              <a:off x="11669000" y="164463"/>
              <a:ext cx="233350" cy="167575"/>
            </a:xfrm>
            <a:custGeom>
              <a:avLst/>
              <a:gdLst/>
              <a:ahLst/>
              <a:cxnLst/>
              <a:rect l="l" t="t" r="r" b="b"/>
              <a:pathLst>
                <a:path w="9334" h="6703" extrusionOk="0">
                  <a:moveTo>
                    <a:pt x="1813" y="0"/>
                  </a:moveTo>
                  <a:lnTo>
                    <a:pt x="1540" y="20"/>
                  </a:lnTo>
                  <a:lnTo>
                    <a:pt x="1365" y="39"/>
                  </a:lnTo>
                  <a:lnTo>
                    <a:pt x="1170" y="78"/>
                  </a:lnTo>
                  <a:lnTo>
                    <a:pt x="975" y="137"/>
                  </a:lnTo>
                  <a:lnTo>
                    <a:pt x="780" y="195"/>
                  </a:lnTo>
                  <a:lnTo>
                    <a:pt x="605" y="293"/>
                  </a:lnTo>
                  <a:lnTo>
                    <a:pt x="449" y="390"/>
                  </a:lnTo>
                  <a:lnTo>
                    <a:pt x="313" y="526"/>
                  </a:lnTo>
                  <a:lnTo>
                    <a:pt x="196" y="663"/>
                  </a:lnTo>
                  <a:lnTo>
                    <a:pt x="137" y="780"/>
                  </a:lnTo>
                  <a:lnTo>
                    <a:pt x="79" y="897"/>
                  </a:lnTo>
                  <a:lnTo>
                    <a:pt x="40" y="1033"/>
                  </a:lnTo>
                  <a:lnTo>
                    <a:pt x="20" y="1169"/>
                  </a:lnTo>
                  <a:lnTo>
                    <a:pt x="1" y="1306"/>
                  </a:lnTo>
                  <a:lnTo>
                    <a:pt x="20" y="1462"/>
                  </a:lnTo>
                  <a:lnTo>
                    <a:pt x="59" y="1598"/>
                  </a:lnTo>
                  <a:lnTo>
                    <a:pt x="98" y="1715"/>
                  </a:lnTo>
                  <a:lnTo>
                    <a:pt x="215" y="1968"/>
                  </a:lnTo>
                  <a:lnTo>
                    <a:pt x="371" y="2202"/>
                  </a:lnTo>
                  <a:lnTo>
                    <a:pt x="546" y="2416"/>
                  </a:lnTo>
                  <a:lnTo>
                    <a:pt x="741" y="2631"/>
                  </a:lnTo>
                  <a:lnTo>
                    <a:pt x="955" y="2825"/>
                  </a:lnTo>
                  <a:lnTo>
                    <a:pt x="1189" y="3020"/>
                  </a:lnTo>
                  <a:lnTo>
                    <a:pt x="1443" y="3215"/>
                  </a:lnTo>
                  <a:lnTo>
                    <a:pt x="1715" y="3410"/>
                  </a:lnTo>
                  <a:lnTo>
                    <a:pt x="2280" y="3780"/>
                  </a:lnTo>
                  <a:lnTo>
                    <a:pt x="2845" y="4111"/>
                  </a:lnTo>
                  <a:lnTo>
                    <a:pt x="3410" y="4423"/>
                  </a:lnTo>
                  <a:lnTo>
                    <a:pt x="4092" y="4813"/>
                  </a:lnTo>
                  <a:lnTo>
                    <a:pt x="4638" y="5241"/>
                  </a:lnTo>
                  <a:lnTo>
                    <a:pt x="5184" y="5670"/>
                  </a:lnTo>
                  <a:lnTo>
                    <a:pt x="5612" y="5962"/>
                  </a:lnTo>
                  <a:lnTo>
                    <a:pt x="6041" y="6216"/>
                  </a:lnTo>
                  <a:lnTo>
                    <a:pt x="6430" y="6410"/>
                  </a:lnTo>
                  <a:lnTo>
                    <a:pt x="6820" y="6547"/>
                  </a:lnTo>
                  <a:lnTo>
                    <a:pt x="7054" y="6625"/>
                  </a:lnTo>
                  <a:lnTo>
                    <a:pt x="7249" y="6664"/>
                  </a:lnTo>
                  <a:lnTo>
                    <a:pt x="7483" y="6683"/>
                  </a:lnTo>
                  <a:lnTo>
                    <a:pt x="7677" y="6703"/>
                  </a:lnTo>
                  <a:lnTo>
                    <a:pt x="7716" y="6703"/>
                  </a:lnTo>
                  <a:lnTo>
                    <a:pt x="7872" y="6683"/>
                  </a:lnTo>
                  <a:lnTo>
                    <a:pt x="8067" y="6644"/>
                  </a:lnTo>
                  <a:lnTo>
                    <a:pt x="8301" y="6586"/>
                  </a:lnTo>
                  <a:lnTo>
                    <a:pt x="8535" y="6488"/>
                  </a:lnTo>
                  <a:lnTo>
                    <a:pt x="8730" y="6391"/>
                  </a:lnTo>
                  <a:lnTo>
                    <a:pt x="8885" y="6274"/>
                  </a:lnTo>
                  <a:lnTo>
                    <a:pt x="9041" y="6118"/>
                  </a:lnTo>
                  <a:lnTo>
                    <a:pt x="9100" y="6021"/>
                  </a:lnTo>
                  <a:lnTo>
                    <a:pt x="9158" y="5943"/>
                  </a:lnTo>
                  <a:lnTo>
                    <a:pt x="9178" y="5904"/>
                  </a:lnTo>
                  <a:lnTo>
                    <a:pt x="9256" y="5729"/>
                  </a:lnTo>
                  <a:lnTo>
                    <a:pt x="9314" y="5553"/>
                  </a:lnTo>
                  <a:lnTo>
                    <a:pt x="9334" y="5358"/>
                  </a:lnTo>
                  <a:lnTo>
                    <a:pt x="9334" y="5144"/>
                  </a:lnTo>
                  <a:lnTo>
                    <a:pt x="9334" y="5008"/>
                  </a:lnTo>
                  <a:lnTo>
                    <a:pt x="9295" y="4832"/>
                  </a:lnTo>
                  <a:lnTo>
                    <a:pt x="9256" y="4618"/>
                  </a:lnTo>
                  <a:lnTo>
                    <a:pt x="9178" y="4404"/>
                  </a:lnTo>
                  <a:lnTo>
                    <a:pt x="9100" y="4209"/>
                  </a:lnTo>
                  <a:lnTo>
                    <a:pt x="9022" y="4014"/>
                  </a:lnTo>
                  <a:lnTo>
                    <a:pt x="8827" y="3663"/>
                  </a:lnTo>
                  <a:lnTo>
                    <a:pt x="8632" y="3352"/>
                  </a:lnTo>
                  <a:lnTo>
                    <a:pt x="8418" y="3059"/>
                  </a:lnTo>
                  <a:lnTo>
                    <a:pt x="8184" y="2767"/>
                  </a:lnTo>
                  <a:lnTo>
                    <a:pt x="7931" y="2494"/>
                  </a:lnTo>
                  <a:lnTo>
                    <a:pt x="7619" y="2182"/>
                  </a:lnTo>
                  <a:lnTo>
                    <a:pt x="7210" y="1871"/>
                  </a:lnTo>
                  <a:lnTo>
                    <a:pt x="6742" y="1559"/>
                  </a:lnTo>
                  <a:lnTo>
                    <a:pt x="6236" y="1228"/>
                  </a:lnTo>
                  <a:lnTo>
                    <a:pt x="5749" y="974"/>
                  </a:lnTo>
                  <a:lnTo>
                    <a:pt x="5222" y="721"/>
                  </a:lnTo>
                  <a:lnTo>
                    <a:pt x="4696" y="526"/>
                  </a:lnTo>
                  <a:lnTo>
                    <a:pt x="4092" y="331"/>
                  </a:lnTo>
                  <a:lnTo>
                    <a:pt x="3703" y="234"/>
                  </a:lnTo>
                  <a:lnTo>
                    <a:pt x="3313" y="156"/>
                  </a:lnTo>
                  <a:lnTo>
                    <a:pt x="2923" y="98"/>
                  </a:lnTo>
                  <a:lnTo>
                    <a:pt x="2534" y="78"/>
                  </a:lnTo>
                  <a:lnTo>
                    <a:pt x="2436" y="59"/>
                  </a:lnTo>
                  <a:lnTo>
                    <a:pt x="2125" y="20"/>
                  </a:lnTo>
                  <a:lnTo>
                    <a:pt x="1813"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7"/>
            <p:cNvSpPr/>
            <p:nvPr/>
          </p:nvSpPr>
          <p:spPr>
            <a:xfrm>
              <a:off x="11669000" y="164463"/>
              <a:ext cx="233350" cy="167575"/>
            </a:xfrm>
            <a:custGeom>
              <a:avLst/>
              <a:gdLst/>
              <a:ahLst/>
              <a:cxnLst/>
              <a:rect l="l" t="t" r="r" b="b"/>
              <a:pathLst>
                <a:path w="9334" h="6703" fill="none" extrusionOk="0">
                  <a:moveTo>
                    <a:pt x="1813" y="0"/>
                  </a:moveTo>
                  <a:lnTo>
                    <a:pt x="1813" y="0"/>
                  </a:lnTo>
                  <a:lnTo>
                    <a:pt x="1540" y="20"/>
                  </a:lnTo>
                  <a:lnTo>
                    <a:pt x="1540" y="20"/>
                  </a:lnTo>
                  <a:lnTo>
                    <a:pt x="1365" y="39"/>
                  </a:lnTo>
                  <a:lnTo>
                    <a:pt x="1170" y="78"/>
                  </a:lnTo>
                  <a:lnTo>
                    <a:pt x="1170" y="78"/>
                  </a:lnTo>
                  <a:lnTo>
                    <a:pt x="975" y="137"/>
                  </a:lnTo>
                  <a:lnTo>
                    <a:pt x="780" y="195"/>
                  </a:lnTo>
                  <a:lnTo>
                    <a:pt x="780" y="195"/>
                  </a:lnTo>
                  <a:lnTo>
                    <a:pt x="605" y="293"/>
                  </a:lnTo>
                  <a:lnTo>
                    <a:pt x="449" y="390"/>
                  </a:lnTo>
                  <a:lnTo>
                    <a:pt x="313" y="526"/>
                  </a:lnTo>
                  <a:lnTo>
                    <a:pt x="196" y="663"/>
                  </a:lnTo>
                  <a:lnTo>
                    <a:pt x="196" y="663"/>
                  </a:lnTo>
                  <a:lnTo>
                    <a:pt x="137" y="780"/>
                  </a:lnTo>
                  <a:lnTo>
                    <a:pt x="79" y="897"/>
                  </a:lnTo>
                  <a:lnTo>
                    <a:pt x="40" y="1033"/>
                  </a:lnTo>
                  <a:lnTo>
                    <a:pt x="20" y="1169"/>
                  </a:lnTo>
                  <a:lnTo>
                    <a:pt x="20" y="1169"/>
                  </a:lnTo>
                  <a:lnTo>
                    <a:pt x="1" y="1306"/>
                  </a:lnTo>
                  <a:lnTo>
                    <a:pt x="20" y="1462"/>
                  </a:lnTo>
                  <a:lnTo>
                    <a:pt x="59" y="1598"/>
                  </a:lnTo>
                  <a:lnTo>
                    <a:pt x="98" y="1715"/>
                  </a:lnTo>
                  <a:lnTo>
                    <a:pt x="215" y="1968"/>
                  </a:lnTo>
                  <a:lnTo>
                    <a:pt x="371" y="2202"/>
                  </a:lnTo>
                  <a:lnTo>
                    <a:pt x="371" y="2202"/>
                  </a:lnTo>
                  <a:lnTo>
                    <a:pt x="546" y="2416"/>
                  </a:lnTo>
                  <a:lnTo>
                    <a:pt x="741" y="2631"/>
                  </a:lnTo>
                  <a:lnTo>
                    <a:pt x="741" y="2631"/>
                  </a:lnTo>
                  <a:lnTo>
                    <a:pt x="955" y="2825"/>
                  </a:lnTo>
                  <a:lnTo>
                    <a:pt x="1189" y="3020"/>
                  </a:lnTo>
                  <a:lnTo>
                    <a:pt x="1189" y="3020"/>
                  </a:lnTo>
                  <a:lnTo>
                    <a:pt x="1443" y="3215"/>
                  </a:lnTo>
                  <a:lnTo>
                    <a:pt x="1715" y="3410"/>
                  </a:lnTo>
                  <a:lnTo>
                    <a:pt x="2280" y="3780"/>
                  </a:lnTo>
                  <a:lnTo>
                    <a:pt x="2280" y="3780"/>
                  </a:lnTo>
                  <a:lnTo>
                    <a:pt x="2845" y="4111"/>
                  </a:lnTo>
                  <a:lnTo>
                    <a:pt x="3410" y="4423"/>
                  </a:lnTo>
                  <a:lnTo>
                    <a:pt x="3410" y="4423"/>
                  </a:lnTo>
                  <a:lnTo>
                    <a:pt x="4092" y="4813"/>
                  </a:lnTo>
                  <a:lnTo>
                    <a:pt x="4092" y="4813"/>
                  </a:lnTo>
                  <a:lnTo>
                    <a:pt x="4638" y="5241"/>
                  </a:lnTo>
                  <a:lnTo>
                    <a:pt x="5184" y="5670"/>
                  </a:lnTo>
                  <a:lnTo>
                    <a:pt x="5184" y="5670"/>
                  </a:lnTo>
                  <a:lnTo>
                    <a:pt x="5612" y="5962"/>
                  </a:lnTo>
                  <a:lnTo>
                    <a:pt x="6041" y="6216"/>
                  </a:lnTo>
                  <a:lnTo>
                    <a:pt x="6041" y="6216"/>
                  </a:lnTo>
                  <a:lnTo>
                    <a:pt x="6430" y="6410"/>
                  </a:lnTo>
                  <a:lnTo>
                    <a:pt x="6820" y="6547"/>
                  </a:lnTo>
                  <a:lnTo>
                    <a:pt x="6820" y="6547"/>
                  </a:lnTo>
                  <a:lnTo>
                    <a:pt x="7054" y="6625"/>
                  </a:lnTo>
                  <a:lnTo>
                    <a:pt x="7249" y="6664"/>
                  </a:lnTo>
                  <a:lnTo>
                    <a:pt x="7249" y="6664"/>
                  </a:lnTo>
                  <a:lnTo>
                    <a:pt x="7483" y="6683"/>
                  </a:lnTo>
                  <a:lnTo>
                    <a:pt x="7677" y="6703"/>
                  </a:lnTo>
                  <a:lnTo>
                    <a:pt x="7716" y="6703"/>
                  </a:lnTo>
                  <a:lnTo>
                    <a:pt x="7716" y="6703"/>
                  </a:lnTo>
                  <a:lnTo>
                    <a:pt x="7872" y="6683"/>
                  </a:lnTo>
                  <a:lnTo>
                    <a:pt x="8067" y="6644"/>
                  </a:lnTo>
                  <a:lnTo>
                    <a:pt x="8067" y="6644"/>
                  </a:lnTo>
                  <a:lnTo>
                    <a:pt x="8301" y="6586"/>
                  </a:lnTo>
                  <a:lnTo>
                    <a:pt x="8535" y="6488"/>
                  </a:lnTo>
                  <a:lnTo>
                    <a:pt x="8535" y="6488"/>
                  </a:lnTo>
                  <a:lnTo>
                    <a:pt x="8730" y="6391"/>
                  </a:lnTo>
                  <a:lnTo>
                    <a:pt x="8885" y="6274"/>
                  </a:lnTo>
                  <a:lnTo>
                    <a:pt x="8885" y="6274"/>
                  </a:lnTo>
                  <a:lnTo>
                    <a:pt x="9041" y="6118"/>
                  </a:lnTo>
                  <a:lnTo>
                    <a:pt x="9041" y="6118"/>
                  </a:lnTo>
                  <a:lnTo>
                    <a:pt x="9100" y="6021"/>
                  </a:lnTo>
                  <a:lnTo>
                    <a:pt x="9158" y="5943"/>
                  </a:lnTo>
                  <a:lnTo>
                    <a:pt x="9178" y="5904"/>
                  </a:lnTo>
                  <a:lnTo>
                    <a:pt x="9178" y="5904"/>
                  </a:lnTo>
                  <a:lnTo>
                    <a:pt x="9256" y="5729"/>
                  </a:lnTo>
                  <a:lnTo>
                    <a:pt x="9314" y="5553"/>
                  </a:lnTo>
                  <a:lnTo>
                    <a:pt x="9314" y="5553"/>
                  </a:lnTo>
                  <a:lnTo>
                    <a:pt x="9334" y="5358"/>
                  </a:lnTo>
                  <a:lnTo>
                    <a:pt x="9334" y="5144"/>
                  </a:lnTo>
                  <a:lnTo>
                    <a:pt x="9334" y="5144"/>
                  </a:lnTo>
                  <a:lnTo>
                    <a:pt x="9334" y="5008"/>
                  </a:lnTo>
                  <a:lnTo>
                    <a:pt x="9295" y="4832"/>
                  </a:lnTo>
                  <a:lnTo>
                    <a:pt x="9295" y="4832"/>
                  </a:lnTo>
                  <a:lnTo>
                    <a:pt x="9256" y="4618"/>
                  </a:lnTo>
                  <a:lnTo>
                    <a:pt x="9178" y="4404"/>
                  </a:lnTo>
                  <a:lnTo>
                    <a:pt x="9178" y="4404"/>
                  </a:lnTo>
                  <a:lnTo>
                    <a:pt x="9100" y="4209"/>
                  </a:lnTo>
                  <a:lnTo>
                    <a:pt x="9022" y="4014"/>
                  </a:lnTo>
                  <a:lnTo>
                    <a:pt x="8827" y="3663"/>
                  </a:lnTo>
                  <a:lnTo>
                    <a:pt x="8827" y="3663"/>
                  </a:lnTo>
                  <a:lnTo>
                    <a:pt x="8632" y="3352"/>
                  </a:lnTo>
                  <a:lnTo>
                    <a:pt x="8418" y="3059"/>
                  </a:lnTo>
                  <a:lnTo>
                    <a:pt x="8184" y="2767"/>
                  </a:lnTo>
                  <a:lnTo>
                    <a:pt x="7931" y="2494"/>
                  </a:lnTo>
                  <a:lnTo>
                    <a:pt x="7931" y="2494"/>
                  </a:lnTo>
                  <a:lnTo>
                    <a:pt x="7619" y="2182"/>
                  </a:lnTo>
                  <a:lnTo>
                    <a:pt x="7210" y="1871"/>
                  </a:lnTo>
                  <a:lnTo>
                    <a:pt x="7210" y="1871"/>
                  </a:lnTo>
                  <a:lnTo>
                    <a:pt x="6742" y="1559"/>
                  </a:lnTo>
                  <a:lnTo>
                    <a:pt x="6236" y="1228"/>
                  </a:lnTo>
                  <a:lnTo>
                    <a:pt x="6236" y="1228"/>
                  </a:lnTo>
                  <a:lnTo>
                    <a:pt x="5749" y="974"/>
                  </a:lnTo>
                  <a:lnTo>
                    <a:pt x="5222" y="721"/>
                  </a:lnTo>
                  <a:lnTo>
                    <a:pt x="5222" y="721"/>
                  </a:lnTo>
                  <a:lnTo>
                    <a:pt x="4696" y="526"/>
                  </a:lnTo>
                  <a:lnTo>
                    <a:pt x="4092" y="331"/>
                  </a:lnTo>
                  <a:lnTo>
                    <a:pt x="4092" y="331"/>
                  </a:lnTo>
                  <a:lnTo>
                    <a:pt x="3703" y="234"/>
                  </a:lnTo>
                  <a:lnTo>
                    <a:pt x="3313" y="156"/>
                  </a:lnTo>
                  <a:lnTo>
                    <a:pt x="2923" y="98"/>
                  </a:lnTo>
                  <a:lnTo>
                    <a:pt x="2534" y="78"/>
                  </a:lnTo>
                  <a:lnTo>
                    <a:pt x="2534" y="78"/>
                  </a:lnTo>
                  <a:lnTo>
                    <a:pt x="2436" y="59"/>
                  </a:lnTo>
                  <a:lnTo>
                    <a:pt x="2436" y="59"/>
                  </a:lnTo>
                  <a:lnTo>
                    <a:pt x="2125" y="2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7"/>
            <p:cNvSpPr/>
            <p:nvPr/>
          </p:nvSpPr>
          <p:spPr>
            <a:xfrm>
              <a:off x="11877975" y="334463"/>
              <a:ext cx="65300" cy="76000"/>
            </a:xfrm>
            <a:custGeom>
              <a:avLst/>
              <a:gdLst/>
              <a:ahLst/>
              <a:cxnLst/>
              <a:rect l="l" t="t" r="r" b="b"/>
              <a:pathLst>
                <a:path w="2612" h="3040" extrusionOk="0">
                  <a:moveTo>
                    <a:pt x="955" y="0"/>
                  </a:moveTo>
                  <a:lnTo>
                    <a:pt x="838" y="20"/>
                  </a:lnTo>
                  <a:lnTo>
                    <a:pt x="643" y="59"/>
                  </a:lnTo>
                  <a:lnTo>
                    <a:pt x="526" y="98"/>
                  </a:lnTo>
                  <a:lnTo>
                    <a:pt x="449" y="137"/>
                  </a:lnTo>
                  <a:lnTo>
                    <a:pt x="351" y="195"/>
                  </a:lnTo>
                  <a:lnTo>
                    <a:pt x="234" y="331"/>
                  </a:lnTo>
                  <a:lnTo>
                    <a:pt x="137" y="487"/>
                  </a:lnTo>
                  <a:lnTo>
                    <a:pt x="78" y="643"/>
                  </a:lnTo>
                  <a:lnTo>
                    <a:pt x="20" y="799"/>
                  </a:lnTo>
                  <a:lnTo>
                    <a:pt x="0" y="955"/>
                  </a:lnTo>
                  <a:lnTo>
                    <a:pt x="0" y="1130"/>
                  </a:lnTo>
                  <a:lnTo>
                    <a:pt x="20" y="1286"/>
                  </a:lnTo>
                  <a:lnTo>
                    <a:pt x="39" y="1442"/>
                  </a:lnTo>
                  <a:lnTo>
                    <a:pt x="78" y="1598"/>
                  </a:lnTo>
                  <a:lnTo>
                    <a:pt x="117" y="1773"/>
                  </a:lnTo>
                  <a:lnTo>
                    <a:pt x="195" y="1929"/>
                  </a:lnTo>
                  <a:lnTo>
                    <a:pt x="273" y="2104"/>
                  </a:lnTo>
                  <a:lnTo>
                    <a:pt x="351" y="2260"/>
                  </a:lnTo>
                  <a:lnTo>
                    <a:pt x="468" y="2416"/>
                  </a:lnTo>
                  <a:lnTo>
                    <a:pt x="585" y="2572"/>
                  </a:lnTo>
                  <a:lnTo>
                    <a:pt x="721" y="2708"/>
                  </a:lnTo>
                  <a:lnTo>
                    <a:pt x="858" y="2806"/>
                  </a:lnTo>
                  <a:lnTo>
                    <a:pt x="1014" y="2903"/>
                  </a:lnTo>
                  <a:lnTo>
                    <a:pt x="1169" y="2981"/>
                  </a:lnTo>
                  <a:lnTo>
                    <a:pt x="1325" y="3020"/>
                  </a:lnTo>
                  <a:lnTo>
                    <a:pt x="1423" y="3040"/>
                  </a:lnTo>
                  <a:lnTo>
                    <a:pt x="1657" y="3040"/>
                  </a:lnTo>
                  <a:lnTo>
                    <a:pt x="1773" y="3020"/>
                  </a:lnTo>
                  <a:lnTo>
                    <a:pt x="1890" y="3001"/>
                  </a:lnTo>
                  <a:lnTo>
                    <a:pt x="2007" y="2962"/>
                  </a:lnTo>
                  <a:lnTo>
                    <a:pt x="2144" y="2884"/>
                  </a:lnTo>
                  <a:lnTo>
                    <a:pt x="2261" y="2786"/>
                  </a:lnTo>
                  <a:lnTo>
                    <a:pt x="2280" y="2786"/>
                  </a:lnTo>
                  <a:lnTo>
                    <a:pt x="2416" y="2650"/>
                  </a:lnTo>
                  <a:lnTo>
                    <a:pt x="2514" y="2475"/>
                  </a:lnTo>
                  <a:lnTo>
                    <a:pt x="2572" y="2358"/>
                  </a:lnTo>
                  <a:lnTo>
                    <a:pt x="2611" y="2202"/>
                  </a:lnTo>
                  <a:lnTo>
                    <a:pt x="2611" y="2065"/>
                  </a:lnTo>
                  <a:lnTo>
                    <a:pt x="2611" y="1929"/>
                  </a:lnTo>
                  <a:lnTo>
                    <a:pt x="2592" y="1773"/>
                  </a:lnTo>
                  <a:lnTo>
                    <a:pt x="2572" y="1617"/>
                  </a:lnTo>
                  <a:lnTo>
                    <a:pt x="2475" y="1384"/>
                  </a:lnTo>
                  <a:lnTo>
                    <a:pt x="2377" y="1169"/>
                  </a:lnTo>
                  <a:lnTo>
                    <a:pt x="2261" y="935"/>
                  </a:lnTo>
                  <a:lnTo>
                    <a:pt x="2144" y="760"/>
                  </a:lnTo>
                  <a:lnTo>
                    <a:pt x="2027" y="585"/>
                  </a:lnTo>
                  <a:lnTo>
                    <a:pt x="1871" y="429"/>
                  </a:lnTo>
                  <a:lnTo>
                    <a:pt x="1715" y="292"/>
                  </a:lnTo>
                  <a:lnTo>
                    <a:pt x="1579" y="176"/>
                  </a:lnTo>
                  <a:lnTo>
                    <a:pt x="1403" y="98"/>
                  </a:lnTo>
                  <a:lnTo>
                    <a:pt x="1228" y="39"/>
                  </a:lnTo>
                  <a:lnTo>
                    <a:pt x="1033"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7"/>
            <p:cNvSpPr/>
            <p:nvPr/>
          </p:nvSpPr>
          <p:spPr>
            <a:xfrm>
              <a:off x="11877975" y="334463"/>
              <a:ext cx="65300" cy="76000"/>
            </a:xfrm>
            <a:custGeom>
              <a:avLst/>
              <a:gdLst/>
              <a:ahLst/>
              <a:cxnLst/>
              <a:rect l="l" t="t" r="r" b="b"/>
              <a:pathLst>
                <a:path w="2612" h="3040" fill="none" extrusionOk="0">
                  <a:moveTo>
                    <a:pt x="955" y="0"/>
                  </a:moveTo>
                  <a:lnTo>
                    <a:pt x="955" y="0"/>
                  </a:lnTo>
                  <a:lnTo>
                    <a:pt x="838" y="20"/>
                  </a:lnTo>
                  <a:lnTo>
                    <a:pt x="838" y="20"/>
                  </a:lnTo>
                  <a:lnTo>
                    <a:pt x="643" y="59"/>
                  </a:lnTo>
                  <a:lnTo>
                    <a:pt x="643" y="59"/>
                  </a:lnTo>
                  <a:lnTo>
                    <a:pt x="526" y="98"/>
                  </a:lnTo>
                  <a:lnTo>
                    <a:pt x="526" y="98"/>
                  </a:lnTo>
                  <a:lnTo>
                    <a:pt x="449" y="137"/>
                  </a:lnTo>
                  <a:lnTo>
                    <a:pt x="351" y="195"/>
                  </a:lnTo>
                  <a:lnTo>
                    <a:pt x="351" y="195"/>
                  </a:lnTo>
                  <a:lnTo>
                    <a:pt x="234" y="331"/>
                  </a:lnTo>
                  <a:lnTo>
                    <a:pt x="137" y="487"/>
                  </a:lnTo>
                  <a:lnTo>
                    <a:pt x="137" y="487"/>
                  </a:lnTo>
                  <a:lnTo>
                    <a:pt x="78" y="643"/>
                  </a:lnTo>
                  <a:lnTo>
                    <a:pt x="20" y="799"/>
                  </a:lnTo>
                  <a:lnTo>
                    <a:pt x="20" y="799"/>
                  </a:lnTo>
                  <a:lnTo>
                    <a:pt x="0" y="955"/>
                  </a:lnTo>
                  <a:lnTo>
                    <a:pt x="0" y="1130"/>
                  </a:lnTo>
                  <a:lnTo>
                    <a:pt x="0" y="1130"/>
                  </a:lnTo>
                  <a:lnTo>
                    <a:pt x="20" y="1286"/>
                  </a:lnTo>
                  <a:lnTo>
                    <a:pt x="39" y="1442"/>
                  </a:lnTo>
                  <a:lnTo>
                    <a:pt x="39" y="1442"/>
                  </a:lnTo>
                  <a:lnTo>
                    <a:pt x="78" y="1598"/>
                  </a:lnTo>
                  <a:lnTo>
                    <a:pt x="117" y="1773"/>
                  </a:lnTo>
                  <a:lnTo>
                    <a:pt x="195" y="1929"/>
                  </a:lnTo>
                  <a:lnTo>
                    <a:pt x="273" y="2104"/>
                  </a:lnTo>
                  <a:lnTo>
                    <a:pt x="273" y="2104"/>
                  </a:lnTo>
                  <a:lnTo>
                    <a:pt x="351" y="2260"/>
                  </a:lnTo>
                  <a:lnTo>
                    <a:pt x="468" y="2416"/>
                  </a:lnTo>
                  <a:lnTo>
                    <a:pt x="468" y="2416"/>
                  </a:lnTo>
                  <a:lnTo>
                    <a:pt x="585" y="2572"/>
                  </a:lnTo>
                  <a:lnTo>
                    <a:pt x="721" y="2708"/>
                  </a:lnTo>
                  <a:lnTo>
                    <a:pt x="721" y="2708"/>
                  </a:lnTo>
                  <a:lnTo>
                    <a:pt x="858" y="2806"/>
                  </a:lnTo>
                  <a:lnTo>
                    <a:pt x="1014" y="2903"/>
                  </a:lnTo>
                  <a:lnTo>
                    <a:pt x="1014" y="2903"/>
                  </a:lnTo>
                  <a:lnTo>
                    <a:pt x="1169" y="2981"/>
                  </a:lnTo>
                  <a:lnTo>
                    <a:pt x="1325" y="3020"/>
                  </a:lnTo>
                  <a:lnTo>
                    <a:pt x="1325" y="3020"/>
                  </a:lnTo>
                  <a:lnTo>
                    <a:pt x="1423" y="3040"/>
                  </a:lnTo>
                  <a:lnTo>
                    <a:pt x="1520" y="3040"/>
                  </a:lnTo>
                  <a:lnTo>
                    <a:pt x="1520" y="3040"/>
                  </a:lnTo>
                  <a:lnTo>
                    <a:pt x="1657" y="3040"/>
                  </a:lnTo>
                  <a:lnTo>
                    <a:pt x="1657" y="3040"/>
                  </a:lnTo>
                  <a:lnTo>
                    <a:pt x="1773" y="3020"/>
                  </a:lnTo>
                  <a:lnTo>
                    <a:pt x="1773" y="3020"/>
                  </a:lnTo>
                  <a:lnTo>
                    <a:pt x="1890" y="3001"/>
                  </a:lnTo>
                  <a:lnTo>
                    <a:pt x="2007" y="2962"/>
                  </a:lnTo>
                  <a:lnTo>
                    <a:pt x="2007" y="2962"/>
                  </a:lnTo>
                  <a:lnTo>
                    <a:pt x="2144" y="2884"/>
                  </a:lnTo>
                  <a:lnTo>
                    <a:pt x="2261" y="2786"/>
                  </a:lnTo>
                  <a:lnTo>
                    <a:pt x="2280" y="2786"/>
                  </a:lnTo>
                  <a:lnTo>
                    <a:pt x="2280" y="2786"/>
                  </a:lnTo>
                  <a:lnTo>
                    <a:pt x="2416" y="2650"/>
                  </a:lnTo>
                  <a:lnTo>
                    <a:pt x="2514" y="2475"/>
                  </a:lnTo>
                  <a:lnTo>
                    <a:pt x="2514" y="2475"/>
                  </a:lnTo>
                  <a:lnTo>
                    <a:pt x="2572" y="2358"/>
                  </a:lnTo>
                  <a:lnTo>
                    <a:pt x="2611" y="2202"/>
                  </a:lnTo>
                  <a:lnTo>
                    <a:pt x="2611" y="2065"/>
                  </a:lnTo>
                  <a:lnTo>
                    <a:pt x="2611" y="1929"/>
                  </a:lnTo>
                  <a:lnTo>
                    <a:pt x="2611" y="1929"/>
                  </a:lnTo>
                  <a:lnTo>
                    <a:pt x="2592" y="1773"/>
                  </a:lnTo>
                  <a:lnTo>
                    <a:pt x="2572" y="1617"/>
                  </a:lnTo>
                  <a:lnTo>
                    <a:pt x="2572" y="1617"/>
                  </a:lnTo>
                  <a:lnTo>
                    <a:pt x="2475" y="1384"/>
                  </a:lnTo>
                  <a:lnTo>
                    <a:pt x="2475" y="1384"/>
                  </a:lnTo>
                  <a:lnTo>
                    <a:pt x="2377" y="1169"/>
                  </a:lnTo>
                  <a:lnTo>
                    <a:pt x="2377" y="1169"/>
                  </a:lnTo>
                  <a:lnTo>
                    <a:pt x="2261" y="935"/>
                  </a:lnTo>
                  <a:lnTo>
                    <a:pt x="2261" y="935"/>
                  </a:lnTo>
                  <a:lnTo>
                    <a:pt x="2144" y="760"/>
                  </a:lnTo>
                  <a:lnTo>
                    <a:pt x="2027" y="585"/>
                  </a:lnTo>
                  <a:lnTo>
                    <a:pt x="1871" y="429"/>
                  </a:lnTo>
                  <a:lnTo>
                    <a:pt x="1715" y="292"/>
                  </a:lnTo>
                  <a:lnTo>
                    <a:pt x="1715" y="292"/>
                  </a:lnTo>
                  <a:lnTo>
                    <a:pt x="1579" y="176"/>
                  </a:lnTo>
                  <a:lnTo>
                    <a:pt x="1403" y="98"/>
                  </a:lnTo>
                  <a:lnTo>
                    <a:pt x="1228" y="39"/>
                  </a:lnTo>
                  <a:lnTo>
                    <a:pt x="1033" y="0"/>
                  </a:lnTo>
                  <a:lnTo>
                    <a:pt x="1033" y="0"/>
                  </a:lnTo>
                  <a:lnTo>
                    <a:pt x="95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7"/>
            <p:cNvSpPr/>
            <p:nvPr/>
          </p:nvSpPr>
          <p:spPr>
            <a:xfrm>
              <a:off x="11166800" y="619888"/>
              <a:ext cx="824700" cy="306900"/>
            </a:xfrm>
            <a:custGeom>
              <a:avLst/>
              <a:gdLst/>
              <a:ahLst/>
              <a:cxnLst/>
              <a:rect l="l" t="t" r="r" b="b"/>
              <a:pathLst>
                <a:path w="32988" h="12276" extrusionOk="0">
                  <a:moveTo>
                    <a:pt x="32987" y="1"/>
                  </a:moveTo>
                  <a:lnTo>
                    <a:pt x="32383" y="390"/>
                  </a:lnTo>
                  <a:lnTo>
                    <a:pt x="31779" y="780"/>
                  </a:lnTo>
                  <a:lnTo>
                    <a:pt x="31039" y="1228"/>
                  </a:lnTo>
                  <a:lnTo>
                    <a:pt x="30318" y="1657"/>
                  </a:lnTo>
                  <a:lnTo>
                    <a:pt x="29577" y="2066"/>
                  </a:lnTo>
                  <a:lnTo>
                    <a:pt x="28837" y="2475"/>
                  </a:lnTo>
                  <a:lnTo>
                    <a:pt x="28097" y="2845"/>
                  </a:lnTo>
                  <a:lnTo>
                    <a:pt x="27356" y="3196"/>
                  </a:lnTo>
                  <a:lnTo>
                    <a:pt x="26596" y="3547"/>
                  </a:lnTo>
                  <a:lnTo>
                    <a:pt x="25856" y="3878"/>
                  </a:lnTo>
                  <a:lnTo>
                    <a:pt x="24219" y="4580"/>
                  </a:lnTo>
                  <a:lnTo>
                    <a:pt x="22602" y="5242"/>
                  </a:lnTo>
                  <a:lnTo>
                    <a:pt x="20946" y="5885"/>
                  </a:lnTo>
                  <a:lnTo>
                    <a:pt x="19290" y="6489"/>
                  </a:lnTo>
                  <a:lnTo>
                    <a:pt x="17614" y="7054"/>
                  </a:lnTo>
                  <a:lnTo>
                    <a:pt x="15919" y="7600"/>
                  </a:lnTo>
                  <a:lnTo>
                    <a:pt x="15062" y="7833"/>
                  </a:lnTo>
                  <a:lnTo>
                    <a:pt x="14205" y="8067"/>
                  </a:lnTo>
                  <a:lnTo>
                    <a:pt x="13347" y="8301"/>
                  </a:lnTo>
                  <a:lnTo>
                    <a:pt x="12471" y="8515"/>
                  </a:lnTo>
                  <a:lnTo>
                    <a:pt x="11613" y="8710"/>
                  </a:lnTo>
                  <a:lnTo>
                    <a:pt x="10756" y="8885"/>
                  </a:lnTo>
                  <a:lnTo>
                    <a:pt x="9899" y="9061"/>
                  </a:lnTo>
                  <a:lnTo>
                    <a:pt x="9041" y="9197"/>
                  </a:lnTo>
                  <a:lnTo>
                    <a:pt x="8165" y="9353"/>
                  </a:lnTo>
                  <a:lnTo>
                    <a:pt x="7307" y="9470"/>
                  </a:lnTo>
                  <a:lnTo>
                    <a:pt x="6431" y="9567"/>
                  </a:lnTo>
                  <a:lnTo>
                    <a:pt x="5554" y="9665"/>
                  </a:lnTo>
                  <a:lnTo>
                    <a:pt x="4677" y="9743"/>
                  </a:lnTo>
                  <a:lnTo>
                    <a:pt x="3781" y="9801"/>
                  </a:lnTo>
                  <a:lnTo>
                    <a:pt x="2904" y="9840"/>
                  </a:lnTo>
                  <a:lnTo>
                    <a:pt x="2027" y="9860"/>
                  </a:lnTo>
                  <a:lnTo>
                    <a:pt x="1014" y="9860"/>
                  </a:lnTo>
                  <a:lnTo>
                    <a:pt x="1" y="9821"/>
                  </a:lnTo>
                  <a:lnTo>
                    <a:pt x="585" y="10347"/>
                  </a:lnTo>
                  <a:lnTo>
                    <a:pt x="1189" y="10834"/>
                  </a:lnTo>
                  <a:lnTo>
                    <a:pt x="2008" y="11477"/>
                  </a:lnTo>
                  <a:lnTo>
                    <a:pt x="2865" y="12081"/>
                  </a:lnTo>
                  <a:lnTo>
                    <a:pt x="3859" y="12178"/>
                  </a:lnTo>
                  <a:lnTo>
                    <a:pt x="4833" y="12237"/>
                  </a:lnTo>
                  <a:lnTo>
                    <a:pt x="5827" y="12276"/>
                  </a:lnTo>
                  <a:lnTo>
                    <a:pt x="6801" y="12276"/>
                  </a:lnTo>
                  <a:lnTo>
                    <a:pt x="8028" y="12237"/>
                  </a:lnTo>
                  <a:lnTo>
                    <a:pt x="9256" y="12178"/>
                  </a:lnTo>
                  <a:lnTo>
                    <a:pt x="10444" y="12061"/>
                  </a:lnTo>
                  <a:lnTo>
                    <a:pt x="11613" y="11925"/>
                  </a:lnTo>
                  <a:lnTo>
                    <a:pt x="11594" y="11925"/>
                  </a:lnTo>
                  <a:lnTo>
                    <a:pt x="12938" y="11730"/>
                  </a:lnTo>
                  <a:lnTo>
                    <a:pt x="14244" y="11477"/>
                  </a:lnTo>
                  <a:lnTo>
                    <a:pt x="15159" y="11301"/>
                  </a:lnTo>
                  <a:lnTo>
                    <a:pt x="16056" y="11087"/>
                  </a:lnTo>
                  <a:lnTo>
                    <a:pt x="16952" y="10873"/>
                  </a:lnTo>
                  <a:lnTo>
                    <a:pt x="17829" y="10639"/>
                  </a:lnTo>
                  <a:lnTo>
                    <a:pt x="19309" y="10210"/>
                  </a:lnTo>
                  <a:lnTo>
                    <a:pt x="20771" y="9782"/>
                  </a:lnTo>
                  <a:lnTo>
                    <a:pt x="22271" y="9275"/>
                  </a:lnTo>
                  <a:lnTo>
                    <a:pt x="23771" y="8769"/>
                  </a:lnTo>
                  <a:lnTo>
                    <a:pt x="25233" y="8204"/>
                  </a:lnTo>
                  <a:lnTo>
                    <a:pt x="26694" y="7619"/>
                  </a:lnTo>
                  <a:lnTo>
                    <a:pt x="26674" y="7619"/>
                  </a:lnTo>
                  <a:lnTo>
                    <a:pt x="27668" y="7190"/>
                  </a:lnTo>
                  <a:lnTo>
                    <a:pt x="28642" y="6742"/>
                  </a:lnTo>
                  <a:lnTo>
                    <a:pt x="29616" y="6275"/>
                  </a:lnTo>
                  <a:lnTo>
                    <a:pt x="30571" y="5788"/>
                  </a:lnTo>
                  <a:lnTo>
                    <a:pt x="30902" y="5203"/>
                  </a:lnTo>
                  <a:lnTo>
                    <a:pt x="31214" y="4599"/>
                  </a:lnTo>
                  <a:lnTo>
                    <a:pt x="31526" y="3995"/>
                  </a:lnTo>
                  <a:lnTo>
                    <a:pt x="31799" y="3391"/>
                  </a:lnTo>
                  <a:lnTo>
                    <a:pt x="32149" y="2553"/>
                  </a:lnTo>
                  <a:lnTo>
                    <a:pt x="32461" y="1715"/>
                  </a:lnTo>
                  <a:lnTo>
                    <a:pt x="32734" y="858"/>
                  </a:lnTo>
                  <a:lnTo>
                    <a:pt x="32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7"/>
            <p:cNvSpPr/>
            <p:nvPr/>
          </p:nvSpPr>
          <p:spPr>
            <a:xfrm>
              <a:off x="11166800" y="619888"/>
              <a:ext cx="824700" cy="306900"/>
            </a:xfrm>
            <a:custGeom>
              <a:avLst/>
              <a:gdLst/>
              <a:ahLst/>
              <a:cxnLst/>
              <a:rect l="l" t="t" r="r" b="b"/>
              <a:pathLst>
                <a:path w="32988" h="12276" fill="none" extrusionOk="0">
                  <a:moveTo>
                    <a:pt x="31779" y="780"/>
                  </a:moveTo>
                  <a:lnTo>
                    <a:pt x="31779" y="780"/>
                  </a:lnTo>
                  <a:lnTo>
                    <a:pt x="31039" y="1228"/>
                  </a:lnTo>
                  <a:lnTo>
                    <a:pt x="30318" y="1657"/>
                  </a:lnTo>
                  <a:lnTo>
                    <a:pt x="29577" y="2066"/>
                  </a:lnTo>
                  <a:lnTo>
                    <a:pt x="28837" y="2475"/>
                  </a:lnTo>
                  <a:lnTo>
                    <a:pt x="28837" y="2475"/>
                  </a:lnTo>
                  <a:lnTo>
                    <a:pt x="28097" y="2845"/>
                  </a:lnTo>
                  <a:lnTo>
                    <a:pt x="27356" y="3196"/>
                  </a:lnTo>
                  <a:lnTo>
                    <a:pt x="27356" y="3196"/>
                  </a:lnTo>
                  <a:lnTo>
                    <a:pt x="26596" y="3547"/>
                  </a:lnTo>
                  <a:lnTo>
                    <a:pt x="25856" y="3878"/>
                  </a:lnTo>
                  <a:lnTo>
                    <a:pt x="25856" y="3878"/>
                  </a:lnTo>
                  <a:lnTo>
                    <a:pt x="24219" y="4580"/>
                  </a:lnTo>
                  <a:lnTo>
                    <a:pt x="22602" y="5242"/>
                  </a:lnTo>
                  <a:lnTo>
                    <a:pt x="20946" y="5885"/>
                  </a:lnTo>
                  <a:lnTo>
                    <a:pt x="19290" y="6489"/>
                  </a:lnTo>
                  <a:lnTo>
                    <a:pt x="19290" y="6489"/>
                  </a:lnTo>
                  <a:lnTo>
                    <a:pt x="17614" y="7054"/>
                  </a:lnTo>
                  <a:lnTo>
                    <a:pt x="15919" y="7600"/>
                  </a:lnTo>
                  <a:lnTo>
                    <a:pt x="15062" y="7833"/>
                  </a:lnTo>
                  <a:lnTo>
                    <a:pt x="14205" y="8067"/>
                  </a:lnTo>
                  <a:lnTo>
                    <a:pt x="13347" y="8301"/>
                  </a:lnTo>
                  <a:lnTo>
                    <a:pt x="12471" y="8515"/>
                  </a:lnTo>
                  <a:lnTo>
                    <a:pt x="12471" y="8515"/>
                  </a:lnTo>
                  <a:lnTo>
                    <a:pt x="11613" y="8710"/>
                  </a:lnTo>
                  <a:lnTo>
                    <a:pt x="10756" y="8885"/>
                  </a:lnTo>
                  <a:lnTo>
                    <a:pt x="9899" y="9061"/>
                  </a:lnTo>
                  <a:lnTo>
                    <a:pt x="9041" y="9197"/>
                  </a:lnTo>
                  <a:lnTo>
                    <a:pt x="8165" y="9353"/>
                  </a:lnTo>
                  <a:lnTo>
                    <a:pt x="7307" y="9470"/>
                  </a:lnTo>
                  <a:lnTo>
                    <a:pt x="6431" y="9567"/>
                  </a:lnTo>
                  <a:lnTo>
                    <a:pt x="5554" y="9665"/>
                  </a:lnTo>
                  <a:lnTo>
                    <a:pt x="5554" y="9665"/>
                  </a:lnTo>
                  <a:lnTo>
                    <a:pt x="4677" y="9743"/>
                  </a:lnTo>
                  <a:lnTo>
                    <a:pt x="3781" y="9801"/>
                  </a:lnTo>
                  <a:lnTo>
                    <a:pt x="2904" y="9840"/>
                  </a:lnTo>
                  <a:lnTo>
                    <a:pt x="2027" y="9860"/>
                  </a:lnTo>
                  <a:lnTo>
                    <a:pt x="2027" y="9860"/>
                  </a:lnTo>
                  <a:lnTo>
                    <a:pt x="1014" y="9860"/>
                  </a:lnTo>
                  <a:lnTo>
                    <a:pt x="1" y="9821"/>
                  </a:lnTo>
                  <a:lnTo>
                    <a:pt x="1" y="9821"/>
                  </a:lnTo>
                  <a:lnTo>
                    <a:pt x="585" y="10347"/>
                  </a:lnTo>
                  <a:lnTo>
                    <a:pt x="1189" y="10834"/>
                  </a:lnTo>
                  <a:lnTo>
                    <a:pt x="1189" y="10834"/>
                  </a:lnTo>
                  <a:lnTo>
                    <a:pt x="2008" y="11477"/>
                  </a:lnTo>
                  <a:lnTo>
                    <a:pt x="2865" y="12081"/>
                  </a:lnTo>
                  <a:lnTo>
                    <a:pt x="2865" y="12081"/>
                  </a:lnTo>
                  <a:lnTo>
                    <a:pt x="3859" y="12178"/>
                  </a:lnTo>
                  <a:lnTo>
                    <a:pt x="4833" y="12237"/>
                  </a:lnTo>
                  <a:lnTo>
                    <a:pt x="5827" y="12276"/>
                  </a:lnTo>
                  <a:lnTo>
                    <a:pt x="6801" y="12276"/>
                  </a:lnTo>
                  <a:lnTo>
                    <a:pt x="6801" y="12276"/>
                  </a:lnTo>
                  <a:lnTo>
                    <a:pt x="8028" y="12237"/>
                  </a:lnTo>
                  <a:lnTo>
                    <a:pt x="9256" y="12178"/>
                  </a:lnTo>
                  <a:lnTo>
                    <a:pt x="9256" y="12178"/>
                  </a:lnTo>
                  <a:lnTo>
                    <a:pt x="10444" y="12061"/>
                  </a:lnTo>
                  <a:lnTo>
                    <a:pt x="11613" y="11925"/>
                  </a:lnTo>
                  <a:lnTo>
                    <a:pt x="11594" y="11925"/>
                  </a:lnTo>
                  <a:lnTo>
                    <a:pt x="11594" y="11925"/>
                  </a:lnTo>
                  <a:lnTo>
                    <a:pt x="12938" y="11730"/>
                  </a:lnTo>
                  <a:lnTo>
                    <a:pt x="14244" y="11477"/>
                  </a:lnTo>
                  <a:lnTo>
                    <a:pt x="14244" y="11477"/>
                  </a:lnTo>
                  <a:lnTo>
                    <a:pt x="15159" y="11301"/>
                  </a:lnTo>
                  <a:lnTo>
                    <a:pt x="16056" y="11087"/>
                  </a:lnTo>
                  <a:lnTo>
                    <a:pt x="16952" y="10873"/>
                  </a:lnTo>
                  <a:lnTo>
                    <a:pt x="17829" y="10639"/>
                  </a:lnTo>
                  <a:lnTo>
                    <a:pt x="17829" y="10639"/>
                  </a:lnTo>
                  <a:lnTo>
                    <a:pt x="19309" y="10210"/>
                  </a:lnTo>
                  <a:lnTo>
                    <a:pt x="20771" y="9782"/>
                  </a:lnTo>
                  <a:lnTo>
                    <a:pt x="20771" y="9782"/>
                  </a:lnTo>
                  <a:lnTo>
                    <a:pt x="22271" y="9275"/>
                  </a:lnTo>
                  <a:lnTo>
                    <a:pt x="23771" y="8769"/>
                  </a:lnTo>
                  <a:lnTo>
                    <a:pt x="25233" y="8204"/>
                  </a:lnTo>
                  <a:lnTo>
                    <a:pt x="26694" y="7619"/>
                  </a:lnTo>
                  <a:lnTo>
                    <a:pt x="26674" y="7619"/>
                  </a:lnTo>
                  <a:lnTo>
                    <a:pt x="26674" y="7619"/>
                  </a:lnTo>
                  <a:lnTo>
                    <a:pt x="27668" y="7190"/>
                  </a:lnTo>
                  <a:lnTo>
                    <a:pt x="28642" y="6742"/>
                  </a:lnTo>
                  <a:lnTo>
                    <a:pt x="29616" y="6275"/>
                  </a:lnTo>
                  <a:lnTo>
                    <a:pt x="30571" y="5788"/>
                  </a:lnTo>
                  <a:lnTo>
                    <a:pt x="30571" y="5788"/>
                  </a:lnTo>
                  <a:lnTo>
                    <a:pt x="30902" y="5203"/>
                  </a:lnTo>
                  <a:lnTo>
                    <a:pt x="31214" y="4599"/>
                  </a:lnTo>
                  <a:lnTo>
                    <a:pt x="31526" y="3995"/>
                  </a:lnTo>
                  <a:lnTo>
                    <a:pt x="31799" y="3391"/>
                  </a:lnTo>
                  <a:lnTo>
                    <a:pt x="31799" y="3391"/>
                  </a:lnTo>
                  <a:lnTo>
                    <a:pt x="32149" y="2553"/>
                  </a:lnTo>
                  <a:lnTo>
                    <a:pt x="32461" y="1715"/>
                  </a:lnTo>
                  <a:lnTo>
                    <a:pt x="32734" y="858"/>
                  </a:lnTo>
                  <a:lnTo>
                    <a:pt x="32987" y="1"/>
                  </a:lnTo>
                  <a:lnTo>
                    <a:pt x="32987" y="1"/>
                  </a:lnTo>
                  <a:lnTo>
                    <a:pt x="32383" y="390"/>
                  </a:lnTo>
                  <a:lnTo>
                    <a:pt x="31779" y="7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7"/>
            <p:cNvSpPr/>
            <p:nvPr/>
          </p:nvSpPr>
          <p:spPr>
            <a:xfrm>
              <a:off x="11808800" y="766988"/>
              <a:ext cx="275725" cy="266475"/>
            </a:xfrm>
            <a:custGeom>
              <a:avLst/>
              <a:gdLst/>
              <a:ahLst/>
              <a:cxnLst/>
              <a:rect l="l" t="t" r="r" b="b"/>
              <a:pathLst>
                <a:path w="11029" h="10659" extrusionOk="0">
                  <a:moveTo>
                    <a:pt x="2787" y="1092"/>
                  </a:moveTo>
                  <a:lnTo>
                    <a:pt x="2475" y="1754"/>
                  </a:lnTo>
                  <a:lnTo>
                    <a:pt x="2436" y="1852"/>
                  </a:lnTo>
                  <a:lnTo>
                    <a:pt x="2241" y="2261"/>
                  </a:lnTo>
                  <a:lnTo>
                    <a:pt x="1974" y="2858"/>
                  </a:lnTo>
                  <a:lnTo>
                    <a:pt x="2046" y="2670"/>
                  </a:lnTo>
                  <a:lnTo>
                    <a:pt x="2300" y="2027"/>
                  </a:lnTo>
                  <a:lnTo>
                    <a:pt x="2397" y="1793"/>
                  </a:lnTo>
                  <a:lnTo>
                    <a:pt x="2514" y="1560"/>
                  </a:lnTo>
                  <a:lnTo>
                    <a:pt x="2631" y="1306"/>
                  </a:lnTo>
                  <a:lnTo>
                    <a:pt x="2787" y="1092"/>
                  </a:lnTo>
                  <a:close/>
                  <a:moveTo>
                    <a:pt x="4813" y="1"/>
                  </a:moveTo>
                  <a:lnTo>
                    <a:pt x="4638" y="40"/>
                  </a:lnTo>
                  <a:lnTo>
                    <a:pt x="4540" y="59"/>
                  </a:lnTo>
                  <a:lnTo>
                    <a:pt x="4462" y="98"/>
                  </a:lnTo>
                  <a:lnTo>
                    <a:pt x="4385" y="157"/>
                  </a:lnTo>
                  <a:lnTo>
                    <a:pt x="4307" y="215"/>
                  </a:lnTo>
                  <a:lnTo>
                    <a:pt x="4209" y="352"/>
                  </a:lnTo>
                  <a:lnTo>
                    <a:pt x="4151" y="430"/>
                  </a:lnTo>
                  <a:lnTo>
                    <a:pt x="3995" y="332"/>
                  </a:lnTo>
                  <a:lnTo>
                    <a:pt x="3839" y="235"/>
                  </a:lnTo>
                  <a:lnTo>
                    <a:pt x="3722" y="196"/>
                  </a:lnTo>
                  <a:lnTo>
                    <a:pt x="3625" y="157"/>
                  </a:lnTo>
                  <a:lnTo>
                    <a:pt x="3391" y="137"/>
                  </a:lnTo>
                  <a:lnTo>
                    <a:pt x="3235" y="137"/>
                  </a:lnTo>
                  <a:lnTo>
                    <a:pt x="3079" y="176"/>
                  </a:lnTo>
                  <a:lnTo>
                    <a:pt x="2923" y="235"/>
                  </a:lnTo>
                  <a:lnTo>
                    <a:pt x="2787" y="313"/>
                  </a:lnTo>
                  <a:lnTo>
                    <a:pt x="2650" y="410"/>
                  </a:lnTo>
                  <a:lnTo>
                    <a:pt x="2514" y="546"/>
                  </a:lnTo>
                  <a:lnTo>
                    <a:pt x="2397" y="702"/>
                  </a:lnTo>
                  <a:lnTo>
                    <a:pt x="2261" y="878"/>
                  </a:lnTo>
                  <a:lnTo>
                    <a:pt x="2144" y="1073"/>
                  </a:lnTo>
                  <a:lnTo>
                    <a:pt x="2046" y="1267"/>
                  </a:lnTo>
                  <a:lnTo>
                    <a:pt x="1891" y="1657"/>
                  </a:lnTo>
                  <a:lnTo>
                    <a:pt x="1735" y="2066"/>
                  </a:lnTo>
                  <a:lnTo>
                    <a:pt x="1618" y="2456"/>
                  </a:lnTo>
                  <a:lnTo>
                    <a:pt x="1540" y="2729"/>
                  </a:lnTo>
                  <a:lnTo>
                    <a:pt x="1540" y="2748"/>
                  </a:lnTo>
                  <a:lnTo>
                    <a:pt x="1520" y="2787"/>
                  </a:lnTo>
                  <a:lnTo>
                    <a:pt x="1423" y="3099"/>
                  </a:lnTo>
                  <a:lnTo>
                    <a:pt x="1423" y="3157"/>
                  </a:lnTo>
                  <a:lnTo>
                    <a:pt x="1442" y="3235"/>
                  </a:lnTo>
                  <a:lnTo>
                    <a:pt x="1501" y="3313"/>
                  </a:lnTo>
                  <a:lnTo>
                    <a:pt x="1579" y="3352"/>
                  </a:lnTo>
                  <a:lnTo>
                    <a:pt x="1676" y="3352"/>
                  </a:lnTo>
                  <a:lnTo>
                    <a:pt x="1735" y="3333"/>
                  </a:lnTo>
                  <a:lnTo>
                    <a:pt x="1793" y="3274"/>
                  </a:lnTo>
                  <a:lnTo>
                    <a:pt x="1540" y="3839"/>
                  </a:lnTo>
                  <a:lnTo>
                    <a:pt x="1287" y="4443"/>
                  </a:lnTo>
                  <a:lnTo>
                    <a:pt x="800" y="5671"/>
                  </a:lnTo>
                  <a:lnTo>
                    <a:pt x="585" y="6255"/>
                  </a:lnTo>
                  <a:lnTo>
                    <a:pt x="390" y="6879"/>
                  </a:lnTo>
                  <a:lnTo>
                    <a:pt x="234" y="7463"/>
                  </a:lnTo>
                  <a:lnTo>
                    <a:pt x="98" y="8009"/>
                  </a:lnTo>
                  <a:lnTo>
                    <a:pt x="59" y="8282"/>
                  </a:lnTo>
                  <a:lnTo>
                    <a:pt x="20" y="8535"/>
                  </a:lnTo>
                  <a:lnTo>
                    <a:pt x="1" y="8788"/>
                  </a:lnTo>
                  <a:lnTo>
                    <a:pt x="1" y="9041"/>
                  </a:lnTo>
                  <a:lnTo>
                    <a:pt x="1" y="9256"/>
                  </a:lnTo>
                  <a:lnTo>
                    <a:pt x="40" y="9509"/>
                  </a:lnTo>
                  <a:lnTo>
                    <a:pt x="79" y="9684"/>
                  </a:lnTo>
                  <a:lnTo>
                    <a:pt x="137" y="9860"/>
                  </a:lnTo>
                  <a:lnTo>
                    <a:pt x="234" y="10055"/>
                  </a:lnTo>
                  <a:lnTo>
                    <a:pt x="293" y="10152"/>
                  </a:lnTo>
                  <a:lnTo>
                    <a:pt x="371" y="10249"/>
                  </a:lnTo>
                  <a:lnTo>
                    <a:pt x="507" y="10386"/>
                  </a:lnTo>
                  <a:lnTo>
                    <a:pt x="683" y="10503"/>
                  </a:lnTo>
                  <a:lnTo>
                    <a:pt x="838" y="10561"/>
                  </a:lnTo>
                  <a:lnTo>
                    <a:pt x="1014" y="10620"/>
                  </a:lnTo>
                  <a:lnTo>
                    <a:pt x="1189" y="10659"/>
                  </a:lnTo>
                  <a:lnTo>
                    <a:pt x="1579" y="10659"/>
                  </a:lnTo>
                  <a:lnTo>
                    <a:pt x="1871" y="10620"/>
                  </a:lnTo>
                  <a:lnTo>
                    <a:pt x="2163" y="10542"/>
                  </a:lnTo>
                  <a:lnTo>
                    <a:pt x="2475" y="10444"/>
                  </a:lnTo>
                  <a:lnTo>
                    <a:pt x="2767" y="10327"/>
                  </a:lnTo>
                  <a:lnTo>
                    <a:pt x="2962" y="10211"/>
                  </a:lnTo>
                  <a:lnTo>
                    <a:pt x="3177" y="10035"/>
                  </a:lnTo>
                  <a:lnTo>
                    <a:pt x="3371" y="9840"/>
                  </a:lnTo>
                  <a:lnTo>
                    <a:pt x="3527" y="9626"/>
                  </a:lnTo>
                  <a:lnTo>
                    <a:pt x="3683" y="9431"/>
                  </a:lnTo>
                  <a:lnTo>
                    <a:pt x="3820" y="9197"/>
                  </a:lnTo>
                  <a:lnTo>
                    <a:pt x="3956" y="8944"/>
                  </a:lnTo>
                  <a:lnTo>
                    <a:pt x="4073" y="8671"/>
                  </a:lnTo>
                  <a:lnTo>
                    <a:pt x="4209" y="8360"/>
                  </a:lnTo>
                  <a:lnTo>
                    <a:pt x="4326" y="8048"/>
                  </a:lnTo>
                  <a:lnTo>
                    <a:pt x="4424" y="7736"/>
                  </a:lnTo>
                  <a:lnTo>
                    <a:pt x="4521" y="7405"/>
                  </a:lnTo>
                  <a:lnTo>
                    <a:pt x="4696" y="6703"/>
                  </a:lnTo>
                  <a:lnTo>
                    <a:pt x="4833" y="5944"/>
                  </a:lnTo>
                  <a:lnTo>
                    <a:pt x="4930" y="5184"/>
                  </a:lnTo>
                  <a:lnTo>
                    <a:pt x="4989" y="4443"/>
                  </a:lnTo>
                  <a:lnTo>
                    <a:pt x="5008" y="3722"/>
                  </a:lnTo>
                  <a:lnTo>
                    <a:pt x="4989" y="3040"/>
                  </a:lnTo>
                  <a:lnTo>
                    <a:pt x="4989" y="2982"/>
                  </a:lnTo>
                  <a:lnTo>
                    <a:pt x="4989" y="2924"/>
                  </a:lnTo>
                  <a:lnTo>
                    <a:pt x="5144" y="3352"/>
                  </a:lnTo>
                  <a:lnTo>
                    <a:pt x="5320" y="3761"/>
                  </a:lnTo>
                  <a:lnTo>
                    <a:pt x="5515" y="4151"/>
                  </a:lnTo>
                  <a:lnTo>
                    <a:pt x="5709" y="4521"/>
                  </a:lnTo>
                  <a:lnTo>
                    <a:pt x="5982" y="4950"/>
                  </a:lnTo>
                  <a:lnTo>
                    <a:pt x="6255" y="5359"/>
                  </a:lnTo>
                  <a:lnTo>
                    <a:pt x="6567" y="5729"/>
                  </a:lnTo>
                  <a:lnTo>
                    <a:pt x="6879" y="6060"/>
                  </a:lnTo>
                  <a:lnTo>
                    <a:pt x="7229" y="6372"/>
                  </a:lnTo>
                  <a:lnTo>
                    <a:pt x="7619" y="6645"/>
                  </a:lnTo>
                  <a:lnTo>
                    <a:pt x="7833" y="6762"/>
                  </a:lnTo>
                  <a:lnTo>
                    <a:pt x="8048" y="6879"/>
                  </a:lnTo>
                  <a:lnTo>
                    <a:pt x="8262" y="6976"/>
                  </a:lnTo>
                  <a:lnTo>
                    <a:pt x="8476" y="7054"/>
                  </a:lnTo>
                  <a:lnTo>
                    <a:pt x="8788" y="7113"/>
                  </a:lnTo>
                  <a:lnTo>
                    <a:pt x="9100" y="7132"/>
                  </a:lnTo>
                  <a:lnTo>
                    <a:pt x="9295" y="7132"/>
                  </a:lnTo>
                  <a:lnTo>
                    <a:pt x="9489" y="7113"/>
                  </a:lnTo>
                  <a:lnTo>
                    <a:pt x="9704" y="7054"/>
                  </a:lnTo>
                  <a:lnTo>
                    <a:pt x="9918" y="6976"/>
                  </a:lnTo>
                  <a:lnTo>
                    <a:pt x="10113" y="6879"/>
                  </a:lnTo>
                  <a:lnTo>
                    <a:pt x="10308" y="6742"/>
                  </a:lnTo>
                  <a:lnTo>
                    <a:pt x="10483" y="6606"/>
                  </a:lnTo>
                  <a:lnTo>
                    <a:pt x="10639" y="6431"/>
                  </a:lnTo>
                  <a:lnTo>
                    <a:pt x="10756" y="6236"/>
                  </a:lnTo>
                  <a:lnTo>
                    <a:pt x="10853" y="6060"/>
                  </a:lnTo>
                  <a:lnTo>
                    <a:pt x="10951" y="5827"/>
                  </a:lnTo>
                  <a:lnTo>
                    <a:pt x="11009" y="5593"/>
                  </a:lnTo>
                  <a:lnTo>
                    <a:pt x="11029" y="5359"/>
                  </a:lnTo>
                  <a:lnTo>
                    <a:pt x="11009" y="5106"/>
                  </a:lnTo>
                  <a:lnTo>
                    <a:pt x="10990" y="4891"/>
                  </a:lnTo>
                  <a:lnTo>
                    <a:pt x="10931" y="4677"/>
                  </a:lnTo>
                  <a:lnTo>
                    <a:pt x="10853" y="4463"/>
                  </a:lnTo>
                  <a:lnTo>
                    <a:pt x="10756" y="4248"/>
                  </a:lnTo>
                  <a:lnTo>
                    <a:pt x="10639" y="4015"/>
                  </a:lnTo>
                  <a:lnTo>
                    <a:pt x="10483" y="3800"/>
                  </a:lnTo>
                  <a:lnTo>
                    <a:pt x="10308" y="3566"/>
                  </a:lnTo>
                  <a:lnTo>
                    <a:pt x="10113" y="3333"/>
                  </a:lnTo>
                  <a:lnTo>
                    <a:pt x="9918" y="3138"/>
                  </a:lnTo>
                  <a:lnTo>
                    <a:pt x="9723" y="2924"/>
                  </a:lnTo>
                  <a:lnTo>
                    <a:pt x="9314" y="2573"/>
                  </a:lnTo>
                  <a:lnTo>
                    <a:pt x="8885" y="2242"/>
                  </a:lnTo>
                  <a:lnTo>
                    <a:pt x="8476" y="1930"/>
                  </a:lnTo>
                  <a:lnTo>
                    <a:pt x="8067" y="1638"/>
                  </a:lnTo>
                  <a:lnTo>
                    <a:pt x="7658" y="1365"/>
                  </a:lnTo>
                  <a:lnTo>
                    <a:pt x="6898" y="878"/>
                  </a:lnTo>
                  <a:lnTo>
                    <a:pt x="6723" y="761"/>
                  </a:lnTo>
                  <a:lnTo>
                    <a:pt x="6236" y="469"/>
                  </a:lnTo>
                  <a:lnTo>
                    <a:pt x="6041" y="352"/>
                  </a:lnTo>
                  <a:lnTo>
                    <a:pt x="5846" y="254"/>
                  </a:lnTo>
                  <a:lnTo>
                    <a:pt x="5632" y="157"/>
                  </a:lnTo>
                  <a:lnTo>
                    <a:pt x="5437" y="79"/>
                  </a:lnTo>
                  <a:lnTo>
                    <a:pt x="5242" y="40"/>
                  </a:lnTo>
                  <a:lnTo>
                    <a:pt x="5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7"/>
            <p:cNvSpPr/>
            <p:nvPr/>
          </p:nvSpPr>
          <p:spPr>
            <a:xfrm>
              <a:off x="11808800" y="766988"/>
              <a:ext cx="275725" cy="266475"/>
            </a:xfrm>
            <a:custGeom>
              <a:avLst/>
              <a:gdLst/>
              <a:ahLst/>
              <a:cxnLst/>
              <a:rect l="l" t="t" r="r" b="b"/>
              <a:pathLst>
                <a:path w="11029" h="10659" fill="none" extrusionOk="0">
                  <a:moveTo>
                    <a:pt x="4911" y="1"/>
                  </a:moveTo>
                  <a:lnTo>
                    <a:pt x="4911" y="1"/>
                  </a:lnTo>
                  <a:lnTo>
                    <a:pt x="4813" y="1"/>
                  </a:lnTo>
                  <a:lnTo>
                    <a:pt x="4813" y="1"/>
                  </a:lnTo>
                  <a:lnTo>
                    <a:pt x="4638" y="40"/>
                  </a:lnTo>
                  <a:lnTo>
                    <a:pt x="4638" y="40"/>
                  </a:lnTo>
                  <a:lnTo>
                    <a:pt x="4540" y="59"/>
                  </a:lnTo>
                  <a:lnTo>
                    <a:pt x="4462" y="98"/>
                  </a:lnTo>
                  <a:lnTo>
                    <a:pt x="4462" y="98"/>
                  </a:lnTo>
                  <a:lnTo>
                    <a:pt x="4385" y="157"/>
                  </a:lnTo>
                  <a:lnTo>
                    <a:pt x="4307" y="215"/>
                  </a:lnTo>
                  <a:lnTo>
                    <a:pt x="4209" y="352"/>
                  </a:lnTo>
                  <a:lnTo>
                    <a:pt x="4209" y="352"/>
                  </a:lnTo>
                  <a:lnTo>
                    <a:pt x="4151" y="430"/>
                  </a:lnTo>
                  <a:lnTo>
                    <a:pt x="4151" y="430"/>
                  </a:lnTo>
                  <a:lnTo>
                    <a:pt x="3995" y="332"/>
                  </a:lnTo>
                  <a:lnTo>
                    <a:pt x="3839" y="235"/>
                  </a:lnTo>
                  <a:lnTo>
                    <a:pt x="3839" y="235"/>
                  </a:lnTo>
                  <a:lnTo>
                    <a:pt x="3722" y="196"/>
                  </a:lnTo>
                  <a:lnTo>
                    <a:pt x="3625" y="157"/>
                  </a:lnTo>
                  <a:lnTo>
                    <a:pt x="3625" y="157"/>
                  </a:lnTo>
                  <a:lnTo>
                    <a:pt x="3391" y="137"/>
                  </a:lnTo>
                  <a:lnTo>
                    <a:pt x="3391" y="137"/>
                  </a:lnTo>
                  <a:lnTo>
                    <a:pt x="3235" y="137"/>
                  </a:lnTo>
                  <a:lnTo>
                    <a:pt x="3079" y="176"/>
                  </a:lnTo>
                  <a:lnTo>
                    <a:pt x="2923" y="235"/>
                  </a:lnTo>
                  <a:lnTo>
                    <a:pt x="2787" y="313"/>
                  </a:lnTo>
                  <a:lnTo>
                    <a:pt x="2787" y="313"/>
                  </a:lnTo>
                  <a:lnTo>
                    <a:pt x="2650" y="410"/>
                  </a:lnTo>
                  <a:lnTo>
                    <a:pt x="2514" y="546"/>
                  </a:lnTo>
                  <a:lnTo>
                    <a:pt x="2397" y="702"/>
                  </a:lnTo>
                  <a:lnTo>
                    <a:pt x="2261" y="878"/>
                  </a:lnTo>
                  <a:lnTo>
                    <a:pt x="2261" y="878"/>
                  </a:lnTo>
                  <a:lnTo>
                    <a:pt x="2144" y="1073"/>
                  </a:lnTo>
                  <a:lnTo>
                    <a:pt x="2046" y="1267"/>
                  </a:lnTo>
                  <a:lnTo>
                    <a:pt x="1891" y="1657"/>
                  </a:lnTo>
                  <a:lnTo>
                    <a:pt x="1891" y="1657"/>
                  </a:lnTo>
                  <a:lnTo>
                    <a:pt x="1735" y="2066"/>
                  </a:lnTo>
                  <a:lnTo>
                    <a:pt x="1618" y="2456"/>
                  </a:lnTo>
                  <a:lnTo>
                    <a:pt x="1618" y="2456"/>
                  </a:lnTo>
                  <a:lnTo>
                    <a:pt x="1540" y="2729"/>
                  </a:lnTo>
                  <a:lnTo>
                    <a:pt x="1540" y="2748"/>
                  </a:lnTo>
                  <a:lnTo>
                    <a:pt x="1520" y="2787"/>
                  </a:lnTo>
                  <a:lnTo>
                    <a:pt x="1520" y="2787"/>
                  </a:lnTo>
                  <a:lnTo>
                    <a:pt x="1423" y="3099"/>
                  </a:lnTo>
                  <a:lnTo>
                    <a:pt x="1423" y="3099"/>
                  </a:lnTo>
                  <a:lnTo>
                    <a:pt x="1423" y="3157"/>
                  </a:lnTo>
                  <a:lnTo>
                    <a:pt x="1442" y="3235"/>
                  </a:lnTo>
                  <a:lnTo>
                    <a:pt x="1442" y="3235"/>
                  </a:lnTo>
                  <a:lnTo>
                    <a:pt x="1501" y="3313"/>
                  </a:lnTo>
                  <a:lnTo>
                    <a:pt x="1579" y="3352"/>
                  </a:lnTo>
                  <a:lnTo>
                    <a:pt x="1579" y="3352"/>
                  </a:lnTo>
                  <a:lnTo>
                    <a:pt x="1637" y="3352"/>
                  </a:lnTo>
                  <a:lnTo>
                    <a:pt x="1637" y="3352"/>
                  </a:lnTo>
                  <a:lnTo>
                    <a:pt x="1676" y="3352"/>
                  </a:lnTo>
                  <a:lnTo>
                    <a:pt x="1735" y="3333"/>
                  </a:lnTo>
                  <a:lnTo>
                    <a:pt x="1735" y="3333"/>
                  </a:lnTo>
                  <a:lnTo>
                    <a:pt x="1793" y="3274"/>
                  </a:lnTo>
                  <a:lnTo>
                    <a:pt x="1793" y="3274"/>
                  </a:lnTo>
                  <a:lnTo>
                    <a:pt x="1540" y="3839"/>
                  </a:lnTo>
                  <a:lnTo>
                    <a:pt x="1287" y="4443"/>
                  </a:lnTo>
                  <a:lnTo>
                    <a:pt x="1287" y="4443"/>
                  </a:lnTo>
                  <a:lnTo>
                    <a:pt x="800" y="5671"/>
                  </a:lnTo>
                  <a:lnTo>
                    <a:pt x="800" y="5671"/>
                  </a:lnTo>
                  <a:lnTo>
                    <a:pt x="585" y="6255"/>
                  </a:lnTo>
                  <a:lnTo>
                    <a:pt x="390" y="6879"/>
                  </a:lnTo>
                  <a:lnTo>
                    <a:pt x="390" y="6879"/>
                  </a:lnTo>
                  <a:lnTo>
                    <a:pt x="234" y="7463"/>
                  </a:lnTo>
                  <a:lnTo>
                    <a:pt x="98" y="8009"/>
                  </a:lnTo>
                  <a:lnTo>
                    <a:pt x="98" y="8009"/>
                  </a:lnTo>
                  <a:lnTo>
                    <a:pt x="59" y="8282"/>
                  </a:lnTo>
                  <a:lnTo>
                    <a:pt x="20" y="8535"/>
                  </a:lnTo>
                  <a:lnTo>
                    <a:pt x="1" y="8788"/>
                  </a:lnTo>
                  <a:lnTo>
                    <a:pt x="1" y="9041"/>
                  </a:lnTo>
                  <a:lnTo>
                    <a:pt x="1" y="9041"/>
                  </a:lnTo>
                  <a:lnTo>
                    <a:pt x="1" y="9256"/>
                  </a:lnTo>
                  <a:lnTo>
                    <a:pt x="40" y="9509"/>
                  </a:lnTo>
                  <a:lnTo>
                    <a:pt x="40" y="9509"/>
                  </a:lnTo>
                  <a:lnTo>
                    <a:pt x="79" y="9684"/>
                  </a:lnTo>
                  <a:lnTo>
                    <a:pt x="137" y="9860"/>
                  </a:lnTo>
                  <a:lnTo>
                    <a:pt x="137" y="9860"/>
                  </a:lnTo>
                  <a:lnTo>
                    <a:pt x="234" y="10055"/>
                  </a:lnTo>
                  <a:lnTo>
                    <a:pt x="234" y="10055"/>
                  </a:lnTo>
                  <a:lnTo>
                    <a:pt x="293" y="10152"/>
                  </a:lnTo>
                  <a:lnTo>
                    <a:pt x="371" y="10249"/>
                  </a:lnTo>
                  <a:lnTo>
                    <a:pt x="371" y="10249"/>
                  </a:lnTo>
                  <a:lnTo>
                    <a:pt x="507" y="10386"/>
                  </a:lnTo>
                  <a:lnTo>
                    <a:pt x="683" y="10503"/>
                  </a:lnTo>
                  <a:lnTo>
                    <a:pt x="683" y="10503"/>
                  </a:lnTo>
                  <a:lnTo>
                    <a:pt x="838" y="10561"/>
                  </a:lnTo>
                  <a:lnTo>
                    <a:pt x="1014" y="10620"/>
                  </a:lnTo>
                  <a:lnTo>
                    <a:pt x="1189" y="10659"/>
                  </a:lnTo>
                  <a:lnTo>
                    <a:pt x="1384" y="10659"/>
                  </a:lnTo>
                  <a:lnTo>
                    <a:pt x="1384" y="10659"/>
                  </a:lnTo>
                  <a:lnTo>
                    <a:pt x="1579" y="10659"/>
                  </a:lnTo>
                  <a:lnTo>
                    <a:pt x="1579" y="10659"/>
                  </a:lnTo>
                  <a:lnTo>
                    <a:pt x="1871" y="10620"/>
                  </a:lnTo>
                  <a:lnTo>
                    <a:pt x="2163" y="10542"/>
                  </a:lnTo>
                  <a:lnTo>
                    <a:pt x="2163" y="10542"/>
                  </a:lnTo>
                  <a:lnTo>
                    <a:pt x="2475" y="10444"/>
                  </a:lnTo>
                  <a:lnTo>
                    <a:pt x="2767" y="10327"/>
                  </a:lnTo>
                  <a:lnTo>
                    <a:pt x="2767" y="10327"/>
                  </a:lnTo>
                  <a:lnTo>
                    <a:pt x="2962" y="10211"/>
                  </a:lnTo>
                  <a:lnTo>
                    <a:pt x="3177" y="10035"/>
                  </a:lnTo>
                  <a:lnTo>
                    <a:pt x="3177" y="10035"/>
                  </a:lnTo>
                  <a:lnTo>
                    <a:pt x="3371" y="9840"/>
                  </a:lnTo>
                  <a:lnTo>
                    <a:pt x="3527" y="9626"/>
                  </a:lnTo>
                  <a:lnTo>
                    <a:pt x="3527" y="9626"/>
                  </a:lnTo>
                  <a:lnTo>
                    <a:pt x="3683" y="9431"/>
                  </a:lnTo>
                  <a:lnTo>
                    <a:pt x="3820" y="9197"/>
                  </a:lnTo>
                  <a:lnTo>
                    <a:pt x="3956" y="8944"/>
                  </a:lnTo>
                  <a:lnTo>
                    <a:pt x="4073" y="8671"/>
                  </a:lnTo>
                  <a:lnTo>
                    <a:pt x="4073" y="8671"/>
                  </a:lnTo>
                  <a:lnTo>
                    <a:pt x="4209" y="8360"/>
                  </a:lnTo>
                  <a:lnTo>
                    <a:pt x="4326" y="8048"/>
                  </a:lnTo>
                  <a:lnTo>
                    <a:pt x="4424" y="7736"/>
                  </a:lnTo>
                  <a:lnTo>
                    <a:pt x="4521" y="7405"/>
                  </a:lnTo>
                  <a:lnTo>
                    <a:pt x="4696" y="6703"/>
                  </a:lnTo>
                  <a:lnTo>
                    <a:pt x="4833" y="5944"/>
                  </a:lnTo>
                  <a:lnTo>
                    <a:pt x="4833" y="5944"/>
                  </a:lnTo>
                  <a:lnTo>
                    <a:pt x="4930" y="5184"/>
                  </a:lnTo>
                  <a:lnTo>
                    <a:pt x="4989" y="4443"/>
                  </a:lnTo>
                  <a:lnTo>
                    <a:pt x="5008" y="3722"/>
                  </a:lnTo>
                  <a:lnTo>
                    <a:pt x="4989" y="3040"/>
                  </a:lnTo>
                  <a:lnTo>
                    <a:pt x="4989" y="2982"/>
                  </a:lnTo>
                  <a:lnTo>
                    <a:pt x="4989" y="2924"/>
                  </a:lnTo>
                  <a:lnTo>
                    <a:pt x="4989" y="2924"/>
                  </a:lnTo>
                  <a:lnTo>
                    <a:pt x="5144" y="3352"/>
                  </a:lnTo>
                  <a:lnTo>
                    <a:pt x="5320" y="3761"/>
                  </a:lnTo>
                  <a:lnTo>
                    <a:pt x="5515" y="4151"/>
                  </a:lnTo>
                  <a:lnTo>
                    <a:pt x="5709" y="4521"/>
                  </a:lnTo>
                  <a:lnTo>
                    <a:pt x="5709" y="4521"/>
                  </a:lnTo>
                  <a:lnTo>
                    <a:pt x="5982" y="4950"/>
                  </a:lnTo>
                  <a:lnTo>
                    <a:pt x="6255" y="5359"/>
                  </a:lnTo>
                  <a:lnTo>
                    <a:pt x="6567" y="5729"/>
                  </a:lnTo>
                  <a:lnTo>
                    <a:pt x="6879" y="6060"/>
                  </a:lnTo>
                  <a:lnTo>
                    <a:pt x="6879" y="6060"/>
                  </a:lnTo>
                  <a:lnTo>
                    <a:pt x="7229" y="6372"/>
                  </a:lnTo>
                  <a:lnTo>
                    <a:pt x="7619" y="6645"/>
                  </a:lnTo>
                  <a:lnTo>
                    <a:pt x="7619" y="6645"/>
                  </a:lnTo>
                  <a:lnTo>
                    <a:pt x="7833" y="6762"/>
                  </a:lnTo>
                  <a:lnTo>
                    <a:pt x="8048" y="6879"/>
                  </a:lnTo>
                  <a:lnTo>
                    <a:pt x="8262" y="6976"/>
                  </a:lnTo>
                  <a:lnTo>
                    <a:pt x="8476" y="7054"/>
                  </a:lnTo>
                  <a:lnTo>
                    <a:pt x="8476" y="7054"/>
                  </a:lnTo>
                  <a:lnTo>
                    <a:pt x="8788" y="7113"/>
                  </a:lnTo>
                  <a:lnTo>
                    <a:pt x="9100" y="7132"/>
                  </a:lnTo>
                  <a:lnTo>
                    <a:pt x="9100" y="7132"/>
                  </a:lnTo>
                  <a:lnTo>
                    <a:pt x="9295" y="7132"/>
                  </a:lnTo>
                  <a:lnTo>
                    <a:pt x="9489" y="7113"/>
                  </a:lnTo>
                  <a:lnTo>
                    <a:pt x="9489" y="7113"/>
                  </a:lnTo>
                  <a:lnTo>
                    <a:pt x="9704" y="7054"/>
                  </a:lnTo>
                  <a:lnTo>
                    <a:pt x="9918" y="6976"/>
                  </a:lnTo>
                  <a:lnTo>
                    <a:pt x="10113" y="6879"/>
                  </a:lnTo>
                  <a:lnTo>
                    <a:pt x="10308" y="6742"/>
                  </a:lnTo>
                  <a:lnTo>
                    <a:pt x="10308" y="6742"/>
                  </a:lnTo>
                  <a:lnTo>
                    <a:pt x="10483" y="6606"/>
                  </a:lnTo>
                  <a:lnTo>
                    <a:pt x="10639" y="6431"/>
                  </a:lnTo>
                  <a:lnTo>
                    <a:pt x="10756" y="6236"/>
                  </a:lnTo>
                  <a:lnTo>
                    <a:pt x="10853" y="6060"/>
                  </a:lnTo>
                  <a:lnTo>
                    <a:pt x="10853" y="6060"/>
                  </a:lnTo>
                  <a:lnTo>
                    <a:pt x="10951" y="5827"/>
                  </a:lnTo>
                  <a:lnTo>
                    <a:pt x="11009" y="5593"/>
                  </a:lnTo>
                  <a:lnTo>
                    <a:pt x="11029" y="5359"/>
                  </a:lnTo>
                  <a:lnTo>
                    <a:pt x="11009" y="5106"/>
                  </a:lnTo>
                  <a:lnTo>
                    <a:pt x="11009" y="5106"/>
                  </a:lnTo>
                  <a:lnTo>
                    <a:pt x="10990" y="4891"/>
                  </a:lnTo>
                  <a:lnTo>
                    <a:pt x="10931" y="4677"/>
                  </a:lnTo>
                  <a:lnTo>
                    <a:pt x="10853" y="4463"/>
                  </a:lnTo>
                  <a:lnTo>
                    <a:pt x="10756" y="4248"/>
                  </a:lnTo>
                  <a:lnTo>
                    <a:pt x="10639" y="4015"/>
                  </a:lnTo>
                  <a:lnTo>
                    <a:pt x="10483" y="3800"/>
                  </a:lnTo>
                  <a:lnTo>
                    <a:pt x="10308" y="3566"/>
                  </a:lnTo>
                  <a:lnTo>
                    <a:pt x="10113" y="3333"/>
                  </a:lnTo>
                  <a:lnTo>
                    <a:pt x="10113" y="3333"/>
                  </a:lnTo>
                  <a:lnTo>
                    <a:pt x="9918" y="3138"/>
                  </a:lnTo>
                  <a:lnTo>
                    <a:pt x="9723" y="2924"/>
                  </a:lnTo>
                  <a:lnTo>
                    <a:pt x="9314" y="2573"/>
                  </a:lnTo>
                  <a:lnTo>
                    <a:pt x="8885" y="2242"/>
                  </a:lnTo>
                  <a:lnTo>
                    <a:pt x="8476" y="1930"/>
                  </a:lnTo>
                  <a:lnTo>
                    <a:pt x="8476" y="1930"/>
                  </a:lnTo>
                  <a:lnTo>
                    <a:pt x="8067" y="1638"/>
                  </a:lnTo>
                  <a:lnTo>
                    <a:pt x="7658" y="1365"/>
                  </a:lnTo>
                  <a:lnTo>
                    <a:pt x="6898" y="878"/>
                  </a:lnTo>
                  <a:lnTo>
                    <a:pt x="6723" y="761"/>
                  </a:lnTo>
                  <a:lnTo>
                    <a:pt x="6723" y="761"/>
                  </a:lnTo>
                  <a:lnTo>
                    <a:pt x="6236" y="469"/>
                  </a:lnTo>
                  <a:lnTo>
                    <a:pt x="6236" y="469"/>
                  </a:lnTo>
                  <a:lnTo>
                    <a:pt x="6041" y="352"/>
                  </a:lnTo>
                  <a:lnTo>
                    <a:pt x="5846" y="254"/>
                  </a:lnTo>
                  <a:lnTo>
                    <a:pt x="5632" y="157"/>
                  </a:lnTo>
                  <a:lnTo>
                    <a:pt x="5437" y="79"/>
                  </a:lnTo>
                  <a:lnTo>
                    <a:pt x="5437" y="79"/>
                  </a:lnTo>
                  <a:lnTo>
                    <a:pt x="5242" y="40"/>
                  </a:lnTo>
                  <a:lnTo>
                    <a:pt x="5066" y="1"/>
                  </a:lnTo>
                  <a:lnTo>
                    <a:pt x="5066" y="1"/>
                  </a:lnTo>
                  <a:lnTo>
                    <a:pt x="49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7"/>
            <p:cNvSpPr/>
            <p:nvPr/>
          </p:nvSpPr>
          <p:spPr>
            <a:xfrm>
              <a:off x="11856550" y="794288"/>
              <a:ext cx="21925" cy="47750"/>
            </a:xfrm>
            <a:custGeom>
              <a:avLst/>
              <a:gdLst/>
              <a:ahLst/>
              <a:cxnLst/>
              <a:rect l="l" t="t" r="r" b="b"/>
              <a:pathLst>
                <a:path w="877" h="1910" fill="none" extrusionOk="0">
                  <a:moveTo>
                    <a:pt x="0" y="1909"/>
                  </a:moveTo>
                  <a:lnTo>
                    <a:pt x="0" y="1909"/>
                  </a:lnTo>
                  <a:lnTo>
                    <a:pt x="39" y="1832"/>
                  </a:lnTo>
                  <a:lnTo>
                    <a:pt x="39" y="1832"/>
                  </a:lnTo>
                  <a:lnTo>
                    <a:pt x="136" y="1578"/>
                  </a:lnTo>
                  <a:lnTo>
                    <a:pt x="136" y="1578"/>
                  </a:lnTo>
                  <a:lnTo>
                    <a:pt x="390" y="935"/>
                  </a:lnTo>
                  <a:lnTo>
                    <a:pt x="390" y="935"/>
                  </a:lnTo>
                  <a:lnTo>
                    <a:pt x="487" y="701"/>
                  </a:lnTo>
                  <a:lnTo>
                    <a:pt x="604" y="468"/>
                  </a:lnTo>
                  <a:lnTo>
                    <a:pt x="721" y="214"/>
                  </a:lnTo>
                  <a:lnTo>
                    <a:pt x="877" y="0"/>
                  </a:lnTo>
                  <a:lnTo>
                    <a:pt x="877" y="0"/>
                  </a:lnTo>
                  <a:lnTo>
                    <a:pt x="565" y="662"/>
                  </a:lnTo>
                  <a:lnTo>
                    <a:pt x="526" y="760"/>
                  </a:lnTo>
                  <a:lnTo>
                    <a:pt x="331" y="1169"/>
                  </a:lnTo>
                  <a:lnTo>
                    <a:pt x="331" y="1169"/>
                  </a:lnTo>
                  <a:lnTo>
                    <a:pt x="0" y="19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7"/>
            <p:cNvSpPr/>
            <p:nvPr/>
          </p:nvSpPr>
          <p:spPr>
            <a:xfrm>
              <a:off x="11874075" y="445038"/>
              <a:ext cx="258175" cy="393100"/>
            </a:xfrm>
            <a:custGeom>
              <a:avLst/>
              <a:gdLst/>
              <a:ahLst/>
              <a:cxnLst/>
              <a:rect l="l" t="t" r="r" b="b"/>
              <a:pathLst>
                <a:path w="10327" h="15724" extrusionOk="0">
                  <a:moveTo>
                    <a:pt x="4423" y="0"/>
                  </a:moveTo>
                  <a:lnTo>
                    <a:pt x="4170" y="20"/>
                  </a:lnTo>
                  <a:lnTo>
                    <a:pt x="3917" y="78"/>
                  </a:lnTo>
                  <a:lnTo>
                    <a:pt x="3644" y="136"/>
                  </a:lnTo>
                  <a:lnTo>
                    <a:pt x="3391" y="234"/>
                  </a:lnTo>
                  <a:lnTo>
                    <a:pt x="3118" y="331"/>
                  </a:lnTo>
                  <a:lnTo>
                    <a:pt x="2865" y="468"/>
                  </a:lnTo>
                  <a:lnTo>
                    <a:pt x="2592" y="624"/>
                  </a:lnTo>
                  <a:lnTo>
                    <a:pt x="2319" y="799"/>
                  </a:lnTo>
                  <a:lnTo>
                    <a:pt x="2085" y="974"/>
                  </a:lnTo>
                  <a:lnTo>
                    <a:pt x="1890" y="1169"/>
                  </a:lnTo>
                  <a:lnTo>
                    <a:pt x="1696" y="1364"/>
                  </a:lnTo>
                  <a:lnTo>
                    <a:pt x="1540" y="1539"/>
                  </a:lnTo>
                  <a:lnTo>
                    <a:pt x="1384" y="1734"/>
                  </a:lnTo>
                  <a:lnTo>
                    <a:pt x="1228" y="1948"/>
                  </a:lnTo>
                  <a:lnTo>
                    <a:pt x="1072" y="2182"/>
                  </a:lnTo>
                  <a:lnTo>
                    <a:pt x="936" y="2436"/>
                  </a:lnTo>
                  <a:lnTo>
                    <a:pt x="799" y="2689"/>
                  </a:lnTo>
                  <a:lnTo>
                    <a:pt x="682" y="2942"/>
                  </a:lnTo>
                  <a:lnTo>
                    <a:pt x="468" y="3468"/>
                  </a:lnTo>
                  <a:lnTo>
                    <a:pt x="293" y="4053"/>
                  </a:lnTo>
                  <a:lnTo>
                    <a:pt x="156" y="4676"/>
                  </a:lnTo>
                  <a:lnTo>
                    <a:pt x="59" y="5241"/>
                  </a:lnTo>
                  <a:lnTo>
                    <a:pt x="20" y="5826"/>
                  </a:lnTo>
                  <a:lnTo>
                    <a:pt x="1" y="6430"/>
                  </a:lnTo>
                  <a:lnTo>
                    <a:pt x="20" y="7053"/>
                  </a:lnTo>
                  <a:lnTo>
                    <a:pt x="78" y="7618"/>
                  </a:lnTo>
                  <a:lnTo>
                    <a:pt x="195" y="8164"/>
                  </a:lnTo>
                  <a:lnTo>
                    <a:pt x="332" y="8690"/>
                  </a:lnTo>
                  <a:lnTo>
                    <a:pt x="507" y="9177"/>
                  </a:lnTo>
                  <a:lnTo>
                    <a:pt x="585" y="9372"/>
                  </a:lnTo>
                  <a:lnTo>
                    <a:pt x="643" y="9430"/>
                  </a:lnTo>
                  <a:lnTo>
                    <a:pt x="682" y="9469"/>
                  </a:lnTo>
                  <a:lnTo>
                    <a:pt x="760" y="9508"/>
                  </a:lnTo>
                  <a:lnTo>
                    <a:pt x="838" y="9528"/>
                  </a:lnTo>
                  <a:lnTo>
                    <a:pt x="916" y="9878"/>
                  </a:lnTo>
                  <a:lnTo>
                    <a:pt x="1053" y="10404"/>
                  </a:lnTo>
                  <a:lnTo>
                    <a:pt x="1247" y="10989"/>
                  </a:lnTo>
                  <a:lnTo>
                    <a:pt x="1579" y="11846"/>
                  </a:lnTo>
                  <a:lnTo>
                    <a:pt x="1657" y="12022"/>
                  </a:lnTo>
                  <a:lnTo>
                    <a:pt x="1774" y="12333"/>
                  </a:lnTo>
                  <a:lnTo>
                    <a:pt x="1851" y="12528"/>
                  </a:lnTo>
                  <a:lnTo>
                    <a:pt x="1890" y="12606"/>
                  </a:lnTo>
                  <a:lnTo>
                    <a:pt x="1910" y="12665"/>
                  </a:lnTo>
                  <a:lnTo>
                    <a:pt x="1949" y="12762"/>
                  </a:lnTo>
                  <a:lnTo>
                    <a:pt x="2085" y="13035"/>
                  </a:lnTo>
                  <a:lnTo>
                    <a:pt x="2124" y="13093"/>
                  </a:lnTo>
                  <a:lnTo>
                    <a:pt x="2163" y="13152"/>
                  </a:lnTo>
                  <a:lnTo>
                    <a:pt x="2222" y="13171"/>
                  </a:lnTo>
                  <a:lnTo>
                    <a:pt x="2280" y="13210"/>
                  </a:lnTo>
                  <a:lnTo>
                    <a:pt x="2455" y="13405"/>
                  </a:lnTo>
                  <a:lnTo>
                    <a:pt x="2494" y="13444"/>
                  </a:lnTo>
                  <a:lnTo>
                    <a:pt x="2709" y="13678"/>
                  </a:lnTo>
                  <a:lnTo>
                    <a:pt x="2943" y="13912"/>
                  </a:lnTo>
                  <a:lnTo>
                    <a:pt x="3235" y="14165"/>
                  </a:lnTo>
                  <a:lnTo>
                    <a:pt x="3508" y="14399"/>
                  </a:lnTo>
                  <a:lnTo>
                    <a:pt x="3780" y="14613"/>
                  </a:lnTo>
                  <a:lnTo>
                    <a:pt x="4053" y="14808"/>
                  </a:lnTo>
                  <a:lnTo>
                    <a:pt x="4365" y="15003"/>
                  </a:lnTo>
                  <a:lnTo>
                    <a:pt x="4677" y="15178"/>
                  </a:lnTo>
                  <a:lnTo>
                    <a:pt x="5008" y="15334"/>
                  </a:lnTo>
                  <a:lnTo>
                    <a:pt x="5320" y="15451"/>
                  </a:lnTo>
                  <a:lnTo>
                    <a:pt x="5670" y="15568"/>
                  </a:lnTo>
                  <a:lnTo>
                    <a:pt x="6002" y="15646"/>
                  </a:lnTo>
                  <a:lnTo>
                    <a:pt x="6352" y="15704"/>
                  </a:lnTo>
                  <a:lnTo>
                    <a:pt x="6664" y="15724"/>
                  </a:lnTo>
                  <a:lnTo>
                    <a:pt x="7034" y="15704"/>
                  </a:lnTo>
                  <a:lnTo>
                    <a:pt x="7385" y="15626"/>
                  </a:lnTo>
                  <a:lnTo>
                    <a:pt x="7736" y="15529"/>
                  </a:lnTo>
                  <a:lnTo>
                    <a:pt x="8067" y="15392"/>
                  </a:lnTo>
                  <a:lnTo>
                    <a:pt x="8340" y="15236"/>
                  </a:lnTo>
                  <a:lnTo>
                    <a:pt x="8612" y="15042"/>
                  </a:lnTo>
                  <a:lnTo>
                    <a:pt x="8866" y="14827"/>
                  </a:lnTo>
                  <a:lnTo>
                    <a:pt x="9119" y="14555"/>
                  </a:lnTo>
                  <a:lnTo>
                    <a:pt x="9294" y="14360"/>
                  </a:lnTo>
                  <a:lnTo>
                    <a:pt x="9450" y="14126"/>
                  </a:lnTo>
                  <a:lnTo>
                    <a:pt x="9587" y="13912"/>
                  </a:lnTo>
                  <a:lnTo>
                    <a:pt x="9723" y="13658"/>
                  </a:lnTo>
                  <a:lnTo>
                    <a:pt x="9840" y="13405"/>
                  </a:lnTo>
                  <a:lnTo>
                    <a:pt x="9957" y="13132"/>
                  </a:lnTo>
                  <a:lnTo>
                    <a:pt x="10035" y="12840"/>
                  </a:lnTo>
                  <a:lnTo>
                    <a:pt x="10113" y="12548"/>
                  </a:lnTo>
                  <a:lnTo>
                    <a:pt x="10230" y="11983"/>
                  </a:lnTo>
                  <a:lnTo>
                    <a:pt x="10308" y="11398"/>
                  </a:lnTo>
                  <a:lnTo>
                    <a:pt x="10327" y="10775"/>
                  </a:lnTo>
                  <a:lnTo>
                    <a:pt x="10327" y="10132"/>
                  </a:lnTo>
                  <a:lnTo>
                    <a:pt x="10288" y="9567"/>
                  </a:lnTo>
                  <a:lnTo>
                    <a:pt x="10249" y="8982"/>
                  </a:lnTo>
                  <a:lnTo>
                    <a:pt x="10171" y="8359"/>
                  </a:lnTo>
                  <a:lnTo>
                    <a:pt x="10074" y="7735"/>
                  </a:lnTo>
                  <a:lnTo>
                    <a:pt x="9898" y="6800"/>
                  </a:lnTo>
                  <a:lnTo>
                    <a:pt x="9781" y="6313"/>
                  </a:lnTo>
                  <a:lnTo>
                    <a:pt x="9645" y="5806"/>
                  </a:lnTo>
                  <a:lnTo>
                    <a:pt x="9509" y="5280"/>
                  </a:lnTo>
                  <a:lnTo>
                    <a:pt x="9333" y="4774"/>
                  </a:lnTo>
                  <a:lnTo>
                    <a:pt x="9138" y="4287"/>
                  </a:lnTo>
                  <a:lnTo>
                    <a:pt x="8924" y="3780"/>
                  </a:lnTo>
                  <a:lnTo>
                    <a:pt x="8671" y="3273"/>
                  </a:lnTo>
                  <a:lnTo>
                    <a:pt x="8398" y="2786"/>
                  </a:lnTo>
                  <a:lnTo>
                    <a:pt x="8125" y="2338"/>
                  </a:lnTo>
                  <a:lnTo>
                    <a:pt x="7814" y="1890"/>
                  </a:lnTo>
                  <a:lnTo>
                    <a:pt x="7463" y="1481"/>
                  </a:lnTo>
                  <a:lnTo>
                    <a:pt x="7112" y="1091"/>
                  </a:lnTo>
                  <a:lnTo>
                    <a:pt x="6917" y="935"/>
                  </a:lnTo>
                  <a:lnTo>
                    <a:pt x="6742" y="779"/>
                  </a:lnTo>
                  <a:lnTo>
                    <a:pt x="6547" y="643"/>
                  </a:lnTo>
                  <a:lnTo>
                    <a:pt x="6352" y="507"/>
                  </a:lnTo>
                  <a:lnTo>
                    <a:pt x="6138" y="390"/>
                  </a:lnTo>
                  <a:lnTo>
                    <a:pt x="5904" y="273"/>
                  </a:lnTo>
                  <a:lnTo>
                    <a:pt x="5690" y="195"/>
                  </a:lnTo>
                  <a:lnTo>
                    <a:pt x="5456" y="117"/>
                  </a:lnTo>
                  <a:lnTo>
                    <a:pt x="5242" y="58"/>
                  </a:lnTo>
                  <a:lnTo>
                    <a:pt x="5027" y="20"/>
                  </a:lnTo>
                  <a:lnTo>
                    <a:pt x="4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7"/>
            <p:cNvSpPr/>
            <p:nvPr/>
          </p:nvSpPr>
          <p:spPr>
            <a:xfrm>
              <a:off x="11874075" y="445038"/>
              <a:ext cx="258175" cy="393100"/>
            </a:xfrm>
            <a:custGeom>
              <a:avLst/>
              <a:gdLst/>
              <a:ahLst/>
              <a:cxnLst/>
              <a:rect l="l" t="t" r="r" b="b"/>
              <a:pathLst>
                <a:path w="10327" h="15724" fill="none" extrusionOk="0">
                  <a:moveTo>
                    <a:pt x="4599" y="0"/>
                  </a:moveTo>
                  <a:lnTo>
                    <a:pt x="4599" y="0"/>
                  </a:lnTo>
                  <a:lnTo>
                    <a:pt x="4423" y="0"/>
                  </a:lnTo>
                  <a:lnTo>
                    <a:pt x="4423" y="0"/>
                  </a:lnTo>
                  <a:lnTo>
                    <a:pt x="4170" y="20"/>
                  </a:lnTo>
                  <a:lnTo>
                    <a:pt x="3917" y="78"/>
                  </a:lnTo>
                  <a:lnTo>
                    <a:pt x="3644" y="136"/>
                  </a:lnTo>
                  <a:lnTo>
                    <a:pt x="3391" y="234"/>
                  </a:lnTo>
                  <a:lnTo>
                    <a:pt x="3118" y="331"/>
                  </a:lnTo>
                  <a:lnTo>
                    <a:pt x="2865" y="468"/>
                  </a:lnTo>
                  <a:lnTo>
                    <a:pt x="2592" y="624"/>
                  </a:lnTo>
                  <a:lnTo>
                    <a:pt x="2319" y="799"/>
                  </a:lnTo>
                  <a:lnTo>
                    <a:pt x="2319" y="799"/>
                  </a:lnTo>
                  <a:lnTo>
                    <a:pt x="2085" y="974"/>
                  </a:lnTo>
                  <a:lnTo>
                    <a:pt x="1890" y="1169"/>
                  </a:lnTo>
                  <a:lnTo>
                    <a:pt x="1696" y="1364"/>
                  </a:lnTo>
                  <a:lnTo>
                    <a:pt x="1540" y="1539"/>
                  </a:lnTo>
                  <a:lnTo>
                    <a:pt x="1540" y="1539"/>
                  </a:lnTo>
                  <a:lnTo>
                    <a:pt x="1384" y="1734"/>
                  </a:lnTo>
                  <a:lnTo>
                    <a:pt x="1228" y="1948"/>
                  </a:lnTo>
                  <a:lnTo>
                    <a:pt x="1072" y="2182"/>
                  </a:lnTo>
                  <a:lnTo>
                    <a:pt x="936" y="2436"/>
                  </a:lnTo>
                  <a:lnTo>
                    <a:pt x="936" y="2436"/>
                  </a:lnTo>
                  <a:lnTo>
                    <a:pt x="799" y="2689"/>
                  </a:lnTo>
                  <a:lnTo>
                    <a:pt x="682" y="2942"/>
                  </a:lnTo>
                  <a:lnTo>
                    <a:pt x="468" y="3468"/>
                  </a:lnTo>
                  <a:lnTo>
                    <a:pt x="293" y="4053"/>
                  </a:lnTo>
                  <a:lnTo>
                    <a:pt x="156" y="4676"/>
                  </a:lnTo>
                  <a:lnTo>
                    <a:pt x="156" y="4676"/>
                  </a:lnTo>
                  <a:lnTo>
                    <a:pt x="59" y="5241"/>
                  </a:lnTo>
                  <a:lnTo>
                    <a:pt x="20" y="5826"/>
                  </a:lnTo>
                  <a:lnTo>
                    <a:pt x="1" y="6430"/>
                  </a:lnTo>
                  <a:lnTo>
                    <a:pt x="20" y="7053"/>
                  </a:lnTo>
                  <a:lnTo>
                    <a:pt x="20" y="7053"/>
                  </a:lnTo>
                  <a:lnTo>
                    <a:pt x="78" y="7618"/>
                  </a:lnTo>
                  <a:lnTo>
                    <a:pt x="195" y="8164"/>
                  </a:lnTo>
                  <a:lnTo>
                    <a:pt x="332" y="8690"/>
                  </a:lnTo>
                  <a:lnTo>
                    <a:pt x="507" y="9177"/>
                  </a:lnTo>
                  <a:lnTo>
                    <a:pt x="507" y="9177"/>
                  </a:lnTo>
                  <a:lnTo>
                    <a:pt x="585" y="9372"/>
                  </a:lnTo>
                  <a:lnTo>
                    <a:pt x="585" y="9372"/>
                  </a:lnTo>
                  <a:lnTo>
                    <a:pt x="643" y="9430"/>
                  </a:lnTo>
                  <a:lnTo>
                    <a:pt x="682" y="9469"/>
                  </a:lnTo>
                  <a:lnTo>
                    <a:pt x="760" y="9508"/>
                  </a:lnTo>
                  <a:lnTo>
                    <a:pt x="838" y="9528"/>
                  </a:lnTo>
                  <a:lnTo>
                    <a:pt x="838" y="9528"/>
                  </a:lnTo>
                  <a:lnTo>
                    <a:pt x="916" y="9878"/>
                  </a:lnTo>
                  <a:lnTo>
                    <a:pt x="916" y="9878"/>
                  </a:lnTo>
                  <a:lnTo>
                    <a:pt x="1053" y="10404"/>
                  </a:lnTo>
                  <a:lnTo>
                    <a:pt x="1247" y="10989"/>
                  </a:lnTo>
                  <a:lnTo>
                    <a:pt x="1247" y="10989"/>
                  </a:lnTo>
                  <a:lnTo>
                    <a:pt x="1579" y="11846"/>
                  </a:lnTo>
                  <a:lnTo>
                    <a:pt x="1657" y="12022"/>
                  </a:lnTo>
                  <a:lnTo>
                    <a:pt x="1657" y="12022"/>
                  </a:lnTo>
                  <a:lnTo>
                    <a:pt x="1774" y="12333"/>
                  </a:lnTo>
                  <a:lnTo>
                    <a:pt x="1851" y="12528"/>
                  </a:lnTo>
                  <a:lnTo>
                    <a:pt x="1890" y="12606"/>
                  </a:lnTo>
                  <a:lnTo>
                    <a:pt x="1910" y="12665"/>
                  </a:lnTo>
                  <a:lnTo>
                    <a:pt x="1910" y="12665"/>
                  </a:lnTo>
                  <a:lnTo>
                    <a:pt x="1949" y="12762"/>
                  </a:lnTo>
                  <a:lnTo>
                    <a:pt x="1949" y="12762"/>
                  </a:lnTo>
                  <a:lnTo>
                    <a:pt x="2085" y="13035"/>
                  </a:lnTo>
                  <a:lnTo>
                    <a:pt x="2085" y="13035"/>
                  </a:lnTo>
                  <a:lnTo>
                    <a:pt x="2124" y="13093"/>
                  </a:lnTo>
                  <a:lnTo>
                    <a:pt x="2163" y="13152"/>
                  </a:lnTo>
                  <a:lnTo>
                    <a:pt x="2222" y="13171"/>
                  </a:lnTo>
                  <a:lnTo>
                    <a:pt x="2280" y="13210"/>
                  </a:lnTo>
                  <a:lnTo>
                    <a:pt x="2280" y="13210"/>
                  </a:lnTo>
                  <a:lnTo>
                    <a:pt x="2455" y="13405"/>
                  </a:lnTo>
                  <a:lnTo>
                    <a:pt x="2494" y="13444"/>
                  </a:lnTo>
                  <a:lnTo>
                    <a:pt x="2494" y="13444"/>
                  </a:lnTo>
                  <a:lnTo>
                    <a:pt x="2709" y="13678"/>
                  </a:lnTo>
                  <a:lnTo>
                    <a:pt x="2943" y="13912"/>
                  </a:lnTo>
                  <a:lnTo>
                    <a:pt x="2943" y="13912"/>
                  </a:lnTo>
                  <a:lnTo>
                    <a:pt x="3235" y="14165"/>
                  </a:lnTo>
                  <a:lnTo>
                    <a:pt x="3508" y="14399"/>
                  </a:lnTo>
                  <a:lnTo>
                    <a:pt x="3780" y="14613"/>
                  </a:lnTo>
                  <a:lnTo>
                    <a:pt x="4053" y="14808"/>
                  </a:lnTo>
                  <a:lnTo>
                    <a:pt x="4053" y="14808"/>
                  </a:lnTo>
                  <a:lnTo>
                    <a:pt x="4365" y="15003"/>
                  </a:lnTo>
                  <a:lnTo>
                    <a:pt x="4677" y="15178"/>
                  </a:lnTo>
                  <a:lnTo>
                    <a:pt x="5008" y="15334"/>
                  </a:lnTo>
                  <a:lnTo>
                    <a:pt x="5320" y="15451"/>
                  </a:lnTo>
                  <a:lnTo>
                    <a:pt x="5320" y="15451"/>
                  </a:lnTo>
                  <a:lnTo>
                    <a:pt x="5670" y="15568"/>
                  </a:lnTo>
                  <a:lnTo>
                    <a:pt x="6002" y="15646"/>
                  </a:lnTo>
                  <a:lnTo>
                    <a:pt x="6352" y="15704"/>
                  </a:lnTo>
                  <a:lnTo>
                    <a:pt x="6664" y="15724"/>
                  </a:lnTo>
                  <a:lnTo>
                    <a:pt x="6664" y="15724"/>
                  </a:lnTo>
                  <a:lnTo>
                    <a:pt x="7034" y="15704"/>
                  </a:lnTo>
                  <a:lnTo>
                    <a:pt x="7385" y="15626"/>
                  </a:lnTo>
                  <a:lnTo>
                    <a:pt x="7736" y="15529"/>
                  </a:lnTo>
                  <a:lnTo>
                    <a:pt x="8067" y="15392"/>
                  </a:lnTo>
                  <a:lnTo>
                    <a:pt x="8067" y="15392"/>
                  </a:lnTo>
                  <a:lnTo>
                    <a:pt x="8340" y="15236"/>
                  </a:lnTo>
                  <a:lnTo>
                    <a:pt x="8612" y="15042"/>
                  </a:lnTo>
                  <a:lnTo>
                    <a:pt x="8866" y="14827"/>
                  </a:lnTo>
                  <a:lnTo>
                    <a:pt x="9119" y="14555"/>
                  </a:lnTo>
                  <a:lnTo>
                    <a:pt x="9119" y="14555"/>
                  </a:lnTo>
                  <a:lnTo>
                    <a:pt x="9294" y="14360"/>
                  </a:lnTo>
                  <a:lnTo>
                    <a:pt x="9450" y="14126"/>
                  </a:lnTo>
                  <a:lnTo>
                    <a:pt x="9587" y="13912"/>
                  </a:lnTo>
                  <a:lnTo>
                    <a:pt x="9723" y="13658"/>
                  </a:lnTo>
                  <a:lnTo>
                    <a:pt x="9840" y="13405"/>
                  </a:lnTo>
                  <a:lnTo>
                    <a:pt x="9957" y="13132"/>
                  </a:lnTo>
                  <a:lnTo>
                    <a:pt x="10035" y="12840"/>
                  </a:lnTo>
                  <a:lnTo>
                    <a:pt x="10113" y="12548"/>
                  </a:lnTo>
                  <a:lnTo>
                    <a:pt x="10113" y="12548"/>
                  </a:lnTo>
                  <a:lnTo>
                    <a:pt x="10230" y="11983"/>
                  </a:lnTo>
                  <a:lnTo>
                    <a:pt x="10308" y="11398"/>
                  </a:lnTo>
                  <a:lnTo>
                    <a:pt x="10327" y="10775"/>
                  </a:lnTo>
                  <a:lnTo>
                    <a:pt x="10327" y="10132"/>
                  </a:lnTo>
                  <a:lnTo>
                    <a:pt x="10327" y="10132"/>
                  </a:lnTo>
                  <a:lnTo>
                    <a:pt x="10288" y="9567"/>
                  </a:lnTo>
                  <a:lnTo>
                    <a:pt x="10249" y="8982"/>
                  </a:lnTo>
                  <a:lnTo>
                    <a:pt x="10171" y="8359"/>
                  </a:lnTo>
                  <a:lnTo>
                    <a:pt x="10074" y="7735"/>
                  </a:lnTo>
                  <a:lnTo>
                    <a:pt x="10074" y="7735"/>
                  </a:lnTo>
                  <a:lnTo>
                    <a:pt x="9898" y="6800"/>
                  </a:lnTo>
                  <a:lnTo>
                    <a:pt x="9781" y="6313"/>
                  </a:lnTo>
                  <a:lnTo>
                    <a:pt x="9645" y="5806"/>
                  </a:lnTo>
                  <a:lnTo>
                    <a:pt x="9645" y="5806"/>
                  </a:lnTo>
                  <a:lnTo>
                    <a:pt x="9509" y="5280"/>
                  </a:lnTo>
                  <a:lnTo>
                    <a:pt x="9333" y="4774"/>
                  </a:lnTo>
                  <a:lnTo>
                    <a:pt x="9138" y="4287"/>
                  </a:lnTo>
                  <a:lnTo>
                    <a:pt x="8924" y="3780"/>
                  </a:lnTo>
                  <a:lnTo>
                    <a:pt x="8924" y="3780"/>
                  </a:lnTo>
                  <a:lnTo>
                    <a:pt x="8671" y="3273"/>
                  </a:lnTo>
                  <a:lnTo>
                    <a:pt x="8398" y="2786"/>
                  </a:lnTo>
                  <a:lnTo>
                    <a:pt x="8125" y="2338"/>
                  </a:lnTo>
                  <a:lnTo>
                    <a:pt x="7814" y="1890"/>
                  </a:lnTo>
                  <a:lnTo>
                    <a:pt x="7814" y="1890"/>
                  </a:lnTo>
                  <a:lnTo>
                    <a:pt x="7463" y="1481"/>
                  </a:lnTo>
                  <a:lnTo>
                    <a:pt x="7112" y="1091"/>
                  </a:lnTo>
                  <a:lnTo>
                    <a:pt x="6917" y="935"/>
                  </a:lnTo>
                  <a:lnTo>
                    <a:pt x="6742" y="779"/>
                  </a:lnTo>
                  <a:lnTo>
                    <a:pt x="6547" y="643"/>
                  </a:lnTo>
                  <a:lnTo>
                    <a:pt x="6352" y="507"/>
                  </a:lnTo>
                  <a:lnTo>
                    <a:pt x="6352" y="507"/>
                  </a:lnTo>
                  <a:lnTo>
                    <a:pt x="6138" y="390"/>
                  </a:lnTo>
                  <a:lnTo>
                    <a:pt x="5904" y="273"/>
                  </a:lnTo>
                  <a:lnTo>
                    <a:pt x="5690" y="195"/>
                  </a:lnTo>
                  <a:lnTo>
                    <a:pt x="5456" y="117"/>
                  </a:lnTo>
                  <a:lnTo>
                    <a:pt x="5456" y="117"/>
                  </a:lnTo>
                  <a:lnTo>
                    <a:pt x="5242" y="58"/>
                  </a:lnTo>
                  <a:lnTo>
                    <a:pt x="5027" y="20"/>
                  </a:lnTo>
                  <a:lnTo>
                    <a:pt x="4813" y="0"/>
                  </a:lnTo>
                  <a:lnTo>
                    <a:pt x="45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7"/>
            <p:cNvSpPr/>
            <p:nvPr/>
          </p:nvSpPr>
          <p:spPr>
            <a:xfrm>
              <a:off x="11556475" y="581913"/>
              <a:ext cx="332725" cy="381400"/>
            </a:xfrm>
            <a:custGeom>
              <a:avLst/>
              <a:gdLst/>
              <a:ahLst/>
              <a:cxnLst/>
              <a:rect l="l" t="t" r="r" b="b"/>
              <a:pathLst>
                <a:path w="13309" h="15256" extrusionOk="0">
                  <a:moveTo>
                    <a:pt x="4248" y="0"/>
                  </a:moveTo>
                  <a:lnTo>
                    <a:pt x="3917" y="39"/>
                  </a:lnTo>
                  <a:lnTo>
                    <a:pt x="3606" y="97"/>
                  </a:lnTo>
                  <a:lnTo>
                    <a:pt x="3274" y="195"/>
                  </a:lnTo>
                  <a:lnTo>
                    <a:pt x="3021" y="273"/>
                  </a:lnTo>
                  <a:lnTo>
                    <a:pt x="2787" y="370"/>
                  </a:lnTo>
                  <a:lnTo>
                    <a:pt x="2534" y="507"/>
                  </a:lnTo>
                  <a:lnTo>
                    <a:pt x="2300" y="643"/>
                  </a:lnTo>
                  <a:lnTo>
                    <a:pt x="2066" y="799"/>
                  </a:lnTo>
                  <a:lnTo>
                    <a:pt x="1852" y="955"/>
                  </a:lnTo>
                  <a:lnTo>
                    <a:pt x="1638" y="1150"/>
                  </a:lnTo>
                  <a:lnTo>
                    <a:pt x="1443" y="1344"/>
                  </a:lnTo>
                  <a:lnTo>
                    <a:pt x="1248" y="1539"/>
                  </a:lnTo>
                  <a:lnTo>
                    <a:pt x="1073" y="1773"/>
                  </a:lnTo>
                  <a:lnTo>
                    <a:pt x="897" y="2007"/>
                  </a:lnTo>
                  <a:lnTo>
                    <a:pt x="741" y="2260"/>
                  </a:lnTo>
                  <a:lnTo>
                    <a:pt x="605" y="2533"/>
                  </a:lnTo>
                  <a:lnTo>
                    <a:pt x="469" y="2825"/>
                  </a:lnTo>
                  <a:lnTo>
                    <a:pt x="352" y="3117"/>
                  </a:lnTo>
                  <a:lnTo>
                    <a:pt x="235" y="3429"/>
                  </a:lnTo>
                  <a:lnTo>
                    <a:pt x="157" y="3721"/>
                  </a:lnTo>
                  <a:lnTo>
                    <a:pt x="98" y="4033"/>
                  </a:lnTo>
                  <a:lnTo>
                    <a:pt x="59" y="4364"/>
                  </a:lnTo>
                  <a:lnTo>
                    <a:pt x="20" y="4715"/>
                  </a:lnTo>
                  <a:lnTo>
                    <a:pt x="1" y="5007"/>
                  </a:lnTo>
                  <a:lnTo>
                    <a:pt x="1" y="5319"/>
                  </a:lnTo>
                  <a:lnTo>
                    <a:pt x="20" y="5650"/>
                  </a:lnTo>
                  <a:lnTo>
                    <a:pt x="59" y="5982"/>
                  </a:lnTo>
                  <a:lnTo>
                    <a:pt x="157" y="6605"/>
                  </a:lnTo>
                  <a:lnTo>
                    <a:pt x="293" y="7229"/>
                  </a:lnTo>
                  <a:lnTo>
                    <a:pt x="488" y="7872"/>
                  </a:lnTo>
                  <a:lnTo>
                    <a:pt x="722" y="8553"/>
                  </a:lnTo>
                  <a:lnTo>
                    <a:pt x="936" y="9119"/>
                  </a:lnTo>
                  <a:lnTo>
                    <a:pt x="1209" y="9684"/>
                  </a:lnTo>
                  <a:lnTo>
                    <a:pt x="1501" y="10268"/>
                  </a:lnTo>
                  <a:lnTo>
                    <a:pt x="1813" y="10853"/>
                  </a:lnTo>
                  <a:lnTo>
                    <a:pt x="2105" y="11359"/>
                  </a:lnTo>
                  <a:lnTo>
                    <a:pt x="2417" y="11827"/>
                  </a:lnTo>
                  <a:lnTo>
                    <a:pt x="2768" y="12314"/>
                  </a:lnTo>
                  <a:lnTo>
                    <a:pt x="3157" y="12762"/>
                  </a:lnTo>
                  <a:lnTo>
                    <a:pt x="3567" y="13230"/>
                  </a:lnTo>
                  <a:lnTo>
                    <a:pt x="3995" y="13639"/>
                  </a:lnTo>
                  <a:lnTo>
                    <a:pt x="4443" y="14009"/>
                  </a:lnTo>
                  <a:lnTo>
                    <a:pt x="4911" y="14360"/>
                  </a:lnTo>
                  <a:lnTo>
                    <a:pt x="5164" y="14516"/>
                  </a:lnTo>
                  <a:lnTo>
                    <a:pt x="5418" y="14652"/>
                  </a:lnTo>
                  <a:lnTo>
                    <a:pt x="5671" y="14788"/>
                  </a:lnTo>
                  <a:lnTo>
                    <a:pt x="5924" y="14905"/>
                  </a:lnTo>
                  <a:lnTo>
                    <a:pt x="6177" y="15003"/>
                  </a:lnTo>
                  <a:lnTo>
                    <a:pt x="6450" y="15081"/>
                  </a:lnTo>
                  <a:lnTo>
                    <a:pt x="6703" y="15159"/>
                  </a:lnTo>
                  <a:lnTo>
                    <a:pt x="6957" y="15217"/>
                  </a:lnTo>
                  <a:lnTo>
                    <a:pt x="7288" y="15256"/>
                  </a:lnTo>
                  <a:lnTo>
                    <a:pt x="7853" y="15256"/>
                  </a:lnTo>
                  <a:lnTo>
                    <a:pt x="8087" y="15236"/>
                  </a:lnTo>
                  <a:lnTo>
                    <a:pt x="8399" y="15178"/>
                  </a:lnTo>
                  <a:lnTo>
                    <a:pt x="8671" y="15120"/>
                  </a:lnTo>
                  <a:lnTo>
                    <a:pt x="8964" y="15022"/>
                  </a:lnTo>
                  <a:lnTo>
                    <a:pt x="9256" y="14925"/>
                  </a:lnTo>
                  <a:lnTo>
                    <a:pt x="9509" y="14788"/>
                  </a:lnTo>
                  <a:lnTo>
                    <a:pt x="9762" y="14652"/>
                  </a:lnTo>
                  <a:lnTo>
                    <a:pt x="10016" y="14496"/>
                  </a:lnTo>
                  <a:lnTo>
                    <a:pt x="10250" y="14321"/>
                  </a:lnTo>
                  <a:lnTo>
                    <a:pt x="10503" y="14145"/>
                  </a:lnTo>
                  <a:lnTo>
                    <a:pt x="10717" y="13951"/>
                  </a:lnTo>
                  <a:lnTo>
                    <a:pt x="10931" y="13736"/>
                  </a:lnTo>
                  <a:lnTo>
                    <a:pt x="11146" y="13502"/>
                  </a:lnTo>
                  <a:lnTo>
                    <a:pt x="11321" y="13288"/>
                  </a:lnTo>
                  <a:lnTo>
                    <a:pt x="11497" y="13054"/>
                  </a:lnTo>
                  <a:lnTo>
                    <a:pt x="11633" y="12840"/>
                  </a:lnTo>
                  <a:lnTo>
                    <a:pt x="11789" y="12606"/>
                  </a:lnTo>
                  <a:lnTo>
                    <a:pt x="12042" y="12119"/>
                  </a:lnTo>
                  <a:lnTo>
                    <a:pt x="12256" y="11632"/>
                  </a:lnTo>
                  <a:lnTo>
                    <a:pt x="12432" y="11106"/>
                  </a:lnTo>
                  <a:lnTo>
                    <a:pt x="12607" y="10599"/>
                  </a:lnTo>
                  <a:lnTo>
                    <a:pt x="12743" y="10073"/>
                  </a:lnTo>
                  <a:lnTo>
                    <a:pt x="12860" y="9567"/>
                  </a:lnTo>
                  <a:lnTo>
                    <a:pt x="13094" y="8476"/>
                  </a:lnTo>
                  <a:lnTo>
                    <a:pt x="13231" y="7813"/>
                  </a:lnTo>
                  <a:lnTo>
                    <a:pt x="13270" y="7716"/>
                  </a:lnTo>
                  <a:lnTo>
                    <a:pt x="13270" y="7618"/>
                  </a:lnTo>
                  <a:lnTo>
                    <a:pt x="13289" y="7540"/>
                  </a:lnTo>
                  <a:lnTo>
                    <a:pt x="13309" y="7462"/>
                  </a:lnTo>
                  <a:lnTo>
                    <a:pt x="13309" y="7404"/>
                  </a:lnTo>
                  <a:lnTo>
                    <a:pt x="13289" y="7345"/>
                  </a:lnTo>
                  <a:lnTo>
                    <a:pt x="13250" y="7287"/>
                  </a:lnTo>
                  <a:lnTo>
                    <a:pt x="13192" y="7248"/>
                  </a:lnTo>
                  <a:lnTo>
                    <a:pt x="13075" y="6780"/>
                  </a:lnTo>
                  <a:lnTo>
                    <a:pt x="12919" y="6371"/>
                  </a:lnTo>
                  <a:lnTo>
                    <a:pt x="12763" y="5923"/>
                  </a:lnTo>
                  <a:lnTo>
                    <a:pt x="12451" y="5280"/>
                  </a:lnTo>
                  <a:lnTo>
                    <a:pt x="12159" y="4676"/>
                  </a:lnTo>
                  <a:lnTo>
                    <a:pt x="12178" y="4618"/>
                  </a:lnTo>
                  <a:lnTo>
                    <a:pt x="12178" y="4540"/>
                  </a:lnTo>
                  <a:lnTo>
                    <a:pt x="12159" y="4423"/>
                  </a:lnTo>
                  <a:lnTo>
                    <a:pt x="12120" y="4306"/>
                  </a:lnTo>
                  <a:lnTo>
                    <a:pt x="12042" y="4228"/>
                  </a:lnTo>
                  <a:lnTo>
                    <a:pt x="11652" y="3780"/>
                  </a:lnTo>
                  <a:lnTo>
                    <a:pt x="11224" y="3351"/>
                  </a:lnTo>
                  <a:lnTo>
                    <a:pt x="10737" y="2903"/>
                  </a:lnTo>
                  <a:lnTo>
                    <a:pt x="10172" y="2455"/>
                  </a:lnTo>
                  <a:lnTo>
                    <a:pt x="9626" y="2046"/>
                  </a:lnTo>
                  <a:lnTo>
                    <a:pt x="9061" y="1656"/>
                  </a:lnTo>
                  <a:lnTo>
                    <a:pt x="8515" y="1325"/>
                  </a:lnTo>
                  <a:lnTo>
                    <a:pt x="7950" y="1013"/>
                  </a:lnTo>
                  <a:lnTo>
                    <a:pt x="7366" y="721"/>
                  </a:lnTo>
                  <a:lnTo>
                    <a:pt x="6703" y="448"/>
                  </a:lnTo>
                  <a:lnTo>
                    <a:pt x="6392" y="331"/>
                  </a:lnTo>
                  <a:lnTo>
                    <a:pt x="6080" y="234"/>
                  </a:lnTo>
                  <a:lnTo>
                    <a:pt x="5807" y="156"/>
                  </a:lnTo>
                  <a:lnTo>
                    <a:pt x="5534" y="97"/>
                  </a:lnTo>
                  <a:lnTo>
                    <a:pt x="5301" y="58"/>
                  </a:lnTo>
                  <a:lnTo>
                    <a:pt x="5047" y="20"/>
                  </a:lnTo>
                  <a:lnTo>
                    <a:pt x="4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7"/>
            <p:cNvSpPr/>
            <p:nvPr/>
          </p:nvSpPr>
          <p:spPr>
            <a:xfrm>
              <a:off x="11556475" y="581913"/>
              <a:ext cx="332725" cy="381400"/>
            </a:xfrm>
            <a:custGeom>
              <a:avLst/>
              <a:gdLst/>
              <a:ahLst/>
              <a:cxnLst/>
              <a:rect l="l" t="t" r="r" b="b"/>
              <a:pathLst>
                <a:path w="13309" h="15256" fill="none" extrusionOk="0">
                  <a:moveTo>
                    <a:pt x="4580" y="0"/>
                  </a:moveTo>
                  <a:lnTo>
                    <a:pt x="4580" y="0"/>
                  </a:lnTo>
                  <a:lnTo>
                    <a:pt x="4248" y="0"/>
                  </a:lnTo>
                  <a:lnTo>
                    <a:pt x="3917" y="39"/>
                  </a:lnTo>
                  <a:lnTo>
                    <a:pt x="3606" y="97"/>
                  </a:lnTo>
                  <a:lnTo>
                    <a:pt x="3274" y="195"/>
                  </a:lnTo>
                  <a:lnTo>
                    <a:pt x="3274" y="195"/>
                  </a:lnTo>
                  <a:lnTo>
                    <a:pt x="3021" y="273"/>
                  </a:lnTo>
                  <a:lnTo>
                    <a:pt x="2787" y="370"/>
                  </a:lnTo>
                  <a:lnTo>
                    <a:pt x="2534" y="507"/>
                  </a:lnTo>
                  <a:lnTo>
                    <a:pt x="2300" y="643"/>
                  </a:lnTo>
                  <a:lnTo>
                    <a:pt x="2066" y="799"/>
                  </a:lnTo>
                  <a:lnTo>
                    <a:pt x="1852" y="955"/>
                  </a:lnTo>
                  <a:lnTo>
                    <a:pt x="1638" y="1150"/>
                  </a:lnTo>
                  <a:lnTo>
                    <a:pt x="1443" y="1344"/>
                  </a:lnTo>
                  <a:lnTo>
                    <a:pt x="1443" y="1344"/>
                  </a:lnTo>
                  <a:lnTo>
                    <a:pt x="1248" y="1539"/>
                  </a:lnTo>
                  <a:lnTo>
                    <a:pt x="1073" y="1773"/>
                  </a:lnTo>
                  <a:lnTo>
                    <a:pt x="897" y="2007"/>
                  </a:lnTo>
                  <a:lnTo>
                    <a:pt x="741" y="2260"/>
                  </a:lnTo>
                  <a:lnTo>
                    <a:pt x="741" y="2260"/>
                  </a:lnTo>
                  <a:lnTo>
                    <a:pt x="605" y="2533"/>
                  </a:lnTo>
                  <a:lnTo>
                    <a:pt x="469" y="2825"/>
                  </a:lnTo>
                  <a:lnTo>
                    <a:pt x="352" y="3117"/>
                  </a:lnTo>
                  <a:lnTo>
                    <a:pt x="235" y="3429"/>
                  </a:lnTo>
                  <a:lnTo>
                    <a:pt x="235" y="3429"/>
                  </a:lnTo>
                  <a:lnTo>
                    <a:pt x="157" y="3721"/>
                  </a:lnTo>
                  <a:lnTo>
                    <a:pt x="98" y="4033"/>
                  </a:lnTo>
                  <a:lnTo>
                    <a:pt x="59" y="4364"/>
                  </a:lnTo>
                  <a:lnTo>
                    <a:pt x="20" y="4715"/>
                  </a:lnTo>
                  <a:lnTo>
                    <a:pt x="20" y="4715"/>
                  </a:lnTo>
                  <a:lnTo>
                    <a:pt x="1" y="5007"/>
                  </a:lnTo>
                  <a:lnTo>
                    <a:pt x="1" y="5319"/>
                  </a:lnTo>
                  <a:lnTo>
                    <a:pt x="20" y="5650"/>
                  </a:lnTo>
                  <a:lnTo>
                    <a:pt x="59" y="5982"/>
                  </a:lnTo>
                  <a:lnTo>
                    <a:pt x="59" y="5982"/>
                  </a:lnTo>
                  <a:lnTo>
                    <a:pt x="157" y="6605"/>
                  </a:lnTo>
                  <a:lnTo>
                    <a:pt x="293" y="7229"/>
                  </a:lnTo>
                  <a:lnTo>
                    <a:pt x="488" y="7872"/>
                  </a:lnTo>
                  <a:lnTo>
                    <a:pt x="722" y="8553"/>
                  </a:lnTo>
                  <a:lnTo>
                    <a:pt x="722" y="8553"/>
                  </a:lnTo>
                  <a:lnTo>
                    <a:pt x="936" y="9119"/>
                  </a:lnTo>
                  <a:lnTo>
                    <a:pt x="1209" y="9684"/>
                  </a:lnTo>
                  <a:lnTo>
                    <a:pt x="1501" y="10268"/>
                  </a:lnTo>
                  <a:lnTo>
                    <a:pt x="1813" y="10853"/>
                  </a:lnTo>
                  <a:lnTo>
                    <a:pt x="1813" y="10853"/>
                  </a:lnTo>
                  <a:lnTo>
                    <a:pt x="2105" y="11359"/>
                  </a:lnTo>
                  <a:lnTo>
                    <a:pt x="2417" y="11827"/>
                  </a:lnTo>
                  <a:lnTo>
                    <a:pt x="2768" y="12314"/>
                  </a:lnTo>
                  <a:lnTo>
                    <a:pt x="3157" y="12762"/>
                  </a:lnTo>
                  <a:lnTo>
                    <a:pt x="3157" y="12762"/>
                  </a:lnTo>
                  <a:lnTo>
                    <a:pt x="3567" y="13230"/>
                  </a:lnTo>
                  <a:lnTo>
                    <a:pt x="3995" y="13639"/>
                  </a:lnTo>
                  <a:lnTo>
                    <a:pt x="4443" y="14009"/>
                  </a:lnTo>
                  <a:lnTo>
                    <a:pt x="4911" y="14360"/>
                  </a:lnTo>
                  <a:lnTo>
                    <a:pt x="4911" y="14360"/>
                  </a:lnTo>
                  <a:lnTo>
                    <a:pt x="5164" y="14516"/>
                  </a:lnTo>
                  <a:lnTo>
                    <a:pt x="5418" y="14652"/>
                  </a:lnTo>
                  <a:lnTo>
                    <a:pt x="5671" y="14788"/>
                  </a:lnTo>
                  <a:lnTo>
                    <a:pt x="5924" y="14905"/>
                  </a:lnTo>
                  <a:lnTo>
                    <a:pt x="6177" y="15003"/>
                  </a:lnTo>
                  <a:lnTo>
                    <a:pt x="6450" y="15081"/>
                  </a:lnTo>
                  <a:lnTo>
                    <a:pt x="6703" y="15159"/>
                  </a:lnTo>
                  <a:lnTo>
                    <a:pt x="6957" y="15217"/>
                  </a:lnTo>
                  <a:lnTo>
                    <a:pt x="6957" y="15217"/>
                  </a:lnTo>
                  <a:lnTo>
                    <a:pt x="7288" y="15256"/>
                  </a:lnTo>
                  <a:lnTo>
                    <a:pt x="7619" y="15256"/>
                  </a:lnTo>
                  <a:lnTo>
                    <a:pt x="7619" y="15256"/>
                  </a:lnTo>
                  <a:lnTo>
                    <a:pt x="7853" y="15256"/>
                  </a:lnTo>
                  <a:lnTo>
                    <a:pt x="8087" y="15236"/>
                  </a:lnTo>
                  <a:lnTo>
                    <a:pt x="8087" y="15236"/>
                  </a:lnTo>
                  <a:lnTo>
                    <a:pt x="8399" y="15178"/>
                  </a:lnTo>
                  <a:lnTo>
                    <a:pt x="8671" y="15120"/>
                  </a:lnTo>
                  <a:lnTo>
                    <a:pt x="8964" y="15022"/>
                  </a:lnTo>
                  <a:lnTo>
                    <a:pt x="9256" y="14925"/>
                  </a:lnTo>
                  <a:lnTo>
                    <a:pt x="9256" y="14925"/>
                  </a:lnTo>
                  <a:lnTo>
                    <a:pt x="9509" y="14788"/>
                  </a:lnTo>
                  <a:lnTo>
                    <a:pt x="9762" y="14652"/>
                  </a:lnTo>
                  <a:lnTo>
                    <a:pt x="10016" y="14496"/>
                  </a:lnTo>
                  <a:lnTo>
                    <a:pt x="10250" y="14321"/>
                  </a:lnTo>
                  <a:lnTo>
                    <a:pt x="10503" y="14145"/>
                  </a:lnTo>
                  <a:lnTo>
                    <a:pt x="10717" y="13951"/>
                  </a:lnTo>
                  <a:lnTo>
                    <a:pt x="10931" y="13736"/>
                  </a:lnTo>
                  <a:lnTo>
                    <a:pt x="11146" y="13502"/>
                  </a:lnTo>
                  <a:lnTo>
                    <a:pt x="11146" y="13502"/>
                  </a:lnTo>
                  <a:lnTo>
                    <a:pt x="11321" y="13288"/>
                  </a:lnTo>
                  <a:lnTo>
                    <a:pt x="11497" y="13054"/>
                  </a:lnTo>
                  <a:lnTo>
                    <a:pt x="11633" y="12840"/>
                  </a:lnTo>
                  <a:lnTo>
                    <a:pt x="11789" y="12606"/>
                  </a:lnTo>
                  <a:lnTo>
                    <a:pt x="12042" y="12119"/>
                  </a:lnTo>
                  <a:lnTo>
                    <a:pt x="12256" y="11632"/>
                  </a:lnTo>
                  <a:lnTo>
                    <a:pt x="12432" y="11106"/>
                  </a:lnTo>
                  <a:lnTo>
                    <a:pt x="12607" y="10599"/>
                  </a:lnTo>
                  <a:lnTo>
                    <a:pt x="12743" y="10073"/>
                  </a:lnTo>
                  <a:lnTo>
                    <a:pt x="12860" y="9567"/>
                  </a:lnTo>
                  <a:lnTo>
                    <a:pt x="12860" y="9567"/>
                  </a:lnTo>
                  <a:lnTo>
                    <a:pt x="13094" y="8476"/>
                  </a:lnTo>
                  <a:lnTo>
                    <a:pt x="13094" y="8476"/>
                  </a:lnTo>
                  <a:lnTo>
                    <a:pt x="13231" y="7813"/>
                  </a:lnTo>
                  <a:lnTo>
                    <a:pt x="13231" y="7813"/>
                  </a:lnTo>
                  <a:lnTo>
                    <a:pt x="13270" y="7716"/>
                  </a:lnTo>
                  <a:lnTo>
                    <a:pt x="13270" y="7618"/>
                  </a:lnTo>
                  <a:lnTo>
                    <a:pt x="13289" y="7540"/>
                  </a:lnTo>
                  <a:lnTo>
                    <a:pt x="13309" y="7462"/>
                  </a:lnTo>
                  <a:lnTo>
                    <a:pt x="13309" y="7462"/>
                  </a:lnTo>
                  <a:lnTo>
                    <a:pt x="13309" y="7404"/>
                  </a:lnTo>
                  <a:lnTo>
                    <a:pt x="13289" y="7345"/>
                  </a:lnTo>
                  <a:lnTo>
                    <a:pt x="13250" y="7287"/>
                  </a:lnTo>
                  <a:lnTo>
                    <a:pt x="13192" y="7248"/>
                  </a:lnTo>
                  <a:lnTo>
                    <a:pt x="13192" y="7248"/>
                  </a:lnTo>
                  <a:lnTo>
                    <a:pt x="13075" y="6780"/>
                  </a:lnTo>
                  <a:lnTo>
                    <a:pt x="13075" y="6780"/>
                  </a:lnTo>
                  <a:lnTo>
                    <a:pt x="12919" y="6371"/>
                  </a:lnTo>
                  <a:lnTo>
                    <a:pt x="12763" y="5923"/>
                  </a:lnTo>
                  <a:lnTo>
                    <a:pt x="12763" y="5923"/>
                  </a:lnTo>
                  <a:lnTo>
                    <a:pt x="12451" y="5280"/>
                  </a:lnTo>
                  <a:lnTo>
                    <a:pt x="12159" y="4676"/>
                  </a:lnTo>
                  <a:lnTo>
                    <a:pt x="12159" y="4676"/>
                  </a:lnTo>
                  <a:lnTo>
                    <a:pt x="12178" y="4618"/>
                  </a:lnTo>
                  <a:lnTo>
                    <a:pt x="12178" y="4540"/>
                  </a:lnTo>
                  <a:lnTo>
                    <a:pt x="12178" y="4540"/>
                  </a:lnTo>
                  <a:lnTo>
                    <a:pt x="12159" y="4423"/>
                  </a:lnTo>
                  <a:lnTo>
                    <a:pt x="12159" y="4423"/>
                  </a:lnTo>
                  <a:lnTo>
                    <a:pt x="12120" y="4306"/>
                  </a:lnTo>
                  <a:lnTo>
                    <a:pt x="12042" y="4228"/>
                  </a:lnTo>
                  <a:lnTo>
                    <a:pt x="12042" y="4228"/>
                  </a:lnTo>
                  <a:lnTo>
                    <a:pt x="11652" y="3780"/>
                  </a:lnTo>
                  <a:lnTo>
                    <a:pt x="11224" y="3351"/>
                  </a:lnTo>
                  <a:lnTo>
                    <a:pt x="10737" y="2903"/>
                  </a:lnTo>
                  <a:lnTo>
                    <a:pt x="10172" y="2455"/>
                  </a:lnTo>
                  <a:lnTo>
                    <a:pt x="10172" y="2455"/>
                  </a:lnTo>
                  <a:lnTo>
                    <a:pt x="9626" y="2046"/>
                  </a:lnTo>
                  <a:lnTo>
                    <a:pt x="9061" y="1656"/>
                  </a:lnTo>
                  <a:lnTo>
                    <a:pt x="8515" y="1325"/>
                  </a:lnTo>
                  <a:lnTo>
                    <a:pt x="7950" y="1013"/>
                  </a:lnTo>
                  <a:lnTo>
                    <a:pt x="7950" y="1013"/>
                  </a:lnTo>
                  <a:lnTo>
                    <a:pt x="7366" y="721"/>
                  </a:lnTo>
                  <a:lnTo>
                    <a:pt x="6703" y="448"/>
                  </a:lnTo>
                  <a:lnTo>
                    <a:pt x="6703" y="448"/>
                  </a:lnTo>
                  <a:lnTo>
                    <a:pt x="6392" y="331"/>
                  </a:lnTo>
                  <a:lnTo>
                    <a:pt x="6080" y="234"/>
                  </a:lnTo>
                  <a:lnTo>
                    <a:pt x="5807" y="156"/>
                  </a:lnTo>
                  <a:lnTo>
                    <a:pt x="5534" y="97"/>
                  </a:lnTo>
                  <a:lnTo>
                    <a:pt x="5534" y="97"/>
                  </a:lnTo>
                  <a:lnTo>
                    <a:pt x="5301" y="58"/>
                  </a:lnTo>
                  <a:lnTo>
                    <a:pt x="5047" y="20"/>
                  </a:lnTo>
                  <a:lnTo>
                    <a:pt x="4814" y="0"/>
                  </a:lnTo>
                  <a:lnTo>
                    <a:pt x="45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7"/>
            <p:cNvSpPr/>
            <p:nvPr/>
          </p:nvSpPr>
          <p:spPr>
            <a:xfrm>
              <a:off x="11645625" y="708538"/>
              <a:ext cx="222150" cy="80900"/>
            </a:xfrm>
            <a:custGeom>
              <a:avLst/>
              <a:gdLst/>
              <a:ahLst/>
              <a:cxnLst/>
              <a:rect l="l" t="t" r="r" b="b"/>
              <a:pathLst>
                <a:path w="8886" h="3236" extrusionOk="0">
                  <a:moveTo>
                    <a:pt x="8535" y="1"/>
                  </a:moveTo>
                  <a:lnTo>
                    <a:pt x="8437" y="20"/>
                  </a:lnTo>
                  <a:lnTo>
                    <a:pt x="8340" y="59"/>
                  </a:lnTo>
                  <a:lnTo>
                    <a:pt x="8262" y="137"/>
                  </a:lnTo>
                  <a:lnTo>
                    <a:pt x="8203" y="215"/>
                  </a:lnTo>
                  <a:lnTo>
                    <a:pt x="8028" y="566"/>
                  </a:lnTo>
                  <a:lnTo>
                    <a:pt x="7892" y="761"/>
                  </a:lnTo>
                  <a:lnTo>
                    <a:pt x="7755" y="956"/>
                  </a:lnTo>
                  <a:lnTo>
                    <a:pt x="7599" y="1131"/>
                  </a:lnTo>
                  <a:lnTo>
                    <a:pt x="7443" y="1306"/>
                  </a:lnTo>
                  <a:lnTo>
                    <a:pt x="7229" y="1482"/>
                  </a:lnTo>
                  <a:lnTo>
                    <a:pt x="7015" y="1676"/>
                  </a:lnTo>
                  <a:lnTo>
                    <a:pt x="6781" y="1832"/>
                  </a:lnTo>
                  <a:lnTo>
                    <a:pt x="6528" y="1988"/>
                  </a:lnTo>
                  <a:lnTo>
                    <a:pt x="6119" y="2183"/>
                  </a:lnTo>
                  <a:lnTo>
                    <a:pt x="5709" y="2358"/>
                  </a:lnTo>
                  <a:lnTo>
                    <a:pt x="5261" y="2514"/>
                  </a:lnTo>
                  <a:lnTo>
                    <a:pt x="4813" y="2651"/>
                  </a:lnTo>
                  <a:lnTo>
                    <a:pt x="4872" y="2631"/>
                  </a:lnTo>
                  <a:lnTo>
                    <a:pt x="4560" y="2709"/>
                  </a:lnTo>
                  <a:lnTo>
                    <a:pt x="4248" y="2768"/>
                  </a:lnTo>
                  <a:lnTo>
                    <a:pt x="3644" y="2846"/>
                  </a:lnTo>
                  <a:lnTo>
                    <a:pt x="3021" y="2884"/>
                  </a:lnTo>
                  <a:lnTo>
                    <a:pt x="2408" y="2903"/>
                  </a:lnTo>
                  <a:lnTo>
                    <a:pt x="2408" y="2903"/>
                  </a:lnTo>
                  <a:lnTo>
                    <a:pt x="1852" y="2884"/>
                  </a:lnTo>
                  <a:lnTo>
                    <a:pt x="1267" y="2826"/>
                  </a:lnTo>
                  <a:lnTo>
                    <a:pt x="702" y="2729"/>
                  </a:lnTo>
                  <a:lnTo>
                    <a:pt x="137" y="2612"/>
                  </a:lnTo>
                  <a:lnTo>
                    <a:pt x="98" y="2612"/>
                  </a:lnTo>
                  <a:lnTo>
                    <a:pt x="59" y="2631"/>
                  </a:lnTo>
                  <a:lnTo>
                    <a:pt x="20" y="2651"/>
                  </a:lnTo>
                  <a:lnTo>
                    <a:pt x="1" y="2709"/>
                  </a:lnTo>
                  <a:lnTo>
                    <a:pt x="20" y="2748"/>
                  </a:lnTo>
                  <a:lnTo>
                    <a:pt x="40" y="2787"/>
                  </a:lnTo>
                  <a:lnTo>
                    <a:pt x="59" y="2807"/>
                  </a:lnTo>
                  <a:lnTo>
                    <a:pt x="98" y="2826"/>
                  </a:lnTo>
                  <a:lnTo>
                    <a:pt x="507" y="2923"/>
                  </a:lnTo>
                  <a:lnTo>
                    <a:pt x="916" y="3021"/>
                  </a:lnTo>
                  <a:lnTo>
                    <a:pt x="1325" y="3099"/>
                  </a:lnTo>
                  <a:lnTo>
                    <a:pt x="1754" y="3157"/>
                  </a:lnTo>
                  <a:lnTo>
                    <a:pt x="2163" y="3196"/>
                  </a:lnTo>
                  <a:lnTo>
                    <a:pt x="2592" y="3216"/>
                  </a:lnTo>
                  <a:lnTo>
                    <a:pt x="3001" y="3235"/>
                  </a:lnTo>
                  <a:lnTo>
                    <a:pt x="3430" y="3235"/>
                  </a:lnTo>
                  <a:lnTo>
                    <a:pt x="3878" y="3216"/>
                  </a:lnTo>
                  <a:lnTo>
                    <a:pt x="4326" y="3177"/>
                  </a:lnTo>
                  <a:lnTo>
                    <a:pt x="4755" y="3118"/>
                  </a:lnTo>
                  <a:lnTo>
                    <a:pt x="5203" y="3060"/>
                  </a:lnTo>
                  <a:lnTo>
                    <a:pt x="5651" y="2962"/>
                  </a:lnTo>
                  <a:lnTo>
                    <a:pt x="6080" y="2826"/>
                  </a:lnTo>
                  <a:lnTo>
                    <a:pt x="6489" y="2670"/>
                  </a:lnTo>
                  <a:lnTo>
                    <a:pt x="6859" y="2495"/>
                  </a:lnTo>
                  <a:lnTo>
                    <a:pt x="7171" y="2339"/>
                  </a:lnTo>
                  <a:lnTo>
                    <a:pt x="7463" y="2144"/>
                  </a:lnTo>
                  <a:lnTo>
                    <a:pt x="7755" y="1930"/>
                  </a:lnTo>
                  <a:lnTo>
                    <a:pt x="8008" y="1696"/>
                  </a:lnTo>
                  <a:lnTo>
                    <a:pt x="8262" y="1443"/>
                  </a:lnTo>
                  <a:lnTo>
                    <a:pt x="8476" y="1170"/>
                  </a:lnTo>
                  <a:lnTo>
                    <a:pt x="8690" y="839"/>
                  </a:lnTo>
                  <a:lnTo>
                    <a:pt x="8866" y="507"/>
                  </a:lnTo>
                  <a:lnTo>
                    <a:pt x="8885" y="449"/>
                  </a:lnTo>
                  <a:lnTo>
                    <a:pt x="8885" y="371"/>
                  </a:lnTo>
                  <a:lnTo>
                    <a:pt x="8885" y="293"/>
                  </a:lnTo>
                  <a:lnTo>
                    <a:pt x="8866" y="235"/>
                  </a:lnTo>
                  <a:lnTo>
                    <a:pt x="8827" y="176"/>
                  </a:lnTo>
                  <a:lnTo>
                    <a:pt x="8788" y="118"/>
                  </a:lnTo>
                  <a:lnTo>
                    <a:pt x="8729" y="79"/>
                  </a:lnTo>
                  <a:lnTo>
                    <a:pt x="8671" y="40"/>
                  </a:lnTo>
                  <a:lnTo>
                    <a:pt x="8612" y="20"/>
                  </a:lnTo>
                  <a:lnTo>
                    <a:pt x="853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7"/>
            <p:cNvSpPr/>
            <p:nvPr/>
          </p:nvSpPr>
          <p:spPr>
            <a:xfrm>
              <a:off x="11832175" y="740213"/>
              <a:ext cx="525" cy="500"/>
            </a:xfrm>
            <a:custGeom>
              <a:avLst/>
              <a:gdLst/>
              <a:ahLst/>
              <a:cxnLst/>
              <a:rect l="l" t="t" r="r" b="b"/>
              <a:pathLst>
                <a:path w="21" h="20" fill="none" extrusionOk="0">
                  <a:moveTo>
                    <a:pt x="20" y="0"/>
                  </a:move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7"/>
            <p:cNvSpPr/>
            <p:nvPr/>
          </p:nvSpPr>
          <p:spPr>
            <a:xfrm>
              <a:off x="11807350" y="758713"/>
              <a:ext cx="1000" cy="25"/>
            </a:xfrm>
            <a:custGeom>
              <a:avLst/>
              <a:gdLst/>
              <a:ahLst/>
              <a:cxnLst/>
              <a:rect l="l" t="t" r="r" b="b"/>
              <a:pathLst>
                <a:path w="40" h="1" fill="none" extrusionOk="0">
                  <a:moveTo>
                    <a:pt x="39" y="1"/>
                  </a:moveTo>
                  <a:lnTo>
                    <a:pt x="39" y="1"/>
                  </a:lnTo>
                  <a:lnTo>
                    <a:pt x="0" y="1"/>
                  </a:lnTo>
                  <a:lnTo>
                    <a:pt x="0" y="1"/>
                  </a:lnTo>
                  <a:lnTo>
                    <a:pt x="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7"/>
            <p:cNvSpPr/>
            <p:nvPr/>
          </p:nvSpPr>
          <p:spPr>
            <a:xfrm>
              <a:off x="11757650" y="757738"/>
              <a:ext cx="117900" cy="118400"/>
            </a:xfrm>
            <a:custGeom>
              <a:avLst/>
              <a:gdLst/>
              <a:ahLst/>
              <a:cxnLst/>
              <a:rect l="l" t="t" r="r" b="b"/>
              <a:pathLst>
                <a:path w="4716" h="4736" extrusionOk="0">
                  <a:moveTo>
                    <a:pt x="4346" y="1"/>
                  </a:moveTo>
                  <a:lnTo>
                    <a:pt x="4287" y="20"/>
                  </a:lnTo>
                  <a:lnTo>
                    <a:pt x="4209" y="59"/>
                  </a:lnTo>
                  <a:lnTo>
                    <a:pt x="4151" y="118"/>
                  </a:lnTo>
                  <a:lnTo>
                    <a:pt x="4112" y="196"/>
                  </a:lnTo>
                  <a:lnTo>
                    <a:pt x="4092" y="274"/>
                  </a:lnTo>
                  <a:lnTo>
                    <a:pt x="3995" y="605"/>
                  </a:lnTo>
                  <a:lnTo>
                    <a:pt x="3898" y="897"/>
                  </a:lnTo>
                  <a:lnTo>
                    <a:pt x="3800" y="1170"/>
                  </a:lnTo>
                  <a:lnTo>
                    <a:pt x="3664" y="1462"/>
                  </a:lnTo>
                  <a:lnTo>
                    <a:pt x="3508" y="1754"/>
                  </a:lnTo>
                  <a:lnTo>
                    <a:pt x="3313" y="2066"/>
                  </a:lnTo>
                  <a:lnTo>
                    <a:pt x="3079" y="2358"/>
                  </a:lnTo>
                  <a:lnTo>
                    <a:pt x="2865" y="2651"/>
                  </a:lnTo>
                  <a:lnTo>
                    <a:pt x="2612" y="2904"/>
                  </a:lnTo>
                  <a:lnTo>
                    <a:pt x="2242" y="3255"/>
                  </a:lnTo>
                  <a:lnTo>
                    <a:pt x="1832" y="3566"/>
                  </a:lnTo>
                  <a:lnTo>
                    <a:pt x="1423" y="3839"/>
                  </a:lnTo>
                  <a:lnTo>
                    <a:pt x="975" y="4112"/>
                  </a:lnTo>
                  <a:lnTo>
                    <a:pt x="527" y="4346"/>
                  </a:lnTo>
                  <a:lnTo>
                    <a:pt x="40" y="4560"/>
                  </a:lnTo>
                  <a:lnTo>
                    <a:pt x="20" y="4579"/>
                  </a:lnTo>
                  <a:lnTo>
                    <a:pt x="1" y="4599"/>
                  </a:lnTo>
                  <a:lnTo>
                    <a:pt x="1" y="4638"/>
                  </a:lnTo>
                  <a:lnTo>
                    <a:pt x="1" y="4677"/>
                  </a:lnTo>
                  <a:lnTo>
                    <a:pt x="20" y="4696"/>
                  </a:lnTo>
                  <a:lnTo>
                    <a:pt x="40" y="4716"/>
                  </a:lnTo>
                  <a:lnTo>
                    <a:pt x="79" y="4735"/>
                  </a:lnTo>
                  <a:lnTo>
                    <a:pt x="118" y="4716"/>
                  </a:lnTo>
                  <a:lnTo>
                    <a:pt x="839" y="4404"/>
                  </a:lnTo>
                  <a:lnTo>
                    <a:pt x="1228" y="4229"/>
                  </a:lnTo>
                  <a:lnTo>
                    <a:pt x="1579" y="4034"/>
                  </a:lnTo>
                  <a:lnTo>
                    <a:pt x="1930" y="3839"/>
                  </a:lnTo>
                  <a:lnTo>
                    <a:pt x="2261" y="3605"/>
                  </a:lnTo>
                  <a:lnTo>
                    <a:pt x="2573" y="3371"/>
                  </a:lnTo>
                  <a:lnTo>
                    <a:pt x="2884" y="3138"/>
                  </a:lnTo>
                  <a:lnTo>
                    <a:pt x="3177" y="2865"/>
                  </a:lnTo>
                  <a:lnTo>
                    <a:pt x="3450" y="2592"/>
                  </a:lnTo>
                  <a:lnTo>
                    <a:pt x="3703" y="2280"/>
                  </a:lnTo>
                  <a:lnTo>
                    <a:pt x="3937" y="1969"/>
                  </a:lnTo>
                  <a:lnTo>
                    <a:pt x="4170" y="1618"/>
                  </a:lnTo>
                  <a:lnTo>
                    <a:pt x="4365" y="1248"/>
                  </a:lnTo>
                  <a:lnTo>
                    <a:pt x="4560" y="858"/>
                  </a:lnTo>
                  <a:lnTo>
                    <a:pt x="4696" y="449"/>
                  </a:lnTo>
                  <a:lnTo>
                    <a:pt x="4716" y="371"/>
                  </a:lnTo>
                  <a:lnTo>
                    <a:pt x="4716" y="293"/>
                  </a:lnTo>
                  <a:lnTo>
                    <a:pt x="4696" y="196"/>
                  </a:lnTo>
                  <a:lnTo>
                    <a:pt x="4677" y="137"/>
                  </a:lnTo>
                  <a:lnTo>
                    <a:pt x="4638" y="98"/>
                  </a:lnTo>
                  <a:lnTo>
                    <a:pt x="4580" y="59"/>
                  </a:lnTo>
                  <a:lnTo>
                    <a:pt x="4521" y="20"/>
                  </a:lnTo>
                  <a:lnTo>
                    <a:pt x="446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7"/>
            <p:cNvSpPr/>
            <p:nvPr/>
          </p:nvSpPr>
          <p:spPr>
            <a:xfrm>
              <a:off x="11858000" y="770888"/>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7"/>
            <p:cNvSpPr/>
            <p:nvPr/>
          </p:nvSpPr>
          <p:spPr>
            <a:xfrm>
              <a:off x="11844850" y="802063"/>
              <a:ext cx="25" cy="525"/>
            </a:xfrm>
            <a:custGeom>
              <a:avLst/>
              <a:gdLst/>
              <a:ahLst/>
              <a:cxnLst/>
              <a:rect l="l" t="t" r="r" b="b"/>
              <a:pathLst>
                <a:path w="1" h="21" fill="none" extrusionOk="0">
                  <a:moveTo>
                    <a:pt x="0" y="1"/>
                  </a:move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7"/>
            <p:cNvSpPr/>
            <p:nvPr/>
          </p:nvSpPr>
          <p:spPr>
            <a:xfrm>
              <a:off x="11920825" y="582863"/>
              <a:ext cx="126675" cy="120850"/>
            </a:xfrm>
            <a:custGeom>
              <a:avLst/>
              <a:gdLst/>
              <a:ahLst/>
              <a:cxnLst/>
              <a:rect l="l" t="t" r="r" b="b"/>
              <a:pathLst>
                <a:path w="5067" h="4834" extrusionOk="0">
                  <a:moveTo>
                    <a:pt x="4891" y="1"/>
                  </a:moveTo>
                  <a:lnTo>
                    <a:pt x="4833" y="20"/>
                  </a:lnTo>
                  <a:lnTo>
                    <a:pt x="4794" y="40"/>
                  </a:lnTo>
                  <a:lnTo>
                    <a:pt x="4755" y="79"/>
                  </a:lnTo>
                  <a:lnTo>
                    <a:pt x="4716" y="118"/>
                  </a:lnTo>
                  <a:lnTo>
                    <a:pt x="4599" y="410"/>
                  </a:lnTo>
                  <a:lnTo>
                    <a:pt x="4463" y="683"/>
                  </a:lnTo>
                  <a:lnTo>
                    <a:pt x="4171" y="1228"/>
                  </a:lnTo>
                  <a:lnTo>
                    <a:pt x="4190" y="1190"/>
                  </a:lnTo>
                  <a:lnTo>
                    <a:pt x="3917" y="1618"/>
                  </a:lnTo>
                  <a:lnTo>
                    <a:pt x="3625" y="2027"/>
                  </a:lnTo>
                  <a:lnTo>
                    <a:pt x="3294" y="2417"/>
                  </a:lnTo>
                  <a:lnTo>
                    <a:pt x="2943" y="2787"/>
                  </a:lnTo>
                  <a:lnTo>
                    <a:pt x="2670" y="3040"/>
                  </a:lnTo>
                  <a:lnTo>
                    <a:pt x="2398" y="3255"/>
                  </a:lnTo>
                  <a:lnTo>
                    <a:pt x="2105" y="3469"/>
                  </a:lnTo>
                  <a:lnTo>
                    <a:pt x="1793" y="3664"/>
                  </a:lnTo>
                  <a:lnTo>
                    <a:pt x="1501" y="3820"/>
                  </a:lnTo>
                  <a:lnTo>
                    <a:pt x="1209" y="3956"/>
                  </a:lnTo>
                  <a:lnTo>
                    <a:pt x="897" y="4073"/>
                  </a:lnTo>
                  <a:lnTo>
                    <a:pt x="585" y="4171"/>
                  </a:lnTo>
                  <a:lnTo>
                    <a:pt x="254" y="4229"/>
                  </a:lnTo>
                  <a:lnTo>
                    <a:pt x="137" y="4268"/>
                  </a:lnTo>
                  <a:lnTo>
                    <a:pt x="59" y="4346"/>
                  </a:lnTo>
                  <a:lnTo>
                    <a:pt x="1" y="4443"/>
                  </a:lnTo>
                  <a:lnTo>
                    <a:pt x="1" y="4502"/>
                  </a:lnTo>
                  <a:lnTo>
                    <a:pt x="1" y="4560"/>
                  </a:lnTo>
                  <a:lnTo>
                    <a:pt x="40" y="4677"/>
                  </a:lnTo>
                  <a:lnTo>
                    <a:pt x="98" y="4775"/>
                  </a:lnTo>
                  <a:lnTo>
                    <a:pt x="215" y="4814"/>
                  </a:lnTo>
                  <a:lnTo>
                    <a:pt x="274" y="4833"/>
                  </a:lnTo>
                  <a:lnTo>
                    <a:pt x="332" y="4833"/>
                  </a:lnTo>
                  <a:lnTo>
                    <a:pt x="741" y="4716"/>
                  </a:lnTo>
                  <a:lnTo>
                    <a:pt x="1151" y="4599"/>
                  </a:lnTo>
                  <a:lnTo>
                    <a:pt x="1560" y="4404"/>
                  </a:lnTo>
                  <a:lnTo>
                    <a:pt x="1930" y="4210"/>
                  </a:lnTo>
                  <a:lnTo>
                    <a:pt x="2300" y="3976"/>
                  </a:lnTo>
                  <a:lnTo>
                    <a:pt x="2631" y="3722"/>
                  </a:lnTo>
                  <a:lnTo>
                    <a:pt x="2943" y="3430"/>
                  </a:lnTo>
                  <a:lnTo>
                    <a:pt x="3255" y="3138"/>
                  </a:lnTo>
                  <a:lnTo>
                    <a:pt x="3547" y="2826"/>
                  </a:lnTo>
                  <a:lnTo>
                    <a:pt x="3800" y="2495"/>
                  </a:lnTo>
                  <a:lnTo>
                    <a:pt x="4054" y="2144"/>
                  </a:lnTo>
                  <a:lnTo>
                    <a:pt x="4287" y="1794"/>
                  </a:lnTo>
                  <a:lnTo>
                    <a:pt x="4502" y="1423"/>
                  </a:lnTo>
                  <a:lnTo>
                    <a:pt x="4697" y="1034"/>
                  </a:lnTo>
                  <a:lnTo>
                    <a:pt x="4891" y="663"/>
                  </a:lnTo>
                  <a:lnTo>
                    <a:pt x="5047" y="254"/>
                  </a:lnTo>
                  <a:lnTo>
                    <a:pt x="5067" y="196"/>
                  </a:lnTo>
                  <a:lnTo>
                    <a:pt x="5047" y="118"/>
                  </a:lnTo>
                  <a:lnTo>
                    <a:pt x="5008" y="59"/>
                  </a:lnTo>
                  <a:lnTo>
                    <a:pt x="4950" y="20"/>
                  </a:lnTo>
                  <a:lnTo>
                    <a:pt x="489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7"/>
            <p:cNvSpPr/>
            <p:nvPr/>
          </p:nvSpPr>
          <p:spPr>
            <a:xfrm>
              <a:off x="11994400" y="652038"/>
              <a:ext cx="500" cy="525"/>
            </a:xfrm>
            <a:custGeom>
              <a:avLst/>
              <a:gdLst/>
              <a:ahLst/>
              <a:cxnLst/>
              <a:rect l="l" t="t" r="r" b="b"/>
              <a:pathLst>
                <a:path w="20" h="21" fill="none" extrusionOk="0">
                  <a:moveTo>
                    <a:pt x="20" y="1"/>
                  </a:moveTo>
                  <a:lnTo>
                    <a:pt x="0" y="20"/>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7"/>
            <p:cNvSpPr/>
            <p:nvPr/>
          </p:nvSpPr>
          <p:spPr>
            <a:xfrm>
              <a:off x="11966125" y="673488"/>
              <a:ext cx="1000" cy="975"/>
            </a:xfrm>
            <a:custGeom>
              <a:avLst/>
              <a:gdLst/>
              <a:ahLst/>
              <a:cxnLst/>
              <a:rect l="l" t="t" r="r" b="b"/>
              <a:pathLst>
                <a:path w="40" h="39" fill="none" extrusionOk="0">
                  <a:moveTo>
                    <a:pt x="40" y="0"/>
                  </a:moveTo>
                  <a:lnTo>
                    <a:pt x="40" y="0"/>
                  </a:lnTo>
                  <a:lnTo>
                    <a:pt x="1" y="39"/>
                  </a:lnTo>
                  <a:lnTo>
                    <a:pt x="1" y="39"/>
                  </a:lnTo>
                  <a:lnTo>
                    <a:pt x="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7"/>
            <p:cNvSpPr/>
            <p:nvPr/>
          </p:nvSpPr>
          <p:spPr>
            <a:xfrm>
              <a:off x="11938850" y="715363"/>
              <a:ext cx="117425" cy="38500"/>
            </a:xfrm>
            <a:custGeom>
              <a:avLst/>
              <a:gdLst/>
              <a:ahLst/>
              <a:cxnLst/>
              <a:rect l="l" t="t" r="r" b="b"/>
              <a:pathLst>
                <a:path w="4697" h="1540" extrusionOk="0">
                  <a:moveTo>
                    <a:pt x="4482" y="1"/>
                  </a:moveTo>
                  <a:lnTo>
                    <a:pt x="4443" y="20"/>
                  </a:lnTo>
                  <a:lnTo>
                    <a:pt x="4170" y="215"/>
                  </a:lnTo>
                  <a:lnTo>
                    <a:pt x="3898" y="390"/>
                  </a:lnTo>
                  <a:lnTo>
                    <a:pt x="3586" y="566"/>
                  </a:lnTo>
                  <a:lnTo>
                    <a:pt x="3255" y="702"/>
                  </a:lnTo>
                  <a:lnTo>
                    <a:pt x="2923" y="819"/>
                  </a:lnTo>
                  <a:lnTo>
                    <a:pt x="2573" y="916"/>
                  </a:lnTo>
                  <a:lnTo>
                    <a:pt x="2631" y="897"/>
                  </a:lnTo>
                  <a:lnTo>
                    <a:pt x="2631" y="897"/>
                  </a:lnTo>
                  <a:lnTo>
                    <a:pt x="2261" y="994"/>
                  </a:lnTo>
                  <a:lnTo>
                    <a:pt x="1891" y="1053"/>
                  </a:lnTo>
                  <a:lnTo>
                    <a:pt x="1501" y="1072"/>
                  </a:lnTo>
                  <a:lnTo>
                    <a:pt x="1160" y="1089"/>
                  </a:lnTo>
                  <a:lnTo>
                    <a:pt x="1160" y="1089"/>
                  </a:lnTo>
                  <a:lnTo>
                    <a:pt x="722" y="1053"/>
                  </a:lnTo>
                  <a:lnTo>
                    <a:pt x="274" y="994"/>
                  </a:lnTo>
                  <a:lnTo>
                    <a:pt x="176" y="994"/>
                  </a:lnTo>
                  <a:lnTo>
                    <a:pt x="98" y="1053"/>
                  </a:lnTo>
                  <a:lnTo>
                    <a:pt x="40" y="1111"/>
                  </a:lnTo>
                  <a:lnTo>
                    <a:pt x="1" y="1209"/>
                  </a:lnTo>
                  <a:lnTo>
                    <a:pt x="1" y="1306"/>
                  </a:lnTo>
                  <a:lnTo>
                    <a:pt x="40" y="1384"/>
                  </a:lnTo>
                  <a:lnTo>
                    <a:pt x="118" y="1462"/>
                  </a:lnTo>
                  <a:lnTo>
                    <a:pt x="215" y="1481"/>
                  </a:lnTo>
                  <a:lnTo>
                    <a:pt x="488" y="1520"/>
                  </a:lnTo>
                  <a:lnTo>
                    <a:pt x="780" y="1540"/>
                  </a:lnTo>
                  <a:lnTo>
                    <a:pt x="1365" y="1540"/>
                  </a:lnTo>
                  <a:lnTo>
                    <a:pt x="1657" y="1520"/>
                  </a:lnTo>
                  <a:lnTo>
                    <a:pt x="1969" y="1481"/>
                  </a:lnTo>
                  <a:lnTo>
                    <a:pt x="2261" y="1423"/>
                  </a:lnTo>
                  <a:lnTo>
                    <a:pt x="2553" y="1345"/>
                  </a:lnTo>
                  <a:lnTo>
                    <a:pt x="2846" y="1267"/>
                  </a:lnTo>
                  <a:lnTo>
                    <a:pt x="3118" y="1170"/>
                  </a:lnTo>
                  <a:lnTo>
                    <a:pt x="3391" y="1053"/>
                  </a:lnTo>
                  <a:lnTo>
                    <a:pt x="3644" y="936"/>
                  </a:lnTo>
                  <a:lnTo>
                    <a:pt x="3917" y="799"/>
                  </a:lnTo>
                  <a:lnTo>
                    <a:pt x="4170" y="644"/>
                  </a:lnTo>
                  <a:lnTo>
                    <a:pt x="4404" y="488"/>
                  </a:lnTo>
                  <a:lnTo>
                    <a:pt x="4638" y="293"/>
                  </a:lnTo>
                  <a:lnTo>
                    <a:pt x="4677" y="254"/>
                  </a:lnTo>
                  <a:lnTo>
                    <a:pt x="4697" y="195"/>
                  </a:lnTo>
                  <a:lnTo>
                    <a:pt x="4697" y="118"/>
                  </a:lnTo>
                  <a:lnTo>
                    <a:pt x="4677" y="59"/>
                  </a:lnTo>
                  <a:lnTo>
                    <a:pt x="4619" y="20"/>
                  </a:lnTo>
                  <a:lnTo>
                    <a:pt x="454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7"/>
            <p:cNvSpPr/>
            <p:nvPr/>
          </p:nvSpPr>
          <p:spPr>
            <a:xfrm>
              <a:off x="11909625" y="483513"/>
              <a:ext cx="95025" cy="184150"/>
            </a:xfrm>
            <a:custGeom>
              <a:avLst/>
              <a:gdLst/>
              <a:ahLst/>
              <a:cxnLst/>
              <a:rect l="l" t="t" r="r" b="b"/>
              <a:pathLst>
                <a:path w="3801" h="7366" extrusionOk="0">
                  <a:moveTo>
                    <a:pt x="2923" y="0"/>
                  </a:moveTo>
                  <a:lnTo>
                    <a:pt x="2787" y="20"/>
                  </a:lnTo>
                  <a:lnTo>
                    <a:pt x="2651" y="39"/>
                  </a:lnTo>
                  <a:lnTo>
                    <a:pt x="2456" y="98"/>
                  </a:lnTo>
                  <a:lnTo>
                    <a:pt x="2300" y="176"/>
                  </a:lnTo>
                  <a:lnTo>
                    <a:pt x="2164" y="273"/>
                  </a:lnTo>
                  <a:lnTo>
                    <a:pt x="2008" y="409"/>
                  </a:lnTo>
                  <a:lnTo>
                    <a:pt x="1891" y="546"/>
                  </a:lnTo>
                  <a:lnTo>
                    <a:pt x="1774" y="741"/>
                  </a:lnTo>
                  <a:lnTo>
                    <a:pt x="1657" y="935"/>
                  </a:lnTo>
                  <a:lnTo>
                    <a:pt x="1579" y="1130"/>
                  </a:lnTo>
                  <a:lnTo>
                    <a:pt x="1443" y="1520"/>
                  </a:lnTo>
                  <a:lnTo>
                    <a:pt x="1326" y="1968"/>
                  </a:lnTo>
                  <a:lnTo>
                    <a:pt x="1248" y="2436"/>
                  </a:lnTo>
                  <a:lnTo>
                    <a:pt x="1228" y="2475"/>
                  </a:lnTo>
                  <a:lnTo>
                    <a:pt x="1170" y="2845"/>
                  </a:lnTo>
                  <a:lnTo>
                    <a:pt x="1131" y="3020"/>
                  </a:lnTo>
                  <a:lnTo>
                    <a:pt x="956" y="3839"/>
                  </a:lnTo>
                  <a:lnTo>
                    <a:pt x="780" y="4598"/>
                  </a:lnTo>
                  <a:lnTo>
                    <a:pt x="585" y="5378"/>
                  </a:lnTo>
                  <a:lnTo>
                    <a:pt x="371" y="6196"/>
                  </a:lnTo>
                  <a:lnTo>
                    <a:pt x="98" y="6995"/>
                  </a:lnTo>
                  <a:lnTo>
                    <a:pt x="79" y="7073"/>
                  </a:lnTo>
                  <a:lnTo>
                    <a:pt x="20" y="7131"/>
                  </a:lnTo>
                  <a:lnTo>
                    <a:pt x="1" y="7190"/>
                  </a:lnTo>
                  <a:lnTo>
                    <a:pt x="1" y="7248"/>
                  </a:lnTo>
                  <a:lnTo>
                    <a:pt x="20" y="7287"/>
                  </a:lnTo>
                  <a:lnTo>
                    <a:pt x="79" y="7346"/>
                  </a:lnTo>
                  <a:lnTo>
                    <a:pt x="137" y="7365"/>
                  </a:lnTo>
                  <a:lnTo>
                    <a:pt x="176" y="7365"/>
                  </a:lnTo>
                  <a:lnTo>
                    <a:pt x="215" y="7346"/>
                  </a:lnTo>
                  <a:lnTo>
                    <a:pt x="449" y="7170"/>
                  </a:lnTo>
                  <a:lnTo>
                    <a:pt x="683" y="7014"/>
                  </a:lnTo>
                  <a:lnTo>
                    <a:pt x="917" y="6820"/>
                  </a:lnTo>
                  <a:lnTo>
                    <a:pt x="1131" y="6625"/>
                  </a:lnTo>
                  <a:lnTo>
                    <a:pt x="1345" y="6410"/>
                  </a:lnTo>
                  <a:lnTo>
                    <a:pt x="1560" y="6196"/>
                  </a:lnTo>
                  <a:lnTo>
                    <a:pt x="1969" y="5709"/>
                  </a:lnTo>
                  <a:lnTo>
                    <a:pt x="2300" y="5241"/>
                  </a:lnTo>
                  <a:lnTo>
                    <a:pt x="2631" y="4735"/>
                  </a:lnTo>
                  <a:lnTo>
                    <a:pt x="2807" y="4423"/>
                  </a:lnTo>
                  <a:lnTo>
                    <a:pt x="3021" y="3936"/>
                  </a:lnTo>
                  <a:lnTo>
                    <a:pt x="3255" y="3371"/>
                  </a:lnTo>
                  <a:lnTo>
                    <a:pt x="3488" y="2689"/>
                  </a:lnTo>
                  <a:lnTo>
                    <a:pt x="3664" y="2066"/>
                  </a:lnTo>
                  <a:lnTo>
                    <a:pt x="3722" y="1734"/>
                  </a:lnTo>
                  <a:lnTo>
                    <a:pt x="3761" y="1423"/>
                  </a:lnTo>
                  <a:lnTo>
                    <a:pt x="3800" y="1130"/>
                  </a:lnTo>
                  <a:lnTo>
                    <a:pt x="3781" y="858"/>
                  </a:lnTo>
                  <a:lnTo>
                    <a:pt x="3742" y="604"/>
                  </a:lnTo>
                  <a:lnTo>
                    <a:pt x="3703" y="487"/>
                  </a:lnTo>
                  <a:lnTo>
                    <a:pt x="3664" y="390"/>
                  </a:lnTo>
                  <a:lnTo>
                    <a:pt x="3605" y="293"/>
                  </a:lnTo>
                  <a:lnTo>
                    <a:pt x="3547" y="215"/>
                  </a:lnTo>
                  <a:lnTo>
                    <a:pt x="3469" y="137"/>
                  </a:lnTo>
                  <a:lnTo>
                    <a:pt x="3372" y="78"/>
                  </a:lnTo>
                  <a:lnTo>
                    <a:pt x="3294" y="39"/>
                  </a:lnTo>
                  <a:lnTo>
                    <a:pt x="3177" y="20"/>
                  </a:lnTo>
                  <a:lnTo>
                    <a:pt x="3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7"/>
            <p:cNvSpPr/>
            <p:nvPr/>
          </p:nvSpPr>
          <p:spPr>
            <a:xfrm>
              <a:off x="11909625" y="483513"/>
              <a:ext cx="95025" cy="184150"/>
            </a:xfrm>
            <a:custGeom>
              <a:avLst/>
              <a:gdLst/>
              <a:ahLst/>
              <a:cxnLst/>
              <a:rect l="l" t="t" r="r" b="b"/>
              <a:pathLst>
                <a:path w="3801" h="7366" fill="none" extrusionOk="0">
                  <a:moveTo>
                    <a:pt x="3001" y="0"/>
                  </a:moveTo>
                  <a:lnTo>
                    <a:pt x="3001" y="0"/>
                  </a:lnTo>
                  <a:lnTo>
                    <a:pt x="2923" y="0"/>
                  </a:lnTo>
                  <a:lnTo>
                    <a:pt x="2923" y="0"/>
                  </a:lnTo>
                  <a:lnTo>
                    <a:pt x="2787" y="20"/>
                  </a:lnTo>
                  <a:lnTo>
                    <a:pt x="2651" y="39"/>
                  </a:lnTo>
                  <a:lnTo>
                    <a:pt x="2651" y="39"/>
                  </a:lnTo>
                  <a:lnTo>
                    <a:pt x="2456" y="98"/>
                  </a:lnTo>
                  <a:lnTo>
                    <a:pt x="2300" y="176"/>
                  </a:lnTo>
                  <a:lnTo>
                    <a:pt x="2300" y="176"/>
                  </a:lnTo>
                  <a:lnTo>
                    <a:pt x="2164" y="273"/>
                  </a:lnTo>
                  <a:lnTo>
                    <a:pt x="2008" y="409"/>
                  </a:lnTo>
                  <a:lnTo>
                    <a:pt x="2008" y="409"/>
                  </a:lnTo>
                  <a:lnTo>
                    <a:pt x="1891" y="546"/>
                  </a:lnTo>
                  <a:lnTo>
                    <a:pt x="1774" y="741"/>
                  </a:lnTo>
                  <a:lnTo>
                    <a:pt x="1774" y="741"/>
                  </a:lnTo>
                  <a:lnTo>
                    <a:pt x="1657" y="935"/>
                  </a:lnTo>
                  <a:lnTo>
                    <a:pt x="1579" y="1130"/>
                  </a:lnTo>
                  <a:lnTo>
                    <a:pt x="1443" y="1520"/>
                  </a:lnTo>
                  <a:lnTo>
                    <a:pt x="1443" y="1520"/>
                  </a:lnTo>
                  <a:lnTo>
                    <a:pt x="1326" y="1968"/>
                  </a:lnTo>
                  <a:lnTo>
                    <a:pt x="1248" y="2436"/>
                  </a:lnTo>
                  <a:lnTo>
                    <a:pt x="1228" y="2475"/>
                  </a:lnTo>
                  <a:lnTo>
                    <a:pt x="1228" y="2475"/>
                  </a:lnTo>
                  <a:lnTo>
                    <a:pt x="1170" y="2845"/>
                  </a:lnTo>
                  <a:lnTo>
                    <a:pt x="1131" y="3020"/>
                  </a:lnTo>
                  <a:lnTo>
                    <a:pt x="1131" y="3020"/>
                  </a:lnTo>
                  <a:lnTo>
                    <a:pt x="956" y="3839"/>
                  </a:lnTo>
                  <a:lnTo>
                    <a:pt x="956" y="3839"/>
                  </a:lnTo>
                  <a:lnTo>
                    <a:pt x="780" y="4598"/>
                  </a:lnTo>
                  <a:lnTo>
                    <a:pt x="585" y="5378"/>
                  </a:lnTo>
                  <a:lnTo>
                    <a:pt x="371" y="6196"/>
                  </a:lnTo>
                  <a:lnTo>
                    <a:pt x="98" y="6995"/>
                  </a:lnTo>
                  <a:lnTo>
                    <a:pt x="98" y="6995"/>
                  </a:lnTo>
                  <a:lnTo>
                    <a:pt x="79" y="7073"/>
                  </a:lnTo>
                  <a:lnTo>
                    <a:pt x="79" y="7073"/>
                  </a:lnTo>
                  <a:lnTo>
                    <a:pt x="20" y="7131"/>
                  </a:lnTo>
                  <a:lnTo>
                    <a:pt x="1" y="7190"/>
                  </a:lnTo>
                  <a:lnTo>
                    <a:pt x="1" y="7248"/>
                  </a:lnTo>
                  <a:lnTo>
                    <a:pt x="20" y="7287"/>
                  </a:lnTo>
                  <a:lnTo>
                    <a:pt x="20" y="7287"/>
                  </a:lnTo>
                  <a:lnTo>
                    <a:pt x="79" y="7346"/>
                  </a:lnTo>
                  <a:lnTo>
                    <a:pt x="137" y="7365"/>
                  </a:lnTo>
                  <a:lnTo>
                    <a:pt x="137" y="7365"/>
                  </a:lnTo>
                  <a:lnTo>
                    <a:pt x="176" y="7365"/>
                  </a:lnTo>
                  <a:lnTo>
                    <a:pt x="215" y="7346"/>
                  </a:lnTo>
                  <a:lnTo>
                    <a:pt x="215" y="7346"/>
                  </a:lnTo>
                  <a:lnTo>
                    <a:pt x="449" y="7170"/>
                  </a:lnTo>
                  <a:lnTo>
                    <a:pt x="683" y="7014"/>
                  </a:lnTo>
                  <a:lnTo>
                    <a:pt x="917" y="6820"/>
                  </a:lnTo>
                  <a:lnTo>
                    <a:pt x="1131" y="6625"/>
                  </a:lnTo>
                  <a:lnTo>
                    <a:pt x="1345" y="6410"/>
                  </a:lnTo>
                  <a:lnTo>
                    <a:pt x="1560" y="6196"/>
                  </a:lnTo>
                  <a:lnTo>
                    <a:pt x="1969" y="5709"/>
                  </a:lnTo>
                  <a:lnTo>
                    <a:pt x="1969" y="5709"/>
                  </a:lnTo>
                  <a:lnTo>
                    <a:pt x="2300" y="5241"/>
                  </a:lnTo>
                  <a:lnTo>
                    <a:pt x="2631" y="4735"/>
                  </a:lnTo>
                  <a:lnTo>
                    <a:pt x="2631" y="4735"/>
                  </a:lnTo>
                  <a:lnTo>
                    <a:pt x="2807" y="4423"/>
                  </a:lnTo>
                  <a:lnTo>
                    <a:pt x="2807" y="4423"/>
                  </a:lnTo>
                  <a:lnTo>
                    <a:pt x="3021" y="3936"/>
                  </a:lnTo>
                  <a:lnTo>
                    <a:pt x="3255" y="3371"/>
                  </a:lnTo>
                  <a:lnTo>
                    <a:pt x="3255" y="3371"/>
                  </a:lnTo>
                  <a:lnTo>
                    <a:pt x="3488" y="2689"/>
                  </a:lnTo>
                  <a:lnTo>
                    <a:pt x="3664" y="2066"/>
                  </a:lnTo>
                  <a:lnTo>
                    <a:pt x="3664" y="2066"/>
                  </a:lnTo>
                  <a:lnTo>
                    <a:pt x="3722" y="1734"/>
                  </a:lnTo>
                  <a:lnTo>
                    <a:pt x="3761" y="1423"/>
                  </a:lnTo>
                  <a:lnTo>
                    <a:pt x="3761" y="1423"/>
                  </a:lnTo>
                  <a:lnTo>
                    <a:pt x="3800" y="1130"/>
                  </a:lnTo>
                  <a:lnTo>
                    <a:pt x="3781" y="858"/>
                  </a:lnTo>
                  <a:lnTo>
                    <a:pt x="3781" y="858"/>
                  </a:lnTo>
                  <a:lnTo>
                    <a:pt x="3742" y="604"/>
                  </a:lnTo>
                  <a:lnTo>
                    <a:pt x="3703" y="487"/>
                  </a:lnTo>
                  <a:lnTo>
                    <a:pt x="3664" y="390"/>
                  </a:lnTo>
                  <a:lnTo>
                    <a:pt x="3664" y="390"/>
                  </a:lnTo>
                  <a:lnTo>
                    <a:pt x="3605" y="293"/>
                  </a:lnTo>
                  <a:lnTo>
                    <a:pt x="3547" y="215"/>
                  </a:lnTo>
                  <a:lnTo>
                    <a:pt x="3469" y="137"/>
                  </a:lnTo>
                  <a:lnTo>
                    <a:pt x="3372" y="78"/>
                  </a:lnTo>
                  <a:lnTo>
                    <a:pt x="3372" y="78"/>
                  </a:lnTo>
                  <a:lnTo>
                    <a:pt x="3294" y="39"/>
                  </a:lnTo>
                  <a:lnTo>
                    <a:pt x="3177" y="20"/>
                  </a:lnTo>
                  <a:lnTo>
                    <a:pt x="3177" y="20"/>
                  </a:lnTo>
                  <a:lnTo>
                    <a:pt x="30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7"/>
            <p:cNvSpPr/>
            <p:nvPr/>
          </p:nvSpPr>
          <p:spPr>
            <a:xfrm>
              <a:off x="11606175" y="638888"/>
              <a:ext cx="241625" cy="89175"/>
            </a:xfrm>
            <a:custGeom>
              <a:avLst/>
              <a:gdLst/>
              <a:ahLst/>
              <a:cxnLst/>
              <a:rect l="l" t="t" r="r" b="b"/>
              <a:pathLst>
                <a:path w="9665" h="3567" extrusionOk="0">
                  <a:moveTo>
                    <a:pt x="1618" y="1"/>
                  </a:moveTo>
                  <a:lnTo>
                    <a:pt x="1364" y="20"/>
                  </a:lnTo>
                  <a:lnTo>
                    <a:pt x="1150" y="59"/>
                  </a:lnTo>
                  <a:lnTo>
                    <a:pt x="975" y="118"/>
                  </a:lnTo>
                  <a:lnTo>
                    <a:pt x="780" y="195"/>
                  </a:lnTo>
                  <a:lnTo>
                    <a:pt x="624" y="273"/>
                  </a:lnTo>
                  <a:lnTo>
                    <a:pt x="448" y="390"/>
                  </a:lnTo>
                  <a:lnTo>
                    <a:pt x="332" y="488"/>
                  </a:lnTo>
                  <a:lnTo>
                    <a:pt x="234" y="605"/>
                  </a:lnTo>
                  <a:lnTo>
                    <a:pt x="137" y="722"/>
                  </a:lnTo>
                  <a:lnTo>
                    <a:pt x="59" y="877"/>
                  </a:lnTo>
                  <a:lnTo>
                    <a:pt x="20" y="994"/>
                  </a:lnTo>
                  <a:lnTo>
                    <a:pt x="0" y="1150"/>
                  </a:lnTo>
                  <a:lnTo>
                    <a:pt x="0" y="1306"/>
                  </a:lnTo>
                  <a:lnTo>
                    <a:pt x="20" y="1481"/>
                  </a:lnTo>
                  <a:lnTo>
                    <a:pt x="59" y="1618"/>
                  </a:lnTo>
                  <a:lnTo>
                    <a:pt x="137" y="1774"/>
                  </a:lnTo>
                  <a:lnTo>
                    <a:pt x="234" y="1930"/>
                  </a:lnTo>
                  <a:lnTo>
                    <a:pt x="351" y="2085"/>
                  </a:lnTo>
                  <a:lnTo>
                    <a:pt x="468" y="2222"/>
                  </a:lnTo>
                  <a:lnTo>
                    <a:pt x="643" y="2378"/>
                  </a:lnTo>
                  <a:lnTo>
                    <a:pt x="838" y="2534"/>
                  </a:lnTo>
                  <a:lnTo>
                    <a:pt x="1052" y="2670"/>
                  </a:lnTo>
                  <a:lnTo>
                    <a:pt x="1267" y="2806"/>
                  </a:lnTo>
                  <a:lnTo>
                    <a:pt x="1520" y="2923"/>
                  </a:lnTo>
                  <a:lnTo>
                    <a:pt x="1793" y="3040"/>
                  </a:lnTo>
                  <a:lnTo>
                    <a:pt x="2105" y="3157"/>
                  </a:lnTo>
                  <a:lnTo>
                    <a:pt x="2377" y="3235"/>
                  </a:lnTo>
                  <a:lnTo>
                    <a:pt x="2650" y="3313"/>
                  </a:lnTo>
                  <a:lnTo>
                    <a:pt x="3235" y="3449"/>
                  </a:lnTo>
                  <a:lnTo>
                    <a:pt x="3800" y="3527"/>
                  </a:lnTo>
                  <a:lnTo>
                    <a:pt x="4443" y="3566"/>
                  </a:lnTo>
                  <a:lnTo>
                    <a:pt x="5242" y="3566"/>
                  </a:lnTo>
                  <a:lnTo>
                    <a:pt x="5670" y="3547"/>
                  </a:lnTo>
                  <a:lnTo>
                    <a:pt x="6099" y="3508"/>
                  </a:lnTo>
                  <a:lnTo>
                    <a:pt x="6527" y="3449"/>
                  </a:lnTo>
                  <a:lnTo>
                    <a:pt x="6976" y="3371"/>
                  </a:lnTo>
                  <a:lnTo>
                    <a:pt x="7443" y="3293"/>
                  </a:lnTo>
                  <a:lnTo>
                    <a:pt x="7911" y="3196"/>
                  </a:lnTo>
                  <a:lnTo>
                    <a:pt x="8398" y="3079"/>
                  </a:lnTo>
                  <a:lnTo>
                    <a:pt x="8905" y="2943"/>
                  </a:lnTo>
                  <a:lnTo>
                    <a:pt x="9411" y="2787"/>
                  </a:lnTo>
                  <a:lnTo>
                    <a:pt x="9470" y="2748"/>
                  </a:lnTo>
                  <a:lnTo>
                    <a:pt x="9547" y="2748"/>
                  </a:lnTo>
                  <a:lnTo>
                    <a:pt x="9586" y="2728"/>
                  </a:lnTo>
                  <a:lnTo>
                    <a:pt x="9625" y="2689"/>
                  </a:lnTo>
                  <a:lnTo>
                    <a:pt x="9645" y="2650"/>
                  </a:lnTo>
                  <a:lnTo>
                    <a:pt x="9664" y="2592"/>
                  </a:lnTo>
                  <a:lnTo>
                    <a:pt x="9645" y="2514"/>
                  </a:lnTo>
                  <a:lnTo>
                    <a:pt x="9606" y="2475"/>
                  </a:lnTo>
                  <a:lnTo>
                    <a:pt x="9547" y="2456"/>
                  </a:lnTo>
                  <a:lnTo>
                    <a:pt x="8924" y="2280"/>
                  </a:lnTo>
                  <a:lnTo>
                    <a:pt x="8320" y="2066"/>
                  </a:lnTo>
                  <a:lnTo>
                    <a:pt x="7697" y="1832"/>
                  </a:lnTo>
                  <a:lnTo>
                    <a:pt x="7034" y="1579"/>
                  </a:lnTo>
                  <a:lnTo>
                    <a:pt x="6527" y="1365"/>
                  </a:lnTo>
                  <a:lnTo>
                    <a:pt x="5807" y="1072"/>
                  </a:lnTo>
                  <a:lnTo>
                    <a:pt x="5144" y="819"/>
                  </a:lnTo>
                  <a:lnTo>
                    <a:pt x="4540" y="605"/>
                  </a:lnTo>
                  <a:lnTo>
                    <a:pt x="3917" y="410"/>
                  </a:lnTo>
                  <a:lnTo>
                    <a:pt x="3274" y="234"/>
                  </a:lnTo>
                  <a:lnTo>
                    <a:pt x="2689" y="98"/>
                  </a:lnTo>
                  <a:lnTo>
                    <a:pt x="2377" y="40"/>
                  </a:lnTo>
                  <a:lnTo>
                    <a:pt x="2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7"/>
            <p:cNvSpPr/>
            <p:nvPr/>
          </p:nvSpPr>
          <p:spPr>
            <a:xfrm>
              <a:off x="11606175" y="638888"/>
              <a:ext cx="241625" cy="89175"/>
            </a:xfrm>
            <a:custGeom>
              <a:avLst/>
              <a:gdLst/>
              <a:ahLst/>
              <a:cxnLst/>
              <a:rect l="l" t="t" r="r" b="b"/>
              <a:pathLst>
                <a:path w="9665" h="3567" fill="none" extrusionOk="0">
                  <a:moveTo>
                    <a:pt x="1832" y="1"/>
                  </a:moveTo>
                  <a:lnTo>
                    <a:pt x="1832" y="1"/>
                  </a:lnTo>
                  <a:lnTo>
                    <a:pt x="1618" y="1"/>
                  </a:lnTo>
                  <a:lnTo>
                    <a:pt x="1618" y="1"/>
                  </a:lnTo>
                  <a:lnTo>
                    <a:pt x="1364" y="20"/>
                  </a:lnTo>
                  <a:lnTo>
                    <a:pt x="1150" y="59"/>
                  </a:lnTo>
                  <a:lnTo>
                    <a:pt x="1150" y="59"/>
                  </a:lnTo>
                  <a:lnTo>
                    <a:pt x="975" y="118"/>
                  </a:lnTo>
                  <a:lnTo>
                    <a:pt x="780" y="195"/>
                  </a:lnTo>
                  <a:lnTo>
                    <a:pt x="780" y="195"/>
                  </a:lnTo>
                  <a:lnTo>
                    <a:pt x="624" y="273"/>
                  </a:lnTo>
                  <a:lnTo>
                    <a:pt x="448" y="390"/>
                  </a:lnTo>
                  <a:lnTo>
                    <a:pt x="448" y="390"/>
                  </a:lnTo>
                  <a:lnTo>
                    <a:pt x="332" y="488"/>
                  </a:lnTo>
                  <a:lnTo>
                    <a:pt x="234" y="605"/>
                  </a:lnTo>
                  <a:lnTo>
                    <a:pt x="137" y="722"/>
                  </a:lnTo>
                  <a:lnTo>
                    <a:pt x="59" y="877"/>
                  </a:lnTo>
                  <a:lnTo>
                    <a:pt x="59" y="877"/>
                  </a:lnTo>
                  <a:lnTo>
                    <a:pt x="20" y="994"/>
                  </a:lnTo>
                  <a:lnTo>
                    <a:pt x="0" y="1150"/>
                  </a:lnTo>
                  <a:lnTo>
                    <a:pt x="0" y="1150"/>
                  </a:lnTo>
                  <a:lnTo>
                    <a:pt x="0" y="1306"/>
                  </a:lnTo>
                  <a:lnTo>
                    <a:pt x="20" y="1481"/>
                  </a:lnTo>
                  <a:lnTo>
                    <a:pt x="20" y="1481"/>
                  </a:lnTo>
                  <a:lnTo>
                    <a:pt x="59" y="1618"/>
                  </a:lnTo>
                  <a:lnTo>
                    <a:pt x="137" y="1774"/>
                  </a:lnTo>
                  <a:lnTo>
                    <a:pt x="234" y="1930"/>
                  </a:lnTo>
                  <a:lnTo>
                    <a:pt x="351" y="2085"/>
                  </a:lnTo>
                  <a:lnTo>
                    <a:pt x="351" y="2085"/>
                  </a:lnTo>
                  <a:lnTo>
                    <a:pt x="468" y="2222"/>
                  </a:lnTo>
                  <a:lnTo>
                    <a:pt x="643" y="2378"/>
                  </a:lnTo>
                  <a:lnTo>
                    <a:pt x="643" y="2378"/>
                  </a:lnTo>
                  <a:lnTo>
                    <a:pt x="838" y="2534"/>
                  </a:lnTo>
                  <a:lnTo>
                    <a:pt x="1052" y="2670"/>
                  </a:lnTo>
                  <a:lnTo>
                    <a:pt x="1052" y="2670"/>
                  </a:lnTo>
                  <a:lnTo>
                    <a:pt x="1267" y="2806"/>
                  </a:lnTo>
                  <a:lnTo>
                    <a:pt x="1520" y="2923"/>
                  </a:lnTo>
                  <a:lnTo>
                    <a:pt x="1793" y="3040"/>
                  </a:lnTo>
                  <a:lnTo>
                    <a:pt x="2105" y="3157"/>
                  </a:lnTo>
                  <a:lnTo>
                    <a:pt x="2105" y="3157"/>
                  </a:lnTo>
                  <a:lnTo>
                    <a:pt x="2377" y="3235"/>
                  </a:lnTo>
                  <a:lnTo>
                    <a:pt x="2650" y="3313"/>
                  </a:lnTo>
                  <a:lnTo>
                    <a:pt x="3235" y="3449"/>
                  </a:lnTo>
                  <a:lnTo>
                    <a:pt x="3235" y="3449"/>
                  </a:lnTo>
                  <a:lnTo>
                    <a:pt x="3800" y="3527"/>
                  </a:lnTo>
                  <a:lnTo>
                    <a:pt x="4443" y="3566"/>
                  </a:lnTo>
                  <a:lnTo>
                    <a:pt x="4443" y="3566"/>
                  </a:lnTo>
                  <a:lnTo>
                    <a:pt x="4832" y="3566"/>
                  </a:lnTo>
                  <a:lnTo>
                    <a:pt x="4832" y="3566"/>
                  </a:lnTo>
                  <a:lnTo>
                    <a:pt x="5242" y="3566"/>
                  </a:lnTo>
                  <a:lnTo>
                    <a:pt x="5670" y="3547"/>
                  </a:lnTo>
                  <a:lnTo>
                    <a:pt x="5670" y="3547"/>
                  </a:lnTo>
                  <a:lnTo>
                    <a:pt x="6099" y="3508"/>
                  </a:lnTo>
                  <a:lnTo>
                    <a:pt x="6527" y="3449"/>
                  </a:lnTo>
                  <a:lnTo>
                    <a:pt x="6976" y="3371"/>
                  </a:lnTo>
                  <a:lnTo>
                    <a:pt x="7443" y="3293"/>
                  </a:lnTo>
                  <a:lnTo>
                    <a:pt x="7911" y="3196"/>
                  </a:lnTo>
                  <a:lnTo>
                    <a:pt x="8398" y="3079"/>
                  </a:lnTo>
                  <a:lnTo>
                    <a:pt x="8905" y="2943"/>
                  </a:lnTo>
                  <a:lnTo>
                    <a:pt x="9411" y="2787"/>
                  </a:lnTo>
                  <a:lnTo>
                    <a:pt x="9411" y="2787"/>
                  </a:lnTo>
                  <a:lnTo>
                    <a:pt x="9470" y="2748"/>
                  </a:lnTo>
                  <a:lnTo>
                    <a:pt x="9470" y="2748"/>
                  </a:lnTo>
                  <a:lnTo>
                    <a:pt x="9509" y="2748"/>
                  </a:lnTo>
                  <a:lnTo>
                    <a:pt x="9509" y="2748"/>
                  </a:lnTo>
                  <a:lnTo>
                    <a:pt x="9547" y="2748"/>
                  </a:lnTo>
                  <a:lnTo>
                    <a:pt x="9586" y="2728"/>
                  </a:lnTo>
                  <a:lnTo>
                    <a:pt x="9625" y="2689"/>
                  </a:lnTo>
                  <a:lnTo>
                    <a:pt x="9645" y="2650"/>
                  </a:lnTo>
                  <a:lnTo>
                    <a:pt x="9645" y="2650"/>
                  </a:lnTo>
                  <a:lnTo>
                    <a:pt x="9664" y="2592"/>
                  </a:lnTo>
                  <a:lnTo>
                    <a:pt x="9645" y="2514"/>
                  </a:lnTo>
                  <a:lnTo>
                    <a:pt x="9645" y="2514"/>
                  </a:lnTo>
                  <a:lnTo>
                    <a:pt x="9606" y="2475"/>
                  </a:lnTo>
                  <a:lnTo>
                    <a:pt x="9547" y="2456"/>
                  </a:lnTo>
                  <a:lnTo>
                    <a:pt x="9547" y="2456"/>
                  </a:lnTo>
                  <a:lnTo>
                    <a:pt x="8924" y="2280"/>
                  </a:lnTo>
                  <a:lnTo>
                    <a:pt x="8320" y="2066"/>
                  </a:lnTo>
                  <a:lnTo>
                    <a:pt x="7697" y="1832"/>
                  </a:lnTo>
                  <a:lnTo>
                    <a:pt x="7034" y="1579"/>
                  </a:lnTo>
                  <a:lnTo>
                    <a:pt x="7034" y="1579"/>
                  </a:lnTo>
                  <a:lnTo>
                    <a:pt x="6527" y="1365"/>
                  </a:lnTo>
                  <a:lnTo>
                    <a:pt x="6527" y="1365"/>
                  </a:lnTo>
                  <a:lnTo>
                    <a:pt x="5807" y="1072"/>
                  </a:lnTo>
                  <a:lnTo>
                    <a:pt x="5807" y="1072"/>
                  </a:lnTo>
                  <a:lnTo>
                    <a:pt x="5144" y="819"/>
                  </a:lnTo>
                  <a:lnTo>
                    <a:pt x="4540" y="605"/>
                  </a:lnTo>
                  <a:lnTo>
                    <a:pt x="4540" y="605"/>
                  </a:lnTo>
                  <a:lnTo>
                    <a:pt x="3917" y="410"/>
                  </a:lnTo>
                  <a:lnTo>
                    <a:pt x="3274" y="234"/>
                  </a:lnTo>
                  <a:lnTo>
                    <a:pt x="3274" y="234"/>
                  </a:lnTo>
                  <a:lnTo>
                    <a:pt x="2689" y="98"/>
                  </a:lnTo>
                  <a:lnTo>
                    <a:pt x="2377" y="40"/>
                  </a:lnTo>
                  <a:lnTo>
                    <a:pt x="2085" y="1"/>
                  </a:lnTo>
                  <a:lnTo>
                    <a:pt x="2085" y="1"/>
                  </a:lnTo>
                  <a:lnTo>
                    <a:pt x="18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7"/>
            <p:cNvSpPr/>
            <p:nvPr/>
          </p:nvSpPr>
          <p:spPr>
            <a:xfrm>
              <a:off x="11825850" y="637438"/>
              <a:ext cx="137400" cy="181225"/>
            </a:xfrm>
            <a:custGeom>
              <a:avLst/>
              <a:gdLst/>
              <a:ahLst/>
              <a:cxnLst/>
              <a:rect l="l" t="t" r="r" b="b"/>
              <a:pathLst>
                <a:path w="5496" h="7249" extrusionOk="0">
                  <a:moveTo>
                    <a:pt x="2027" y="0"/>
                  </a:moveTo>
                  <a:lnTo>
                    <a:pt x="1832" y="39"/>
                  </a:lnTo>
                  <a:lnTo>
                    <a:pt x="1676" y="78"/>
                  </a:lnTo>
                  <a:lnTo>
                    <a:pt x="1520" y="137"/>
                  </a:lnTo>
                  <a:lnTo>
                    <a:pt x="1364" y="215"/>
                  </a:lnTo>
                  <a:lnTo>
                    <a:pt x="1209" y="292"/>
                  </a:lnTo>
                  <a:lnTo>
                    <a:pt x="1053" y="409"/>
                  </a:lnTo>
                  <a:lnTo>
                    <a:pt x="916" y="526"/>
                  </a:lnTo>
                  <a:lnTo>
                    <a:pt x="780" y="643"/>
                  </a:lnTo>
                  <a:lnTo>
                    <a:pt x="644" y="780"/>
                  </a:lnTo>
                  <a:lnTo>
                    <a:pt x="507" y="935"/>
                  </a:lnTo>
                  <a:lnTo>
                    <a:pt x="390" y="1111"/>
                  </a:lnTo>
                  <a:lnTo>
                    <a:pt x="293" y="1325"/>
                  </a:lnTo>
                  <a:lnTo>
                    <a:pt x="195" y="1520"/>
                  </a:lnTo>
                  <a:lnTo>
                    <a:pt x="137" y="1695"/>
                  </a:lnTo>
                  <a:lnTo>
                    <a:pt x="79" y="1890"/>
                  </a:lnTo>
                  <a:lnTo>
                    <a:pt x="40" y="2104"/>
                  </a:lnTo>
                  <a:lnTo>
                    <a:pt x="20" y="2358"/>
                  </a:lnTo>
                  <a:lnTo>
                    <a:pt x="1" y="2553"/>
                  </a:lnTo>
                  <a:lnTo>
                    <a:pt x="1" y="2747"/>
                  </a:lnTo>
                  <a:lnTo>
                    <a:pt x="20" y="3196"/>
                  </a:lnTo>
                  <a:lnTo>
                    <a:pt x="98" y="3663"/>
                  </a:lnTo>
                  <a:lnTo>
                    <a:pt x="215" y="4111"/>
                  </a:lnTo>
                  <a:lnTo>
                    <a:pt x="351" y="4540"/>
                  </a:lnTo>
                  <a:lnTo>
                    <a:pt x="527" y="4930"/>
                  </a:lnTo>
                  <a:lnTo>
                    <a:pt x="741" y="5280"/>
                  </a:lnTo>
                  <a:lnTo>
                    <a:pt x="975" y="5612"/>
                  </a:lnTo>
                  <a:lnTo>
                    <a:pt x="1170" y="5923"/>
                  </a:lnTo>
                  <a:lnTo>
                    <a:pt x="1306" y="6118"/>
                  </a:lnTo>
                  <a:lnTo>
                    <a:pt x="1462" y="6332"/>
                  </a:lnTo>
                  <a:lnTo>
                    <a:pt x="1657" y="6527"/>
                  </a:lnTo>
                  <a:lnTo>
                    <a:pt x="1852" y="6722"/>
                  </a:lnTo>
                  <a:lnTo>
                    <a:pt x="2066" y="6878"/>
                  </a:lnTo>
                  <a:lnTo>
                    <a:pt x="2319" y="7034"/>
                  </a:lnTo>
                  <a:lnTo>
                    <a:pt x="2592" y="7151"/>
                  </a:lnTo>
                  <a:lnTo>
                    <a:pt x="2728" y="7190"/>
                  </a:lnTo>
                  <a:lnTo>
                    <a:pt x="2865" y="7229"/>
                  </a:lnTo>
                  <a:lnTo>
                    <a:pt x="3040" y="7248"/>
                  </a:lnTo>
                  <a:lnTo>
                    <a:pt x="3410" y="7248"/>
                  </a:lnTo>
                  <a:lnTo>
                    <a:pt x="3586" y="7209"/>
                  </a:lnTo>
                  <a:lnTo>
                    <a:pt x="3780" y="7170"/>
                  </a:lnTo>
                  <a:lnTo>
                    <a:pt x="3975" y="7092"/>
                  </a:lnTo>
                  <a:lnTo>
                    <a:pt x="4268" y="6956"/>
                  </a:lnTo>
                  <a:lnTo>
                    <a:pt x="4540" y="6781"/>
                  </a:lnTo>
                  <a:lnTo>
                    <a:pt x="4677" y="6664"/>
                  </a:lnTo>
                  <a:lnTo>
                    <a:pt x="4794" y="6566"/>
                  </a:lnTo>
                  <a:lnTo>
                    <a:pt x="4930" y="6430"/>
                  </a:lnTo>
                  <a:lnTo>
                    <a:pt x="5027" y="6274"/>
                  </a:lnTo>
                  <a:lnTo>
                    <a:pt x="5105" y="6157"/>
                  </a:lnTo>
                  <a:lnTo>
                    <a:pt x="5183" y="6021"/>
                  </a:lnTo>
                  <a:lnTo>
                    <a:pt x="5320" y="5709"/>
                  </a:lnTo>
                  <a:lnTo>
                    <a:pt x="5378" y="5534"/>
                  </a:lnTo>
                  <a:lnTo>
                    <a:pt x="5417" y="5358"/>
                  </a:lnTo>
                  <a:lnTo>
                    <a:pt x="5476" y="5027"/>
                  </a:lnTo>
                  <a:lnTo>
                    <a:pt x="5495" y="4715"/>
                  </a:lnTo>
                  <a:lnTo>
                    <a:pt x="5495" y="4384"/>
                  </a:lnTo>
                  <a:lnTo>
                    <a:pt x="5476" y="4014"/>
                  </a:lnTo>
                  <a:lnTo>
                    <a:pt x="5398" y="3624"/>
                  </a:lnTo>
                  <a:lnTo>
                    <a:pt x="5320" y="3273"/>
                  </a:lnTo>
                  <a:lnTo>
                    <a:pt x="5222" y="2923"/>
                  </a:lnTo>
                  <a:lnTo>
                    <a:pt x="5086" y="2572"/>
                  </a:lnTo>
                  <a:lnTo>
                    <a:pt x="4930" y="2221"/>
                  </a:lnTo>
                  <a:lnTo>
                    <a:pt x="4774" y="1890"/>
                  </a:lnTo>
                  <a:lnTo>
                    <a:pt x="4579" y="1578"/>
                  </a:lnTo>
                  <a:lnTo>
                    <a:pt x="4384" y="1286"/>
                  </a:lnTo>
                  <a:lnTo>
                    <a:pt x="4151" y="994"/>
                  </a:lnTo>
                  <a:lnTo>
                    <a:pt x="3917" y="780"/>
                  </a:lnTo>
                  <a:lnTo>
                    <a:pt x="3683" y="565"/>
                  </a:lnTo>
                  <a:lnTo>
                    <a:pt x="3430" y="390"/>
                  </a:lnTo>
                  <a:lnTo>
                    <a:pt x="3293" y="292"/>
                  </a:lnTo>
                  <a:lnTo>
                    <a:pt x="3138" y="215"/>
                  </a:lnTo>
                  <a:lnTo>
                    <a:pt x="2826" y="98"/>
                  </a:lnTo>
                  <a:lnTo>
                    <a:pt x="2670" y="59"/>
                  </a:lnTo>
                  <a:lnTo>
                    <a:pt x="2534" y="20"/>
                  </a:lnTo>
                  <a:lnTo>
                    <a:pt x="2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7"/>
            <p:cNvSpPr/>
            <p:nvPr/>
          </p:nvSpPr>
          <p:spPr>
            <a:xfrm>
              <a:off x="11825850" y="637438"/>
              <a:ext cx="137400" cy="181225"/>
            </a:xfrm>
            <a:custGeom>
              <a:avLst/>
              <a:gdLst/>
              <a:ahLst/>
              <a:cxnLst/>
              <a:rect l="l" t="t" r="r" b="b"/>
              <a:pathLst>
                <a:path w="5496" h="7249" fill="none" extrusionOk="0">
                  <a:moveTo>
                    <a:pt x="2222" y="0"/>
                  </a:moveTo>
                  <a:lnTo>
                    <a:pt x="2202" y="0"/>
                  </a:lnTo>
                  <a:lnTo>
                    <a:pt x="2202" y="0"/>
                  </a:lnTo>
                  <a:lnTo>
                    <a:pt x="2027" y="0"/>
                  </a:lnTo>
                  <a:lnTo>
                    <a:pt x="1832" y="39"/>
                  </a:lnTo>
                  <a:lnTo>
                    <a:pt x="1832" y="39"/>
                  </a:lnTo>
                  <a:lnTo>
                    <a:pt x="1676" y="78"/>
                  </a:lnTo>
                  <a:lnTo>
                    <a:pt x="1520" y="137"/>
                  </a:lnTo>
                  <a:lnTo>
                    <a:pt x="1364" y="215"/>
                  </a:lnTo>
                  <a:lnTo>
                    <a:pt x="1209" y="292"/>
                  </a:lnTo>
                  <a:lnTo>
                    <a:pt x="1209" y="292"/>
                  </a:lnTo>
                  <a:lnTo>
                    <a:pt x="1053" y="409"/>
                  </a:lnTo>
                  <a:lnTo>
                    <a:pt x="916" y="526"/>
                  </a:lnTo>
                  <a:lnTo>
                    <a:pt x="916" y="526"/>
                  </a:lnTo>
                  <a:lnTo>
                    <a:pt x="780" y="643"/>
                  </a:lnTo>
                  <a:lnTo>
                    <a:pt x="644" y="780"/>
                  </a:lnTo>
                  <a:lnTo>
                    <a:pt x="644" y="780"/>
                  </a:lnTo>
                  <a:lnTo>
                    <a:pt x="507" y="935"/>
                  </a:lnTo>
                  <a:lnTo>
                    <a:pt x="390" y="1111"/>
                  </a:lnTo>
                  <a:lnTo>
                    <a:pt x="390" y="1111"/>
                  </a:lnTo>
                  <a:lnTo>
                    <a:pt x="293" y="1325"/>
                  </a:lnTo>
                  <a:lnTo>
                    <a:pt x="195" y="1520"/>
                  </a:lnTo>
                  <a:lnTo>
                    <a:pt x="195" y="1520"/>
                  </a:lnTo>
                  <a:lnTo>
                    <a:pt x="137" y="1695"/>
                  </a:lnTo>
                  <a:lnTo>
                    <a:pt x="79" y="1890"/>
                  </a:lnTo>
                  <a:lnTo>
                    <a:pt x="40" y="2104"/>
                  </a:lnTo>
                  <a:lnTo>
                    <a:pt x="20" y="2358"/>
                  </a:lnTo>
                  <a:lnTo>
                    <a:pt x="20" y="2358"/>
                  </a:lnTo>
                  <a:lnTo>
                    <a:pt x="1" y="2553"/>
                  </a:lnTo>
                  <a:lnTo>
                    <a:pt x="1" y="2747"/>
                  </a:lnTo>
                  <a:lnTo>
                    <a:pt x="20" y="3196"/>
                  </a:lnTo>
                  <a:lnTo>
                    <a:pt x="20" y="3196"/>
                  </a:lnTo>
                  <a:lnTo>
                    <a:pt x="98" y="3663"/>
                  </a:lnTo>
                  <a:lnTo>
                    <a:pt x="215" y="4111"/>
                  </a:lnTo>
                  <a:lnTo>
                    <a:pt x="215" y="4111"/>
                  </a:lnTo>
                  <a:lnTo>
                    <a:pt x="351" y="4540"/>
                  </a:lnTo>
                  <a:lnTo>
                    <a:pt x="527" y="4930"/>
                  </a:lnTo>
                  <a:lnTo>
                    <a:pt x="741" y="5280"/>
                  </a:lnTo>
                  <a:lnTo>
                    <a:pt x="975" y="5612"/>
                  </a:lnTo>
                  <a:lnTo>
                    <a:pt x="975" y="5612"/>
                  </a:lnTo>
                  <a:lnTo>
                    <a:pt x="1170" y="5923"/>
                  </a:lnTo>
                  <a:lnTo>
                    <a:pt x="1170" y="5923"/>
                  </a:lnTo>
                  <a:lnTo>
                    <a:pt x="1306" y="6118"/>
                  </a:lnTo>
                  <a:lnTo>
                    <a:pt x="1462" y="6332"/>
                  </a:lnTo>
                  <a:lnTo>
                    <a:pt x="1657" y="6527"/>
                  </a:lnTo>
                  <a:lnTo>
                    <a:pt x="1852" y="6722"/>
                  </a:lnTo>
                  <a:lnTo>
                    <a:pt x="2066" y="6878"/>
                  </a:lnTo>
                  <a:lnTo>
                    <a:pt x="2319" y="7034"/>
                  </a:lnTo>
                  <a:lnTo>
                    <a:pt x="2592" y="7151"/>
                  </a:lnTo>
                  <a:lnTo>
                    <a:pt x="2728" y="7190"/>
                  </a:lnTo>
                  <a:lnTo>
                    <a:pt x="2865" y="7229"/>
                  </a:lnTo>
                  <a:lnTo>
                    <a:pt x="2865" y="7229"/>
                  </a:lnTo>
                  <a:lnTo>
                    <a:pt x="3040" y="7248"/>
                  </a:lnTo>
                  <a:lnTo>
                    <a:pt x="3215" y="7248"/>
                  </a:lnTo>
                  <a:lnTo>
                    <a:pt x="3215" y="7248"/>
                  </a:lnTo>
                  <a:lnTo>
                    <a:pt x="3410" y="7248"/>
                  </a:lnTo>
                  <a:lnTo>
                    <a:pt x="3586" y="7209"/>
                  </a:lnTo>
                  <a:lnTo>
                    <a:pt x="3780" y="7170"/>
                  </a:lnTo>
                  <a:lnTo>
                    <a:pt x="3975" y="7092"/>
                  </a:lnTo>
                  <a:lnTo>
                    <a:pt x="3975" y="7092"/>
                  </a:lnTo>
                  <a:lnTo>
                    <a:pt x="4268" y="6956"/>
                  </a:lnTo>
                  <a:lnTo>
                    <a:pt x="4540" y="6781"/>
                  </a:lnTo>
                  <a:lnTo>
                    <a:pt x="4540" y="6781"/>
                  </a:lnTo>
                  <a:lnTo>
                    <a:pt x="4677" y="6664"/>
                  </a:lnTo>
                  <a:lnTo>
                    <a:pt x="4794" y="6566"/>
                  </a:lnTo>
                  <a:lnTo>
                    <a:pt x="4794" y="6566"/>
                  </a:lnTo>
                  <a:lnTo>
                    <a:pt x="4930" y="6430"/>
                  </a:lnTo>
                  <a:lnTo>
                    <a:pt x="5027" y="6274"/>
                  </a:lnTo>
                  <a:lnTo>
                    <a:pt x="5027" y="6274"/>
                  </a:lnTo>
                  <a:lnTo>
                    <a:pt x="5105" y="6157"/>
                  </a:lnTo>
                  <a:lnTo>
                    <a:pt x="5183" y="6021"/>
                  </a:lnTo>
                  <a:lnTo>
                    <a:pt x="5320" y="5709"/>
                  </a:lnTo>
                  <a:lnTo>
                    <a:pt x="5320" y="5709"/>
                  </a:lnTo>
                  <a:lnTo>
                    <a:pt x="5378" y="5534"/>
                  </a:lnTo>
                  <a:lnTo>
                    <a:pt x="5417" y="5358"/>
                  </a:lnTo>
                  <a:lnTo>
                    <a:pt x="5476" y="5027"/>
                  </a:lnTo>
                  <a:lnTo>
                    <a:pt x="5476" y="5027"/>
                  </a:lnTo>
                  <a:lnTo>
                    <a:pt x="5495" y="4715"/>
                  </a:lnTo>
                  <a:lnTo>
                    <a:pt x="5495" y="4384"/>
                  </a:lnTo>
                  <a:lnTo>
                    <a:pt x="5476" y="4014"/>
                  </a:lnTo>
                  <a:lnTo>
                    <a:pt x="5398" y="3624"/>
                  </a:lnTo>
                  <a:lnTo>
                    <a:pt x="5398" y="3624"/>
                  </a:lnTo>
                  <a:lnTo>
                    <a:pt x="5320" y="3273"/>
                  </a:lnTo>
                  <a:lnTo>
                    <a:pt x="5222" y="2923"/>
                  </a:lnTo>
                  <a:lnTo>
                    <a:pt x="5086" y="2572"/>
                  </a:lnTo>
                  <a:lnTo>
                    <a:pt x="4930" y="2221"/>
                  </a:lnTo>
                  <a:lnTo>
                    <a:pt x="4930" y="2221"/>
                  </a:lnTo>
                  <a:lnTo>
                    <a:pt x="4774" y="1890"/>
                  </a:lnTo>
                  <a:lnTo>
                    <a:pt x="4579" y="1578"/>
                  </a:lnTo>
                  <a:lnTo>
                    <a:pt x="4384" y="1286"/>
                  </a:lnTo>
                  <a:lnTo>
                    <a:pt x="4151" y="994"/>
                  </a:lnTo>
                  <a:lnTo>
                    <a:pt x="4151" y="994"/>
                  </a:lnTo>
                  <a:lnTo>
                    <a:pt x="3917" y="780"/>
                  </a:lnTo>
                  <a:lnTo>
                    <a:pt x="3683" y="565"/>
                  </a:lnTo>
                  <a:lnTo>
                    <a:pt x="3683" y="565"/>
                  </a:lnTo>
                  <a:lnTo>
                    <a:pt x="3430" y="390"/>
                  </a:lnTo>
                  <a:lnTo>
                    <a:pt x="3293" y="292"/>
                  </a:lnTo>
                  <a:lnTo>
                    <a:pt x="3138" y="215"/>
                  </a:lnTo>
                  <a:lnTo>
                    <a:pt x="3138" y="215"/>
                  </a:lnTo>
                  <a:lnTo>
                    <a:pt x="2826" y="98"/>
                  </a:lnTo>
                  <a:lnTo>
                    <a:pt x="2670" y="59"/>
                  </a:lnTo>
                  <a:lnTo>
                    <a:pt x="2534" y="20"/>
                  </a:lnTo>
                  <a:lnTo>
                    <a:pt x="2534" y="20"/>
                  </a:lnTo>
                  <a:lnTo>
                    <a:pt x="2378" y="0"/>
                  </a:lnTo>
                  <a:lnTo>
                    <a:pt x="22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7"/>
            <p:cNvSpPr/>
            <p:nvPr/>
          </p:nvSpPr>
          <p:spPr>
            <a:xfrm>
              <a:off x="11233550" y="382688"/>
              <a:ext cx="177325" cy="227975"/>
            </a:xfrm>
            <a:custGeom>
              <a:avLst/>
              <a:gdLst/>
              <a:ahLst/>
              <a:cxnLst/>
              <a:rect l="l" t="t" r="r" b="b"/>
              <a:pathLst>
                <a:path w="7093" h="9119" extrusionOk="0">
                  <a:moveTo>
                    <a:pt x="3955" y="0"/>
                  </a:moveTo>
                  <a:lnTo>
                    <a:pt x="3702" y="20"/>
                  </a:lnTo>
                  <a:lnTo>
                    <a:pt x="3468" y="39"/>
                  </a:lnTo>
                  <a:lnTo>
                    <a:pt x="3215" y="78"/>
                  </a:lnTo>
                  <a:lnTo>
                    <a:pt x="2981" y="136"/>
                  </a:lnTo>
                  <a:lnTo>
                    <a:pt x="2767" y="195"/>
                  </a:lnTo>
                  <a:lnTo>
                    <a:pt x="2572" y="273"/>
                  </a:lnTo>
                  <a:lnTo>
                    <a:pt x="2202" y="448"/>
                  </a:lnTo>
                  <a:lnTo>
                    <a:pt x="1851" y="663"/>
                  </a:lnTo>
                  <a:lnTo>
                    <a:pt x="1520" y="896"/>
                  </a:lnTo>
                  <a:lnTo>
                    <a:pt x="1208" y="1189"/>
                  </a:lnTo>
                  <a:lnTo>
                    <a:pt x="955" y="1500"/>
                  </a:lnTo>
                  <a:lnTo>
                    <a:pt x="702" y="1832"/>
                  </a:lnTo>
                  <a:lnTo>
                    <a:pt x="507" y="2202"/>
                  </a:lnTo>
                  <a:lnTo>
                    <a:pt x="331" y="2572"/>
                  </a:lnTo>
                  <a:lnTo>
                    <a:pt x="195" y="2981"/>
                  </a:lnTo>
                  <a:lnTo>
                    <a:pt x="78" y="3410"/>
                  </a:lnTo>
                  <a:lnTo>
                    <a:pt x="20" y="3838"/>
                  </a:lnTo>
                  <a:lnTo>
                    <a:pt x="0" y="4287"/>
                  </a:lnTo>
                  <a:lnTo>
                    <a:pt x="20" y="4735"/>
                  </a:lnTo>
                  <a:lnTo>
                    <a:pt x="78" y="5183"/>
                  </a:lnTo>
                  <a:lnTo>
                    <a:pt x="175" y="5650"/>
                  </a:lnTo>
                  <a:lnTo>
                    <a:pt x="312" y="6099"/>
                  </a:lnTo>
                  <a:lnTo>
                    <a:pt x="487" y="6508"/>
                  </a:lnTo>
                  <a:lnTo>
                    <a:pt x="702" y="6917"/>
                  </a:lnTo>
                  <a:lnTo>
                    <a:pt x="955" y="7287"/>
                  </a:lnTo>
                  <a:lnTo>
                    <a:pt x="1228" y="7618"/>
                  </a:lnTo>
                  <a:lnTo>
                    <a:pt x="1520" y="7930"/>
                  </a:lnTo>
                  <a:lnTo>
                    <a:pt x="1851" y="8203"/>
                  </a:lnTo>
                  <a:lnTo>
                    <a:pt x="2182" y="8456"/>
                  </a:lnTo>
                  <a:lnTo>
                    <a:pt x="2553" y="8670"/>
                  </a:lnTo>
                  <a:lnTo>
                    <a:pt x="2923" y="8846"/>
                  </a:lnTo>
                  <a:lnTo>
                    <a:pt x="3312" y="8963"/>
                  </a:lnTo>
                  <a:lnTo>
                    <a:pt x="3722" y="9060"/>
                  </a:lnTo>
                  <a:lnTo>
                    <a:pt x="4111" y="9119"/>
                  </a:lnTo>
                  <a:lnTo>
                    <a:pt x="4540" y="9119"/>
                  </a:lnTo>
                  <a:lnTo>
                    <a:pt x="4949" y="9080"/>
                  </a:lnTo>
                  <a:lnTo>
                    <a:pt x="5144" y="9041"/>
                  </a:lnTo>
                  <a:lnTo>
                    <a:pt x="5358" y="9002"/>
                  </a:lnTo>
                  <a:lnTo>
                    <a:pt x="5612" y="8924"/>
                  </a:lnTo>
                  <a:lnTo>
                    <a:pt x="5845" y="8826"/>
                  </a:lnTo>
                  <a:lnTo>
                    <a:pt x="6079" y="8709"/>
                  </a:lnTo>
                  <a:lnTo>
                    <a:pt x="6313" y="8593"/>
                  </a:lnTo>
                  <a:lnTo>
                    <a:pt x="6527" y="8456"/>
                  </a:lnTo>
                  <a:lnTo>
                    <a:pt x="6722" y="8300"/>
                  </a:lnTo>
                  <a:lnTo>
                    <a:pt x="6917" y="8144"/>
                  </a:lnTo>
                  <a:lnTo>
                    <a:pt x="7092" y="7969"/>
                  </a:lnTo>
                  <a:lnTo>
                    <a:pt x="6858" y="7989"/>
                  </a:lnTo>
                  <a:lnTo>
                    <a:pt x="6605" y="8008"/>
                  </a:lnTo>
                  <a:lnTo>
                    <a:pt x="6352" y="7989"/>
                  </a:lnTo>
                  <a:lnTo>
                    <a:pt x="6079" y="7950"/>
                  </a:lnTo>
                  <a:lnTo>
                    <a:pt x="5845" y="7891"/>
                  </a:lnTo>
                  <a:lnTo>
                    <a:pt x="5592" y="7813"/>
                  </a:lnTo>
                  <a:lnTo>
                    <a:pt x="5358" y="7716"/>
                  </a:lnTo>
                  <a:lnTo>
                    <a:pt x="5124" y="7599"/>
                  </a:lnTo>
                  <a:lnTo>
                    <a:pt x="4910" y="7462"/>
                  </a:lnTo>
                  <a:lnTo>
                    <a:pt x="4696" y="7326"/>
                  </a:lnTo>
                  <a:lnTo>
                    <a:pt x="4481" y="7151"/>
                  </a:lnTo>
                  <a:lnTo>
                    <a:pt x="4287" y="6975"/>
                  </a:lnTo>
                  <a:lnTo>
                    <a:pt x="4111" y="6800"/>
                  </a:lnTo>
                  <a:lnTo>
                    <a:pt x="3936" y="6586"/>
                  </a:lnTo>
                  <a:lnTo>
                    <a:pt x="3761" y="6371"/>
                  </a:lnTo>
                  <a:lnTo>
                    <a:pt x="3624" y="6138"/>
                  </a:lnTo>
                  <a:lnTo>
                    <a:pt x="3468" y="5923"/>
                  </a:lnTo>
                  <a:lnTo>
                    <a:pt x="3351" y="5670"/>
                  </a:lnTo>
                  <a:lnTo>
                    <a:pt x="3234" y="5436"/>
                  </a:lnTo>
                  <a:lnTo>
                    <a:pt x="3137" y="5183"/>
                  </a:lnTo>
                  <a:lnTo>
                    <a:pt x="3040" y="4930"/>
                  </a:lnTo>
                  <a:lnTo>
                    <a:pt x="2962" y="4657"/>
                  </a:lnTo>
                  <a:lnTo>
                    <a:pt x="2903" y="4403"/>
                  </a:lnTo>
                  <a:lnTo>
                    <a:pt x="2845" y="4131"/>
                  </a:lnTo>
                  <a:lnTo>
                    <a:pt x="2806" y="3858"/>
                  </a:lnTo>
                  <a:lnTo>
                    <a:pt x="2786" y="3585"/>
                  </a:lnTo>
                  <a:lnTo>
                    <a:pt x="2786" y="3332"/>
                  </a:lnTo>
                  <a:lnTo>
                    <a:pt x="2786" y="3059"/>
                  </a:lnTo>
                  <a:lnTo>
                    <a:pt x="2825" y="2806"/>
                  </a:lnTo>
                  <a:lnTo>
                    <a:pt x="2864" y="2552"/>
                  </a:lnTo>
                  <a:lnTo>
                    <a:pt x="2923" y="2299"/>
                  </a:lnTo>
                  <a:lnTo>
                    <a:pt x="3001" y="2046"/>
                  </a:lnTo>
                  <a:lnTo>
                    <a:pt x="3098" y="1812"/>
                  </a:lnTo>
                  <a:lnTo>
                    <a:pt x="3215" y="1578"/>
                  </a:lnTo>
                  <a:lnTo>
                    <a:pt x="3351" y="1364"/>
                  </a:lnTo>
                  <a:lnTo>
                    <a:pt x="3488" y="1150"/>
                  </a:lnTo>
                  <a:lnTo>
                    <a:pt x="3663" y="955"/>
                  </a:lnTo>
                  <a:lnTo>
                    <a:pt x="3858" y="760"/>
                  </a:lnTo>
                  <a:lnTo>
                    <a:pt x="4072" y="585"/>
                  </a:lnTo>
                  <a:lnTo>
                    <a:pt x="4287" y="429"/>
                  </a:lnTo>
                  <a:lnTo>
                    <a:pt x="4598" y="273"/>
                  </a:lnTo>
                  <a:lnTo>
                    <a:pt x="4910" y="136"/>
                  </a:lnTo>
                  <a:lnTo>
                    <a:pt x="4676" y="78"/>
                  </a:lnTo>
                  <a:lnTo>
                    <a:pt x="4442" y="39"/>
                  </a:lnTo>
                  <a:lnTo>
                    <a:pt x="4189" y="20"/>
                  </a:lnTo>
                  <a:lnTo>
                    <a:pt x="395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7"/>
            <p:cNvSpPr/>
            <p:nvPr/>
          </p:nvSpPr>
          <p:spPr>
            <a:xfrm>
              <a:off x="11233550" y="382688"/>
              <a:ext cx="177325" cy="227975"/>
            </a:xfrm>
            <a:custGeom>
              <a:avLst/>
              <a:gdLst/>
              <a:ahLst/>
              <a:cxnLst/>
              <a:rect l="l" t="t" r="r" b="b"/>
              <a:pathLst>
                <a:path w="7093" h="9119" fill="none" extrusionOk="0">
                  <a:moveTo>
                    <a:pt x="175" y="5650"/>
                  </a:moveTo>
                  <a:lnTo>
                    <a:pt x="175" y="5650"/>
                  </a:lnTo>
                  <a:lnTo>
                    <a:pt x="312" y="6099"/>
                  </a:lnTo>
                  <a:lnTo>
                    <a:pt x="487" y="6508"/>
                  </a:lnTo>
                  <a:lnTo>
                    <a:pt x="702" y="6917"/>
                  </a:lnTo>
                  <a:lnTo>
                    <a:pt x="955" y="7287"/>
                  </a:lnTo>
                  <a:lnTo>
                    <a:pt x="1228" y="7618"/>
                  </a:lnTo>
                  <a:lnTo>
                    <a:pt x="1520" y="7930"/>
                  </a:lnTo>
                  <a:lnTo>
                    <a:pt x="1851" y="8203"/>
                  </a:lnTo>
                  <a:lnTo>
                    <a:pt x="2182" y="8456"/>
                  </a:lnTo>
                  <a:lnTo>
                    <a:pt x="2553" y="8670"/>
                  </a:lnTo>
                  <a:lnTo>
                    <a:pt x="2923" y="8846"/>
                  </a:lnTo>
                  <a:lnTo>
                    <a:pt x="3312" y="8963"/>
                  </a:lnTo>
                  <a:lnTo>
                    <a:pt x="3722" y="9060"/>
                  </a:lnTo>
                  <a:lnTo>
                    <a:pt x="4111" y="9119"/>
                  </a:lnTo>
                  <a:lnTo>
                    <a:pt x="4540" y="9119"/>
                  </a:lnTo>
                  <a:lnTo>
                    <a:pt x="4949" y="9080"/>
                  </a:lnTo>
                  <a:lnTo>
                    <a:pt x="5144" y="9041"/>
                  </a:lnTo>
                  <a:lnTo>
                    <a:pt x="5358" y="9002"/>
                  </a:lnTo>
                  <a:lnTo>
                    <a:pt x="5358" y="9002"/>
                  </a:lnTo>
                  <a:lnTo>
                    <a:pt x="5612" y="8924"/>
                  </a:lnTo>
                  <a:lnTo>
                    <a:pt x="5845" y="8826"/>
                  </a:lnTo>
                  <a:lnTo>
                    <a:pt x="6079" y="8709"/>
                  </a:lnTo>
                  <a:lnTo>
                    <a:pt x="6313" y="8593"/>
                  </a:lnTo>
                  <a:lnTo>
                    <a:pt x="6527" y="8456"/>
                  </a:lnTo>
                  <a:lnTo>
                    <a:pt x="6722" y="8300"/>
                  </a:lnTo>
                  <a:lnTo>
                    <a:pt x="6917" y="8144"/>
                  </a:lnTo>
                  <a:lnTo>
                    <a:pt x="7092" y="7969"/>
                  </a:lnTo>
                  <a:lnTo>
                    <a:pt x="7092" y="7969"/>
                  </a:lnTo>
                  <a:lnTo>
                    <a:pt x="6858" y="7989"/>
                  </a:lnTo>
                  <a:lnTo>
                    <a:pt x="6605" y="8008"/>
                  </a:lnTo>
                  <a:lnTo>
                    <a:pt x="6605" y="8008"/>
                  </a:lnTo>
                  <a:lnTo>
                    <a:pt x="6352" y="7989"/>
                  </a:lnTo>
                  <a:lnTo>
                    <a:pt x="6079" y="7950"/>
                  </a:lnTo>
                  <a:lnTo>
                    <a:pt x="6079" y="7950"/>
                  </a:lnTo>
                  <a:lnTo>
                    <a:pt x="5845" y="7891"/>
                  </a:lnTo>
                  <a:lnTo>
                    <a:pt x="5592" y="7813"/>
                  </a:lnTo>
                  <a:lnTo>
                    <a:pt x="5358" y="7716"/>
                  </a:lnTo>
                  <a:lnTo>
                    <a:pt x="5124" y="7599"/>
                  </a:lnTo>
                  <a:lnTo>
                    <a:pt x="5124" y="7599"/>
                  </a:lnTo>
                  <a:lnTo>
                    <a:pt x="4910" y="7462"/>
                  </a:lnTo>
                  <a:lnTo>
                    <a:pt x="4696" y="7326"/>
                  </a:lnTo>
                  <a:lnTo>
                    <a:pt x="4481" y="7151"/>
                  </a:lnTo>
                  <a:lnTo>
                    <a:pt x="4287" y="6975"/>
                  </a:lnTo>
                  <a:lnTo>
                    <a:pt x="4287" y="6975"/>
                  </a:lnTo>
                  <a:lnTo>
                    <a:pt x="4111" y="6800"/>
                  </a:lnTo>
                  <a:lnTo>
                    <a:pt x="3936" y="6586"/>
                  </a:lnTo>
                  <a:lnTo>
                    <a:pt x="3761" y="6371"/>
                  </a:lnTo>
                  <a:lnTo>
                    <a:pt x="3624" y="6138"/>
                  </a:lnTo>
                  <a:lnTo>
                    <a:pt x="3468" y="5923"/>
                  </a:lnTo>
                  <a:lnTo>
                    <a:pt x="3351" y="5670"/>
                  </a:lnTo>
                  <a:lnTo>
                    <a:pt x="3234" y="5436"/>
                  </a:lnTo>
                  <a:lnTo>
                    <a:pt x="3137" y="5183"/>
                  </a:lnTo>
                  <a:lnTo>
                    <a:pt x="3137" y="5183"/>
                  </a:lnTo>
                  <a:lnTo>
                    <a:pt x="3040" y="4930"/>
                  </a:lnTo>
                  <a:lnTo>
                    <a:pt x="2962" y="4657"/>
                  </a:lnTo>
                  <a:lnTo>
                    <a:pt x="2903" y="4403"/>
                  </a:lnTo>
                  <a:lnTo>
                    <a:pt x="2845" y="4131"/>
                  </a:lnTo>
                  <a:lnTo>
                    <a:pt x="2845" y="4131"/>
                  </a:lnTo>
                  <a:lnTo>
                    <a:pt x="2806" y="3858"/>
                  </a:lnTo>
                  <a:lnTo>
                    <a:pt x="2786" y="3585"/>
                  </a:lnTo>
                  <a:lnTo>
                    <a:pt x="2786" y="3332"/>
                  </a:lnTo>
                  <a:lnTo>
                    <a:pt x="2786" y="3059"/>
                  </a:lnTo>
                  <a:lnTo>
                    <a:pt x="2786" y="3059"/>
                  </a:lnTo>
                  <a:lnTo>
                    <a:pt x="2825" y="2806"/>
                  </a:lnTo>
                  <a:lnTo>
                    <a:pt x="2864" y="2552"/>
                  </a:lnTo>
                  <a:lnTo>
                    <a:pt x="2923" y="2299"/>
                  </a:lnTo>
                  <a:lnTo>
                    <a:pt x="3001" y="2046"/>
                  </a:lnTo>
                  <a:lnTo>
                    <a:pt x="3001" y="2046"/>
                  </a:lnTo>
                  <a:lnTo>
                    <a:pt x="3098" y="1812"/>
                  </a:lnTo>
                  <a:lnTo>
                    <a:pt x="3215" y="1578"/>
                  </a:lnTo>
                  <a:lnTo>
                    <a:pt x="3351" y="1364"/>
                  </a:lnTo>
                  <a:lnTo>
                    <a:pt x="3488" y="1150"/>
                  </a:lnTo>
                  <a:lnTo>
                    <a:pt x="3488" y="1150"/>
                  </a:lnTo>
                  <a:lnTo>
                    <a:pt x="3663" y="955"/>
                  </a:lnTo>
                  <a:lnTo>
                    <a:pt x="3858" y="760"/>
                  </a:lnTo>
                  <a:lnTo>
                    <a:pt x="4072" y="585"/>
                  </a:lnTo>
                  <a:lnTo>
                    <a:pt x="4287" y="429"/>
                  </a:lnTo>
                  <a:lnTo>
                    <a:pt x="4287" y="429"/>
                  </a:lnTo>
                  <a:lnTo>
                    <a:pt x="4598" y="273"/>
                  </a:lnTo>
                  <a:lnTo>
                    <a:pt x="4910" y="136"/>
                  </a:lnTo>
                  <a:lnTo>
                    <a:pt x="4910" y="136"/>
                  </a:lnTo>
                  <a:lnTo>
                    <a:pt x="4676" y="78"/>
                  </a:lnTo>
                  <a:lnTo>
                    <a:pt x="4442" y="39"/>
                  </a:lnTo>
                  <a:lnTo>
                    <a:pt x="4189" y="20"/>
                  </a:lnTo>
                  <a:lnTo>
                    <a:pt x="3955" y="0"/>
                  </a:lnTo>
                  <a:lnTo>
                    <a:pt x="3702" y="20"/>
                  </a:lnTo>
                  <a:lnTo>
                    <a:pt x="3468" y="39"/>
                  </a:lnTo>
                  <a:lnTo>
                    <a:pt x="3215" y="78"/>
                  </a:lnTo>
                  <a:lnTo>
                    <a:pt x="2981" y="136"/>
                  </a:lnTo>
                  <a:lnTo>
                    <a:pt x="2981" y="136"/>
                  </a:lnTo>
                  <a:lnTo>
                    <a:pt x="2767" y="195"/>
                  </a:lnTo>
                  <a:lnTo>
                    <a:pt x="2572" y="273"/>
                  </a:lnTo>
                  <a:lnTo>
                    <a:pt x="2202" y="448"/>
                  </a:lnTo>
                  <a:lnTo>
                    <a:pt x="1851" y="663"/>
                  </a:lnTo>
                  <a:lnTo>
                    <a:pt x="1520" y="896"/>
                  </a:lnTo>
                  <a:lnTo>
                    <a:pt x="1208" y="1189"/>
                  </a:lnTo>
                  <a:lnTo>
                    <a:pt x="955" y="1500"/>
                  </a:lnTo>
                  <a:lnTo>
                    <a:pt x="702" y="1832"/>
                  </a:lnTo>
                  <a:lnTo>
                    <a:pt x="507" y="2202"/>
                  </a:lnTo>
                  <a:lnTo>
                    <a:pt x="331" y="2572"/>
                  </a:lnTo>
                  <a:lnTo>
                    <a:pt x="195" y="2981"/>
                  </a:lnTo>
                  <a:lnTo>
                    <a:pt x="78" y="3410"/>
                  </a:lnTo>
                  <a:lnTo>
                    <a:pt x="20" y="3838"/>
                  </a:lnTo>
                  <a:lnTo>
                    <a:pt x="0" y="4287"/>
                  </a:lnTo>
                  <a:lnTo>
                    <a:pt x="20" y="4735"/>
                  </a:lnTo>
                  <a:lnTo>
                    <a:pt x="78" y="5183"/>
                  </a:lnTo>
                  <a:lnTo>
                    <a:pt x="175" y="5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7"/>
            <p:cNvSpPr/>
            <p:nvPr/>
          </p:nvSpPr>
          <p:spPr>
            <a:xfrm>
              <a:off x="11286625" y="384638"/>
              <a:ext cx="155425" cy="206550"/>
            </a:xfrm>
            <a:custGeom>
              <a:avLst/>
              <a:gdLst/>
              <a:ahLst/>
              <a:cxnLst/>
              <a:rect l="l" t="t" r="r" b="b"/>
              <a:pathLst>
                <a:path w="6217" h="8262" extrusionOk="0">
                  <a:moveTo>
                    <a:pt x="2573" y="0"/>
                  </a:moveTo>
                  <a:lnTo>
                    <a:pt x="2358" y="58"/>
                  </a:lnTo>
                  <a:lnTo>
                    <a:pt x="2339" y="58"/>
                  </a:lnTo>
                  <a:lnTo>
                    <a:pt x="2008" y="175"/>
                  </a:lnTo>
                  <a:lnTo>
                    <a:pt x="1949" y="195"/>
                  </a:lnTo>
                  <a:lnTo>
                    <a:pt x="1930" y="214"/>
                  </a:lnTo>
                  <a:lnTo>
                    <a:pt x="1891" y="214"/>
                  </a:lnTo>
                  <a:lnTo>
                    <a:pt x="1677" y="331"/>
                  </a:lnTo>
                  <a:lnTo>
                    <a:pt x="1482" y="468"/>
                  </a:lnTo>
                  <a:lnTo>
                    <a:pt x="1462" y="468"/>
                  </a:lnTo>
                  <a:lnTo>
                    <a:pt x="1443" y="487"/>
                  </a:lnTo>
                  <a:lnTo>
                    <a:pt x="1423" y="507"/>
                  </a:lnTo>
                  <a:lnTo>
                    <a:pt x="1404" y="526"/>
                  </a:lnTo>
                  <a:lnTo>
                    <a:pt x="1384" y="526"/>
                  </a:lnTo>
                  <a:lnTo>
                    <a:pt x="1345" y="546"/>
                  </a:lnTo>
                  <a:lnTo>
                    <a:pt x="1365" y="546"/>
                  </a:lnTo>
                  <a:lnTo>
                    <a:pt x="1131" y="740"/>
                  </a:lnTo>
                  <a:lnTo>
                    <a:pt x="1111" y="760"/>
                  </a:lnTo>
                  <a:lnTo>
                    <a:pt x="1111" y="779"/>
                  </a:lnTo>
                  <a:lnTo>
                    <a:pt x="1073" y="799"/>
                  </a:lnTo>
                  <a:lnTo>
                    <a:pt x="1034" y="838"/>
                  </a:lnTo>
                  <a:lnTo>
                    <a:pt x="917" y="974"/>
                  </a:lnTo>
                  <a:lnTo>
                    <a:pt x="800" y="1130"/>
                  </a:lnTo>
                  <a:lnTo>
                    <a:pt x="741" y="1189"/>
                  </a:lnTo>
                  <a:lnTo>
                    <a:pt x="624" y="1364"/>
                  </a:lnTo>
                  <a:lnTo>
                    <a:pt x="624" y="1383"/>
                  </a:lnTo>
                  <a:lnTo>
                    <a:pt x="527" y="1520"/>
                  </a:lnTo>
                  <a:lnTo>
                    <a:pt x="410" y="1754"/>
                  </a:lnTo>
                  <a:lnTo>
                    <a:pt x="332" y="1929"/>
                  </a:lnTo>
                  <a:lnTo>
                    <a:pt x="332" y="1948"/>
                  </a:lnTo>
                  <a:lnTo>
                    <a:pt x="313" y="2007"/>
                  </a:lnTo>
                  <a:lnTo>
                    <a:pt x="215" y="2241"/>
                  </a:lnTo>
                  <a:lnTo>
                    <a:pt x="157" y="2494"/>
                  </a:lnTo>
                  <a:lnTo>
                    <a:pt x="98" y="2728"/>
                  </a:lnTo>
                  <a:lnTo>
                    <a:pt x="59" y="2962"/>
                  </a:lnTo>
                  <a:lnTo>
                    <a:pt x="59" y="2981"/>
                  </a:lnTo>
                  <a:lnTo>
                    <a:pt x="40" y="3020"/>
                  </a:lnTo>
                  <a:lnTo>
                    <a:pt x="1" y="3488"/>
                  </a:lnTo>
                  <a:lnTo>
                    <a:pt x="1" y="3546"/>
                  </a:lnTo>
                  <a:lnTo>
                    <a:pt x="20" y="3838"/>
                  </a:lnTo>
                  <a:lnTo>
                    <a:pt x="40" y="4267"/>
                  </a:lnTo>
                  <a:lnTo>
                    <a:pt x="98" y="4637"/>
                  </a:lnTo>
                  <a:lnTo>
                    <a:pt x="176" y="4988"/>
                  </a:lnTo>
                  <a:lnTo>
                    <a:pt x="293" y="5339"/>
                  </a:lnTo>
                  <a:lnTo>
                    <a:pt x="410" y="5670"/>
                  </a:lnTo>
                  <a:lnTo>
                    <a:pt x="410" y="5650"/>
                  </a:lnTo>
                  <a:lnTo>
                    <a:pt x="546" y="5943"/>
                  </a:lnTo>
                  <a:lnTo>
                    <a:pt x="702" y="6235"/>
                  </a:lnTo>
                  <a:lnTo>
                    <a:pt x="878" y="6508"/>
                  </a:lnTo>
                  <a:lnTo>
                    <a:pt x="1073" y="6780"/>
                  </a:lnTo>
                  <a:lnTo>
                    <a:pt x="1053" y="6761"/>
                  </a:lnTo>
                  <a:lnTo>
                    <a:pt x="1248" y="6995"/>
                  </a:lnTo>
                  <a:lnTo>
                    <a:pt x="1443" y="7209"/>
                  </a:lnTo>
                  <a:lnTo>
                    <a:pt x="1638" y="7384"/>
                  </a:lnTo>
                  <a:lnTo>
                    <a:pt x="1852" y="7540"/>
                  </a:lnTo>
                  <a:lnTo>
                    <a:pt x="1832" y="7540"/>
                  </a:lnTo>
                  <a:lnTo>
                    <a:pt x="1852" y="7560"/>
                  </a:lnTo>
                  <a:lnTo>
                    <a:pt x="2047" y="7696"/>
                  </a:lnTo>
                  <a:lnTo>
                    <a:pt x="2242" y="7813"/>
                  </a:lnTo>
                  <a:lnTo>
                    <a:pt x="2436" y="7930"/>
                  </a:lnTo>
                  <a:lnTo>
                    <a:pt x="2631" y="8008"/>
                  </a:lnTo>
                  <a:lnTo>
                    <a:pt x="2651" y="8027"/>
                  </a:lnTo>
                  <a:lnTo>
                    <a:pt x="2846" y="8086"/>
                  </a:lnTo>
                  <a:lnTo>
                    <a:pt x="3040" y="8164"/>
                  </a:lnTo>
                  <a:lnTo>
                    <a:pt x="3235" y="8203"/>
                  </a:lnTo>
                  <a:lnTo>
                    <a:pt x="3430" y="8242"/>
                  </a:lnTo>
                  <a:lnTo>
                    <a:pt x="3411" y="8242"/>
                  </a:lnTo>
                  <a:lnTo>
                    <a:pt x="3605" y="8261"/>
                  </a:lnTo>
                  <a:lnTo>
                    <a:pt x="3820" y="8261"/>
                  </a:lnTo>
                  <a:lnTo>
                    <a:pt x="4170" y="8242"/>
                  </a:lnTo>
                  <a:lnTo>
                    <a:pt x="4346" y="8203"/>
                  </a:lnTo>
                  <a:lnTo>
                    <a:pt x="4521" y="8164"/>
                  </a:lnTo>
                  <a:lnTo>
                    <a:pt x="4774" y="8086"/>
                  </a:lnTo>
                  <a:lnTo>
                    <a:pt x="4989" y="7872"/>
                  </a:lnTo>
                  <a:lnTo>
                    <a:pt x="5184" y="7657"/>
                  </a:lnTo>
                  <a:lnTo>
                    <a:pt x="5378" y="7404"/>
                  </a:lnTo>
                  <a:lnTo>
                    <a:pt x="5534" y="7151"/>
                  </a:lnTo>
                  <a:lnTo>
                    <a:pt x="5690" y="6897"/>
                  </a:lnTo>
                  <a:lnTo>
                    <a:pt x="5827" y="6605"/>
                  </a:lnTo>
                  <a:lnTo>
                    <a:pt x="5943" y="6313"/>
                  </a:lnTo>
                  <a:lnTo>
                    <a:pt x="6041" y="6021"/>
                  </a:lnTo>
                  <a:lnTo>
                    <a:pt x="6119" y="5709"/>
                  </a:lnTo>
                  <a:lnTo>
                    <a:pt x="6177" y="5397"/>
                  </a:lnTo>
                  <a:lnTo>
                    <a:pt x="6197" y="5085"/>
                  </a:lnTo>
                  <a:lnTo>
                    <a:pt x="6216" y="4754"/>
                  </a:lnTo>
                  <a:lnTo>
                    <a:pt x="6197" y="4423"/>
                  </a:lnTo>
                  <a:lnTo>
                    <a:pt x="6177" y="4092"/>
                  </a:lnTo>
                  <a:lnTo>
                    <a:pt x="6119" y="3741"/>
                  </a:lnTo>
                  <a:lnTo>
                    <a:pt x="6041" y="3410"/>
                  </a:lnTo>
                  <a:lnTo>
                    <a:pt x="5943" y="3078"/>
                  </a:lnTo>
                  <a:lnTo>
                    <a:pt x="5827" y="2767"/>
                  </a:lnTo>
                  <a:lnTo>
                    <a:pt x="5671" y="2455"/>
                  </a:lnTo>
                  <a:lnTo>
                    <a:pt x="5515" y="2163"/>
                  </a:lnTo>
                  <a:lnTo>
                    <a:pt x="5339" y="1890"/>
                  </a:lnTo>
                  <a:lnTo>
                    <a:pt x="5145" y="1617"/>
                  </a:lnTo>
                  <a:lnTo>
                    <a:pt x="4950" y="1383"/>
                  </a:lnTo>
                  <a:lnTo>
                    <a:pt x="4716" y="1150"/>
                  </a:lnTo>
                  <a:lnTo>
                    <a:pt x="4482" y="935"/>
                  </a:lnTo>
                  <a:lnTo>
                    <a:pt x="4248" y="740"/>
                  </a:lnTo>
                  <a:lnTo>
                    <a:pt x="3976" y="565"/>
                  </a:lnTo>
                  <a:lnTo>
                    <a:pt x="3722" y="409"/>
                  </a:lnTo>
                  <a:lnTo>
                    <a:pt x="3450" y="273"/>
                  </a:lnTo>
                  <a:lnTo>
                    <a:pt x="3157" y="175"/>
                  </a:lnTo>
                  <a:lnTo>
                    <a:pt x="2865" y="78"/>
                  </a:lnTo>
                  <a:lnTo>
                    <a:pt x="2573"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7"/>
            <p:cNvSpPr/>
            <p:nvPr/>
          </p:nvSpPr>
          <p:spPr>
            <a:xfrm>
              <a:off x="11286625" y="384638"/>
              <a:ext cx="155425" cy="206550"/>
            </a:xfrm>
            <a:custGeom>
              <a:avLst/>
              <a:gdLst/>
              <a:ahLst/>
              <a:cxnLst/>
              <a:rect l="l" t="t" r="r" b="b"/>
              <a:pathLst>
                <a:path w="6217" h="8262" fill="none" extrusionOk="0">
                  <a:moveTo>
                    <a:pt x="2339" y="58"/>
                  </a:moveTo>
                  <a:lnTo>
                    <a:pt x="2339" y="58"/>
                  </a:lnTo>
                  <a:lnTo>
                    <a:pt x="2008" y="175"/>
                  </a:lnTo>
                  <a:lnTo>
                    <a:pt x="2008" y="175"/>
                  </a:lnTo>
                  <a:lnTo>
                    <a:pt x="1949" y="195"/>
                  </a:lnTo>
                  <a:lnTo>
                    <a:pt x="1949" y="195"/>
                  </a:lnTo>
                  <a:lnTo>
                    <a:pt x="1930" y="214"/>
                  </a:lnTo>
                  <a:lnTo>
                    <a:pt x="1930" y="214"/>
                  </a:lnTo>
                  <a:lnTo>
                    <a:pt x="1891" y="214"/>
                  </a:lnTo>
                  <a:lnTo>
                    <a:pt x="1891" y="214"/>
                  </a:lnTo>
                  <a:lnTo>
                    <a:pt x="1891" y="214"/>
                  </a:lnTo>
                  <a:lnTo>
                    <a:pt x="1677" y="331"/>
                  </a:lnTo>
                  <a:lnTo>
                    <a:pt x="1677" y="331"/>
                  </a:lnTo>
                  <a:lnTo>
                    <a:pt x="1482" y="468"/>
                  </a:lnTo>
                  <a:lnTo>
                    <a:pt x="1462" y="468"/>
                  </a:lnTo>
                  <a:lnTo>
                    <a:pt x="1462" y="468"/>
                  </a:lnTo>
                  <a:lnTo>
                    <a:pt x="1443" y="487"/>
                  </a:lnTo>
                  <a:lnTo>
                    <a:pt x="1423" y="507"/>
                  </a:lnTo>
                  <a:lnTo>
                    <a:pt x="1423" y="507"/>
                  </a:lnTo>
                  <a:lnTo>
                    <a:pt x="1404" y="526"/>
                  </a:lnTo>
                  <a:lnTo>
                    <a:pt x="1384" y="526"/>
                  </a:lnTo>
                  <a:lnTo>
                    <a:pt x="1384" y="526"/>
                  </a:lnTo>
                  <a:lnTo>
                    <a:pt x="1345" y="546"/>
                  </a:lnTo>
                  <a:lnTo>
                    <a:pt x="1365" y="546"/>
                  </a:lnTo>
                  <a:lnTo>
                    <a:pt x="1365" y="546"/>
                  </a:lnTo>
                  <a:lnTo>
                    <a:pt x="1365" y="546"/>
                  </a:lnTo>
                  <a:lnTo>
                    <a:pt x="1365" y="546"/>
                  </a:lnTo>
                  <a:lnTo>
                    <a:pt x="1131" y="740"/>
                  </a:lnTo>
                  <a:lnTo>
                    <a:pt x="1111" y="760"/>
                  </a:lnTo>
                  <a:lnTo>
                    <a:pt x="1111" y="779"/>
                  </a:lnTo>
                  <a:lnTo>
                    <a:pt x="1073" y="799"/>
                  </a:lnTo>
                  <a:lnTo>
                    <a:pt x="1073" y="799"/>
                  </a:lnTo>
                  <a:lnTo>
                    <a:pt x="1034" y="838"/>
                  </a:lnTo>
                  <a:lnTo>
                    <a:pt x="1034" y="838"/>
                  </a:lnTo>
                  <a:lnTo>
                    <a:pt x="917" y="974"/>
                  </a:lnTo>
                  <a:lnTo>
                    <a:pt x="917" y="974"/>
                  </a:lnTo>
                  <a:lnTo>
                    <a:pt x="800" y="1130"/>
                  </a:lnTo>
                  <a:lnTo>
                    <a:pt x="800" y="1130"/>
                  </a:lnTo>
                  <a:lnTo>
                    <a:pt x="800" y="1130"/>
                  </a:lnTo>
                  <a:lnTo>
                    <a:pt x="800" y="1130"/>
                  </a:lnTo>
                  <a:lnTo>
                    <a:pt x="800" y="1130"/>
                  </a:lnTo>
                  <a:lnTo>
                    <a:pt x="800" y="1130"/>
                  </a:lnTo>
                  <a:lnTo>
                    <a:pt x="800" y="1130"/>
                  </a:lnTo>
                  <a:lnTo>
                    <a:pt x="741" y="1189"/>
                  </a:lnTo>
                  <a:lnTo>
                    <a:pt x="741" y="1189"/>
                  </a:lnTo>
                  <a:lnTo>
                    <a:pt x="624" y="1364"/>
                  </a:lnTo>
                  <a:lnTo>
                    <a:pt x="624" y="1364"/>
                  </a:lnTo>
                  <a:lnTo>
                    <a:pt x="624" y="1364"/>
                  </a:lnTo>
                  <a:lnTo>
                    <a:pt x="624" y="1383"/>
                  </a:lnTo>
                  <a:lnTo>
                    <a:pt x="624" y="1383"/>
                  </a:lnTo>
                  <a:lnTo>
                    <a:pt x="527" y="1520"/>
                  </a:lnTo>
                  <a:lnTo>
                    <a:pt x="527" y="1520"/>
                  </a:lnTo>
                  <a:lnTo>
                    <a:pt x="410" y="1754"/>
                  </a:lnTo>
                  <a:lnTo>
                    <a:pt x="410" y="1754"/>
                  </a:lnTo>
                  <a:lnTo>
                    <a:pt x="332" y="1929"/>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32" y="1948"/>
                  </a:lnTo>
                  <a:lnTo>
                    <a:pt x="313" y="2007"/>
                  </a:lnTo>
                  <a:lnTo>
                    <a:pt x="313" y="2007"/>
                  </a:lnTo>
                  <a:lnTo>
                    <a:pt x="215" y="2241"/>
                  </a:lnTo>
                  <a:lnTo>
                    <a:pt x="215" y="2241"/>
                  </a:lnTo>
                  <a:lnTo>
                    <a:pt x="157" y="2494"/>
                  </a:lnTo>
                  <a:lnTo>
                    <a:pt x="157" y="2494"/>
                  </a:lnTo>
                  <a:lnTo>
                    <a:pt x="98" y="2728"/>
                  </a:lnTo>
                  <a:lnTo>
                    <a:pt x="59" y="2962"/>
                  </a:lnTo>
                  <a:lnTo>
                    <a:pt x="59" y="2962"/>
                  </a:lnTo>
                  <a:lnTo>
                    <a:pt x="59" y="2981"/>
                  </a:lnTo>
                  <a:lnTo>
                    <a:pt x="59" y="2981"/>
                  </a:lnTo>
                  <a:lnTo>
                    <a:pt x="40" y="3020"/>
                  </a:lnTo>
                  <a:lnTo>
                    <a:pt x="40" y="3020"/>
                  </a:lnTo>
                  <a:lnTo>
                    <a:pt x="40" y="3020"/>
                  </a:lnTo>
                  <a:lnTo>
                    <a:pt x="40" y="3020"/>
                  </a:lnTo>
                  <a:lnTo>
                    <a:pt x="40" y="3020"/>
                  </a:lnTo>
                  <a:lnTo>
                    <a:pt x="1" y="3488"/>
                  </a:lnTo>
                  <a:lnTo>
                    <a:pt x="1" y="3546"/>
                  </a:lnTo>
                  <a:lnTo>
                    <a:pt x="1" y="3546"/>
                  </a:lnTo>
                  <a:lnTo>
                    <a:pt x="20" y="3838"/>
                  </a:lnTo>
                  <a:lnTo>
                    <a:pt x="20" y="3838"/>
                  </a:lnTo>
                  <a:lnTo>
                    <a:pt x="40" y="4267"/>
                  </a:lnTo>
                  <a:lnTo>
                    <a:pt x="40" y="4286"/>
                  </a:lnTo>
                  <a:lnTo>
                    <a:pt x="40" y="4267"/>
                  </a:lnTo>
                  <a:lnTo>
                    <a:pt x="40" y="4267"/>
                  </a:lnTo>
                  <a:lnTo>
                    <a:pt x="40" y="4267"/>
                  </a:lnTo>
                  <a:lnTo>
                    <a:pt x="98" y="4637"/>
                  </a:lnTo>
                  <a:lnTo>
                    <a:pt x="176" y="4988"/>
                  </a:lnTo>
                  <a:lnTo>
                    <a:pt x="176" y="4988"/>
                  </a:lnTo>
                  <a:lnTo>
                    <a:pt x="293" y="5339"/>
                  </a:lnTo>
                  <a:lnTo>
                    <a:pt x="410" y="5670"/>
                  </a:lnTo>
                  <a:lnTo>
                    <a:pt x="410" y="5650"/>
                  </a:lnTo>
                  <a:lnTo>
                    <a:pt x="410" y="5650"/>
                  </a:lnTo>
                  <a:lnTo>
                    <a:pt x="546" y="5943"/>
                  </a:lnTo>
                  <a:lnTo>
                    <a:pt x="702" y="6235"/>
                  </a:lnTo>
                  <a:lnTo>
                    <a:pt x="702" y="6235"/>
                  </a:lnTo>
                  <a:lnTo>
                    <a:pt x="878" y="6508"/>
                  </a:lnTo>
                  <a:lnTo>
                    <a:pt x="1073" y="6780"/>
                  </a:lnTo>
                  <a:lnTo>
                    <a:pt x="1073" y="6780"/>
                  </a:lnTo>
                  <a:lnTo>
                    <a:pt x="1073" y="6780"/>
                  </a:lnTo>
                  <a:lnTo>
                    <a:pt x="1053" y="6761"/>
                  </a:lnTo>
                  <a:lnTo>
                    <a:pt x="1053" y="6761"/>
                  </a:lnTo>
                  <a:lnTo>
                    <a:pt x="1248" y="6995"/>
                  </a:lnTo>
                  <a:lnTo>
                    <a:pt x="1443" y="7209"/>
                  </a:lnTo>
                  <a:lnTo>
                    <a:pt x="1443" y="7209"/>
                  </a:lnTo>
                  <a:lnTo>
                    <a:pt x="1638" y="7384"/>
                  </a:lnTo>
                  <a:lnTo>
                    <a:pt x="1852" y="7540"/>
                  </a:lnTo>
                  <a:lnTo>
                    <a:pt x="1832" y="7540"/>
                  </a:lnTo>
                  <a:lnTo>
                    <a:pt x="1852" y="7560"/>
                  </a:lnTo>
                  <a:lnTo>
                    <a:pt x="1852" y="7540"/>
                  </a:lnTo>
                  <a:lnTo>
                    <a:pt x="1852" y="7560"/>
                  </a:lnTo>
                  <a:lnTo>
                    <a:pt x="1852" y="7560"/>
                  </a:lnTo>
                  <a:lnTo>
                    <a:pt x="1852" y="7560"/>
                  </a:lnTo>
                  <a:lnTo>
                    <a:pt x="1852" y="7560"/>
                  </a:lnTo>
                  <a:lnTo>
                    <a:pt x="1852" y="7560"/>
                  </a:lnTo>
                  <a:lnTo>
                    <a:pt x="1852" y="7560"/>
                  </a:lnTo>
                  <a:lnTo>
                    <a:pt x="1852" y="7560"/>
                  </a:lnTo>
                  <a:lnTo>
                    <a:pt x="2047" y="7696"/>
                  </a:lnTo>
                  <a:lnTo>
                    <a:pt x="2242" y="7813"/>
                  </a:lnTo>
                  <a:lnTo>
                    <a:pt x="2242" y="7813"/>
                  </a:lnTo>
                  <a:lnTo>
                    <a:pt x="2436" y="7930"/>
                  </a:lnTo>
                  <a:lnTo>
                    <a:pt x="2631" y="8008"/>
                  </a:lnTo>
                  <a:lnTo>
                    <a:pt x="2651" y="8008"/>
                  </a:lnTo>
                  <a:lnTo>
                    <a:pt x="2631" y="8008"/>
                  </a:lnTo>
                  <a:lnTo>
                    <a:pt x="2631" y="8008"/>
                  </a:lnTo>
                  <a:lnTo>
                    <a:pt x="2651" y="8027"/>
                  </a:lnTo>
                  <a:lnTo>
                    <a:pt x="2651" y="8027"/>
                  </a:lnTo>
                  <a:lnTo>
                    <a:pt x="2846" y="8086"/>
                  </a:lnTo>
                  <a:lnTo>
                    <a:pt x="3040" y="8164"/>
                  </a:lnTo>
                  <a:lnTo>
                    <a:pt x="3040" y="8164"/>
                  </a:lnTo>
                  <a:lnTo>
                    <a:pt x="3235" y="8203"/>
                  </a:lnTo>
                  <a:lnTo>
                    <a:pt x="3430" y="8242"/>
                  </a:lnTo>
                  <a:lnTo>
                    <a:pt x="3411" y="8242"/>
                  </a:lnTo>
                  <a:lnTo>
                    <a:pt x="3411" y="8242"/>
                  </a:lnTo>
                  <a:lnTo>
                    <a:pt x="3605" y="8261"/>
                  </a:lnTo>
                  <a:lnTo>
                    <a:pt x="3820" y="8261"/>
                  </a:lnTo>
                  <a:lnTo>
                    <a:pt x="3820" y="8261"/>
                  </a:lnTo>
                  <a:lnTo>
                    <a:pt x="4170" y="8242"/>
                  </a:lnTo>
                  <a:lnTo>
                    <a:pt x="4170" y="8242"/>
                  </a:lnTo>
                  <a:lnTo>
                    <a:pt x="4170" y="8242"/>
                  </a:lnTo>
                  <a:lnTo>
                    <a:pt x="4346" y="8203"/>
                  </a:lnTo>
                  <a:lnTo>
                    <a:pt x="4521" y="8164"/>
                  </a:lnTo>
                  <a:lnTo>
                    <a:pt x="4521" y="8164"/>
                  </a:lnTo>
                  <a:lnTo>
                    <a:pt x="4774" y="8086"/>
                  </a:lnTo>
                  <a:lnTo>
                    <a:pt x="4774" y="8086"/>
                  </a:lnTo>
                  <a:lnTo>
                    <a:pt x="4989" y="7872"/>
                  </a:lnTo>
                  <a:lnTo>
                    <a:pt x="5184" y="7657"/>
                  </a:lnTo>
                  <a:lnTo>
                    <a:pt x="5378" y="7404"/>
                  </a:lnTo>
                  <a:lnTo>
                    <a:pt x="5534" y="7151"/>
                  </a:lnTo>
                  <a:lnTo>
                    <a:pt x="5690" y="6897"/>
                  </a:lnTo>
                  <a:lnTo>
                    <a:pt x="5827" y="6605"/>
                  </a:lnTo>
                  <a:lnTo>
                    <a:pt x="5943" y="6313"/>
                  </a:lnTo>
                  <a:lnTo>
                    <a:pt x="6041" y="6021"/>
                  </a:lnTo>
                  <a:lnTo>
                    <a:pt x="6119" y="5709"/>
                  </a:lnTo>
                  <a:lnTo>
                    <a:pt x="6177" y="5397"/>
                  </a:lnTo>
                  <a:lnTo>
                    <a:pt x="6197" y="5085"/>
                  </a:lnTo>
                  <a:lnTo>
                    <a:pt x="6216" y="4754"/>
                  </a:lnTo>
                  <a:lnTo>
                    <a:pt x="6197" y="4423"/>
                  </a:lnTo>
                  <a:lnTo>
                    <a:pt x="6177" y="4092"/>
                  </a:lnTo>
                  <a:lnTo>
                    <a:pt x="6119" y="3741"/>
                  </a:lnTo>
                  <a:lnTo>
                    <a:pt x="6041" y="3410"/>
                  </a:lnTo>
                  <a:lnTo>
                    <a:pt x="6041" y="3410"/>
                  </a:lnTo>
                  <a:lnTo>
                    <a:pt x="5943" y="3078"/>
                  </a:lnTo>
                  <a:lnTo>
                    <a:pt x="5827" y="2767"/>
                  </a:lnTo>
                  <a:lnTo>
                    <a:pt x="5671" y="2455"/>
                  </a:lnTo>
                  <a:lnTo>
                    <a:pt x="5515" y="2163"/>
                  </a:lnTo>
                  <a:lnTo>
                    <a:pt x="5339" y="1890"/>
                  </a:lnTo>
                  <a:lnTo>
                    <a:pt x="5145" y="1617"/>
                  </a:lnTo>
                  <a:lnTo>
                    <a:pt x="4950" y="1383"/>
                  </a:lnTo>
                  <a:lnTo>
                    <a:pt x="4716" y="1150"/>
                  </a:lnTo>
                  <a:lnTo>
                    <a:pt x="4482" y="935"/>
                  </a:lnTo>
                  <a:lnTo>
                    <a:pt x="4248" y="740"/>
                  </a:lnTo>
                  <a:lnTo>
                    <a:pt x="3976" y="565"/>
                  </a:lnTo>
                  <a:lnTo>
                    <a:pt x="3722" y="409"/>
                  </a:lnTo>
                  <a:lnTo>
                    <a:pt x="3450" y="273"/>
                  </a:lnTo>
                  <a:lnTo>
                    <a:pt x="3157" y="175"/>
                  </a:lnTo>
                  <a:lnTo>
                    <a:pt x="2865" y="78"/>
                  </a:lnTo>
                  <a:lnTo>
                    <a:pt x="2573" y="0"/>
                  </a:lnTo>
                  <a:lnTo>
                    <a:pt x="2573" y="0"/>
                  </a:lnTo>
                  <a:lnTo>
                    <a:pt x="2358" y="58"/>
                  </a:lnTo>
                  <a:lnTo>
                    <a:pt x="2339" y="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7"/>
            <p:cNvSpPr/>
            <p:nvPr/>
          </p:nvSpPr>
          <p:spPr>
            <a:xfrm>
              <a:off x="11313425" y="554138"/>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7"/>
            <p:cNvSpPr/>
            <p:nvPr/>
          </p:nvSpPr>
          <p:spPr>
            <a:xfrm>
              <a:off x="11352875" y="584813"/>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7"/>
            <p:cNvSpPr/>
            <p:nvPr/>
          </p:nvSpPr>
          <p:spPr>
            <a:xfrm>
              <a:off x="11261800" y="493238"/>
              <a:ext cx="60900" cy="30225"/>
            </a:xfrm>
            <a:custGeom>
              <a:avLst/>
              <a:gdLst/>
              <a:ahLst/>
              <a:cxnLst/>
              <a:rect l="l" t="t" r="r" b="b"/>
              <a:pathLst>
                <a:path w="2436" h="1209" extrusionOk="0">
                  <a:moveTo>
                    <a:pt x="1793" y="1"/>
                  </a:moveTo>
                  <a:lnTo>
                    <a:pt x="1578" y="20"/>
                  </a:lnTo>
                  <a:lnTo>
                    <a:pt x="1345" y="59"/>
                  </a:lnTo>
                  <a:lnTo>
                    <a:pt x="1091" y="98"/>
                  </a:lnTo>
                  <a:lnTo>
                    <a:pt x="838" y="176"/>
                  </a:lnTo>
                  <a:lnTo>
                    <a:pt x="624" y="274"/>
                  </a:lnTo>
                  <a:lnTo>
                    <a:pt x="429" y="371"/>
                  </a:lnTo>
                  <a:lnTo>
                    <a:pt x="273" y="488"/>
                  </a:lnTo>
                  <a:lnTo>
                    <a:pt x="137" y="605"/>
                  </a:lnTo>
                  <a:lnTo>
                    <a:pt x="59" y="722"/>
                  </a:lnTo>
                  <a:lnTo>
                    <a:pt x="0" y="819"/>
                  </a:lnTo>
                  <a:lnTo>
                    <a:pt x="0" y="878"/>
                  </a:lnTo>
                  <a:lnTo>
                    <a:pt x="20" y="936"/>
                  </a:lnTo>
                  <a:lnTo>
                    <a:pt x="39" y="995"/>
                  </a:lnTo>
                  <a:lnTo>
                    <a:pt x="59" y="1034"/>
                  </a:lnTo>
                  <a:lnTo>
                    <a:pt x="156" y="1112"/>
                  </a:lnTo>
                  <a:lnTo>
                    <a:pt x="292" y="1170"/>
                  </a:lnTo>
                  <a:lnTo>
                    <a:pt x="468" y="1189"/>
                  </a:lnTo>
                  <a:lnTo>
                    <a:pt x="663" y="1209"/>
                  </a:lnTo>
                  <a:lnTo>
                    <a:pt x="877" y="1209"/>
                  </a:lnTo>
                  <a:lnTo>
                    <a:pt x="1111" y="1170"/>
                  </a:lnTo>
                  <a:lnTo>
                    <a:pt x="1364" y="1112"/>
                  </a:lnTo>
                  <a:lnTo>
                    <a:pt x="1598" y="1034"/>
                  </a:lnTo>
                  <a:lnTo>
                    <a:pt x="1812" y="956"/>
                  </a:lnTo>
                  <a:lnTo>
                    <a:pt x="2007" y="839"/>
                  </a:lnTo>
                  <a:lnTo>
                    <a:pt x="2182" y="741"/>
                  </a:lnTo>
                  <a:lnTo>
                    <a:pt x="2299" y="624"/>
                  </a:lnTo>
                  <a:lnTo>
                    <a:pt x="2397" y="508"/>
                  </a:lnTo>
                  <a:lnTo>
                    <a:pt x="2436" y="391"/>
                  </a:lnTo>
                  <a:lnTo>
                    <a:pt x="2436" y="332"/>
                  </a:lnTo>
                  <a:lnTo>
                    <a:pt x="2436" y="274"/>
                  </a:lnTo>
                  <a:lnTo>
                    <a:pt x="2416" y="235"/>
                  </a:lnTo>
                  <a:lnTo>
                    <a:pt x="2377" y="196"/>
                  </a:lnTo>
                  <a:lnTo>
                    <a:pt x="2280" y="118"/>
                  </a:lnTo>
                  <a:lnTo>
                    <a:pt x="2163" y="59"/>
                  </a:lnTo>
                  <a:lnTo>
                    <a:pt x="1988" y="20"/>
                  </a:lnTo>
                  <a:lnTo>
                    <a:pt x="1793"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7"/>
            <p:cNvSpPr/>
            <p:nvPr/>
          </p:nvSpPr>
          <p:spPr>
            <a:xfrm>
              <a:off x="11261800" y="493238"/>
              <a:ext cx="60900" cy="30225"/>
            </a:xfrm>
            <a:custGeom>
              <a:avLst/>
              <a:gdLst/>
              <a:ahLst/>
              <a:cxnLst/>
              <a:rect l="l" t="t" r="r" b="b"/>
              <a:pathLst>
                <a:path w="2436" h="1209" fill="none" extrusionOk="0">
                  <a:moveTo>
                    <a:pt x="20" y="936"/>
                  </a:moveTo>
                  <a:lnTo>
                    <a:pt x="20" y="936"/>
                  </a:lnTo>
                  <a:lnTo>
                    <a:pt x="39" y="995"/>
                  </a:lnTo>
                  <a:lnTo>
                    <a:pt x="59" y="1034"/>
                  </a:lnTo>
                  <a:lnTo>
                    <a:pt x="156" y="1112"/>
                  </a:lnTo>
                  <a:lnTo>
                    <a:pt x="292" y="1170"/>
                  </a:lnTo>
                  <a:lnTo>
                    <a:pt x="468" y="1189"/>
                  </a:lnTo>
                  <a:lnTo>
                    <a:pt x="663" y="1209"/>
                  </a:lnTo>
                  <a:lnTo>
                    <a:pt x="877" y="1209"/>
                  </a:lnTo>
                  <a:lnTo>
                    <a:pt x="1111" y="1170"/>
                  </a:lnTo>
                  <a:lnTo>
                    <a:pt x="1364" y="1112"/>
                  </a:lnTo>
                  <a:lnTo>
                    <a:pt x="1364" y="1112"/>
                  </a:lnTo>
                  <a:lnTo>
                    <a:pt x="1598" y="1034"/>
                  </a:lnTo>
                  <a:lnTo>
                    <a:pt x="1812" y="956"/>
                  </a:lnTo>
                  <a:lnTo>
                    <a:pt x="2007" y="839"/>
                  </a:lnTo>
                  <a:lnTo>
                    <a:pt x="2182" y="741"/>
                  </a:lnTo>
                  <a:lnTo>
                    <a:pt x="2299" y="624"/>
                  </a:lnTo>
                  <a:lnTo>
                    <a:pt x="2397" y="508"/>
                  </a:lnTo>
                  <a:lnTo>
                    <a:pt x="2436" y="391"/>
                  </a:lnTo>
                  <a:lnTo>
                    <a:pt x="2436" y="332"/>
                  </a:lnTo>
                  <a:lnTo>
                    <a:pt x="2436" y="274"/>
                  </a:lnTo>
                  <a:lnTo>
                    <a:pt x="2436" y="274"/>
                  </a:lnTo>
                  <a:lnTo>
                    <a:pt x="2416" y="235"/>
                  </a:lnTo>
                  <a:lnTo>
                    <a:pt x="2377" y="196"/>
                  </a:lnTo>
                  <a:lnTo>
                    <a:pt x="2280" y="118"/>
                  </a:lnTo>
                  <a:lnTo>
                    <a:pt x="2163" y="59"/>
                  </a:lnTo>
                  <a:lnTo>
                    <a:pt x="1988" y="20"/>
                  </a:lnTo>
                  <a:lnTo>
                    <a:pt x="1793" y="1"/>
                  </a:lnTo>
                  <a:lnTo>
                    <a:pt x="1578" y="20"/>
                  </a:lnTo>
                  <a:lnTo>
                    <a:pt x="1345" y="59"/>
                  </a:lnTo>
                  <a:lnTo>
                    <a:pt x="1091" y="98"/>
                  </a:lnTo>
                  <a:lnTo>
                    <a:pt x="1091" y="98"/>
                  </a:lnTo>
                  <a:lnTo>
                    <a:pt x="838" y="176"/>
                  </a:lnTo>
                  <a:lnTo>
                    <a:pt x="624" y="274"/>
                  </a:lnTo>
                  <a:lnTo>
                    <a:pt x="429" y="371"/>
                  </a:lnTo>
                  <a:lnTo>
                    <a:pt x="273" y="488"/>
                  </a:lnTo>
                  <a:lnTo>
                    <a:pt x="137" y="605"/>
                  </a:lnTo>
                  <a:lnTo>
                    <a:pt x="59" y="722"/>
                  </a:lnTo>
                  <a:lnTo>
                    <a:pt x="0" y="819"/>
                  </a:lnTo>
                  <a:lnTo>
                    <a:pt x="0" y="878"/>
                  </a:lnTo>
                  <a:lnTo>
                    <a:pt x="20" y="93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7"/>
            <p:cNvSpPr/>
            <p:nvPr/>
          </p:nvSpPr>
          <p:spPr>
            <a:xfrm>
              <a:off x="11633925" y="280388"/>
              <a:ext cx="175875" cy="227975"/>
            </a:xfrm>
            <a:custGeom>
              <a:avLst/>
              <a:gdLst/>
              <a:ahLst/>
              <a:cxnLst/>
              <a:rect l="l" t="t" r="r" b="b"/>
              <a:pathLst>
                <a:path w="7035" h="9119" extrusionOk="0">
                  <a:moveTo>
                    <a:pt x="2514" y="0"/>
                  </a:moveTo>
                  <a:lnTo>
                    <a:pt x="2086" y="39"/>
                  </a:lnTo>
                  <a:lnTo>
                    <a:pt x="1891" y="78"/>
                  </a:lnTo>
                  <a:lnTo>
                    <a:pt x="1677" y="137"/>
                  </a:lnTo>
                  <a:lnTo>
                    <a:pt x="1443" y="195"/>
                  </a:lnTo>
                  <a:lnTo>
                    <a:pt x="1209" y="293"/>
                  </a:lnTo>
                  <a:lnTo>
                    <a:pt x="995" y="390"/>
                  </a:lnTo>
                  <a:lnTo>
                    <a:pt x="780" y="507"/>
                  </a:lnTo>
                  <a:lnTo>
                    <a:pt x="566" y="643"/>
                  </a:lnTo>
                  <a:lnTo>
                    <a:pt x="371" y="780"/>
                  </a:lnTo>
                  <a:lnTo>
                    <a:pt x="176" y="936"/>
                  </a:lnTo>
                  <a:lnTo>
                    <a:pt x="1" y="1092"/>
                  </a:lnTo>
                  <a:lnTo>
                    <a:pt x="1" y="1092"/>
                  </a:lnTo>
                  <a:lnTo>
                    <a:pt x="352" y="1053"/>
                  </a:lnTo>
                  <a:lnTo>
                    <a:pt x="683" y="1053"/>
                  </a:lnTo>
                  <a:lnTo>
                    <a:pt x="956" y="1072"/>
                  </a:lnTo>
                  <a:lnTo>
                    <a:pt x="1228" y="1111"/>
                  </a:lnTo>
                  <a:lnTo>
                    <a:pt x="1482" y="1169"/>
                  </a:lnTo>
                  <a:lnTo>
                    <a:pt x="1735" y="1267"/>
                  </a:lnTo>
                  <a:lnTo>
                    <a:pt x="1969" y="1364"/>
                  </a:lnTo>
                  <a:lnTo>
                    <a:pt x="2203" y="1501"/>
                  </a:lnTo>
                  <a:lnTo>
                    <a:pt x="2417" y="1637"/>
                  </a:lnTo>
                  <a:lnTo>
                    <a:pt x="2612" y="1793"/>
                  </a:lnTo>
                  <a:lnTo>
                    <a:pt x="2807" y="1968"/>
                  </a:lnTo>
                  <a:lnTo>
                    <a:pt x="2982" y="2163"/>
                  </a:lnTo>
                  <a:lnTo>
                    <a:pt x="3157" y="2358"/>
                  </a:lnTo>
                  <a:lnTo>
                    <a:pt x="3294" y="2572"/>
                  </a:lnTo>
                  <a:lnTo>
                    <a:pt x="3450" y="2787"/>
                  </a:lnTo>
                  <a:lnTo>
                    <a:pt x="3566" y="3020"/>
                  </a:lnTo>
                  <a:lnTo>
                    <a:pt x="3683" y="3274"/>
                  </a:lnTo>
                  <a:lnTo>
                    <a:pt x="3800" y="3508"/>
                  </a:lnTo>
                  <a:lnTo>
                    <a:pt x="3898" y="3761"/>
                  </a:lnTo>
                  <a:lnTo>
                    <a:pt x="3976" y="4034"/>
                  </a:lnTo>
                  <a:lnTo>
                    <a:pt x="4034" y="4306"/>
                  </a:lnTo>
                  <a:lnTo>
                    <a:pt x="4073" y="4560"/>
                  </a:lnTo>
                  <a:lnTo>
                    <a:pt x="4112" y="4832"/>
                  </a:lnTo>
                  <a:lnTo>
                    <a:pt x="4132" y="5105"/>
                  </a:lnTo>
                  <a:lnTo>
                    <a:pt x="4151" y="5378"/>
                  </a:lnTo>
                  <a:lnTo>
                    <a:pt x="4151" y="5651"/>
                  </a:lnTo>
                  <a:lnTo>
                    <a:pt x="4132" y="5924"/>
                  </a:lnTo>
                  <a:lnTo>
                    <a:pt x="4093" y="6177"/>
                  </a:lnTo>
                  <a:lnTo>
                    <a:pt x="4034" y="6450"/>
                  </a:lnTo>
                  <a:lnTo>
                    <a:pt x="3976" y="6703"/>
                  </a:lnTo>
                  <a:lnTo>
                    <a:pt x="3898" y="6956"/>
                  </a:lnTo>
                  <a:lnTo>
                    <a:pt x="3800" y="7210"/>
                  </a:lnTo>
                  <a:lnTo>
                    <a:pt x="3703" y="7443"/>
                  </a:lnTo>
                  <a:lnTo>
                    <a:pt x="3566" y="7658"/>
                  </a:lnTo>
                  <a:lnTo>
                    <a:pt x="3430" y="7872"/>
                  </a:lnTo>
                  <a:lnTo>
                    <a:pt x="3274" y="8086"/>
                  </a:lnTo>
                  <a:lnTo>
                    <a:pt x="3099" y="8281"/>
                  </a:lnTo>
                  <a:lnTo>
                    <a:pt x="2904" y="8456"/>
                  </a:lnTo>
                  <a:lnTo>
                    <a:pt x="2709" y="8612"/>
                  </a:lnTo>
                  <a:lnTo>
                    <a:pt x="2495" y="8749"/>
                  </a:lnTo>
                  <a:lnTo>
                    <a:pt x="2261" y="8866"/>
                  </a:lnTo>
                  <a:lnTo>
                    <a:pt x="2047" y="8963"/>
                  </a:lnTo>
                  <a:lnTo>
                    <a:pt x="2281" y="9022"/>
                  </a:lnTo>
                  <a:lnTo>
                    <a:pt x="2534" y="9080"/>
                  </a:lnTo>
                  <a:lnTo>
                    <a:pt x="2787" y="9099"/>
                  </a:lnTo>
                  <a:lnTo>
                    <a:pt x="3040" y="9119"/>
                  </a:lnTo>
                  <a:lnTo>
                    <a:pt x="3294" y="9099"/>
                  </a:lnTo>
                  <a:lnTo>
                    <a:pt x="3547" y="9080"/>
                  </a:lnTo>
                  <a:lnTo>
                    <a:pt x="3800" y="9041"/>
                  </a:lnTo>
                  <a:lnTo>
                    <a:pt x="4073" y="8983"/>
                  </a:lnTo>
                  <a:lnTo>
                    <a:pt x="4268" y="8924"/>
                  </a:lnTo>
                  <a:lnTo>
                    <a:pt x="4463" y="8846"/>
                  </a:lnTo>
                  <a:lnTo>
                    <a:pt x="4852" y="8671"/>
                  </a:lnTo>
                  <a:lnTo>
                    <a:pt x="5203" y="8476"/>
                  </a:lnTo>
                  <a:lnTo>
                    <a:pt x="5534" y="8223"/>
                  </a:lnTo>
                  <a:lnTo>
                    <a:pt x="5827" y="7930"/>
                  </a:lnTo>
                  <a:lnTo>
                    <a:pt x="6099" y="7619"/>
                  </a:lnTo>
                  <a:lnTo>
                    <a:pt x="6333" y="7287"/>
                  </a:lnTo>
                  <a:lnTo>
                    <a:pt x="6548" y="6917"/>
                  </a:lnTo>
                  <a:lnTo>
                    <a:pt x="6703" y="6547"/>
                  </a:lnTo>
                  <a:lnTo>
                    <a:pt x="6859" y="6138"/>
                  </a:lnTo>
                  <a:lnTo>
                    <a:pt x="6957" y="5729"/>
                  </a:lnTo>
                  <a:lnTo>
                    <a:pt x="7015" y="5281"/>
                  </a:lnTo>
                  <a:lnTo>
                    <a:pt x="7035" y="4852"/>
                  </a:lnTo>
                  <a:lnTo>
                    <a:pt x="7035" y="4404"/>
                  </a:lnTo>
                  <a:lnTo>
                    <a:pt x="6976" y="3936"/>
                  </a:lnTo>
                  <a:lnTo>
                    <a:pt x="6859" y="3488"/>
                  </a:lnTo>
                  <a:lnTo>
                    <a:pt x="6723" y="3040"/>
                  </a:lnTo>
                  <a:lnTo>
                    <a:pt x="6548" y="2611"/>
                  </a:lnTo>
                  <a:lnTo>
                    <a:pt x="6333" y="2222"/>
                  </a:lnTo>
                  <a:lnTo>
                    <a:pt x="6099" y="1851"/>
                  </a:lnTo>
                  <a:lnTo>
                    <a:pt x="5827" y="1501"/>
                  </a:lnTo>
                  <a:lnTo>
                    <a:pt x="5515" y="1189"/>
                  </a:lnTo>
                  <a:lnTo>
                    <a:pt x="5203" y="916"/>
                  </a:lnTo>
                  <a:lnTo>
                    <a:pt x="4852" y="663"/>
                  </a:lnTo>
                  <a:lnTo>
                    <a:pt x="4502" y="449"/>
                  </a:lnTo>
                  <a:lnTo>
                    <a:pt x="4112" y="293"/>
                  </a:lnTo>
                  <a:lnTo>
                    <a:pt x="3722" y="156"/>
                  </a:lnTo>
                  <a:lnTo>
                    <a:pt x="3333" y="59"/>
                  </a:lnTo>
                  <a:lnTo>
                    <a:pt x="2924"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7"/>
            <p:cNvSpPr/>
            <p:nvPr/>
          </p:nvSpPr>
          <p:spPr>
            <a:xfrm>
              <a:off x="11633925" y="280388"/>
              <a:ext cx="175875" cy="227975"/>
            </a:xfrm>
            <a:custGeom>
              <a:avLst/>
              <a:gdLst/>
              <a:ahLst/>
              <a:cxnLst/>
              <a:rect l="l" t="t" r="r" b="b"/>
              <a:pathLst>
                <a:path w="7035" h="9119" fill="none" extrusionOk="0">
                  <a:moveTo>
                    <a:pt x="6859" y="3488"/>
                  </a:moveTo>
                  <a:lnTo>
                    <a:pt x="6859" y="3488"/>
                  </a:lnTo>
                  <a:lnTo>
                    <a:pt x="6976" y="3936"/>
                  </a:lnTo>
                  <a:lnTo>
                    <a:pt x="7035" y="4404"/>
                  </a:lnTo>
                  <a:lnTo>
                    <a:pt x="7035" y="4852"/>
                  </a:lnTo>
                  <a:lnTo>
                    <a:pt x="7015" y="5281"/>
                  </a:lnTo>
                  <a:lnTo>
                    <a:pt x="6957" y="5729"/>
                  </a:lnTo>
                  <a:lnTo>
                    <a:pt x="6859" y="6138"/>
                  </a:lnTo>
                  <a:lnTo>
                    <a:pt x="6703" y="6547"/>
                  </a:lnTo>
                  <a:lnTo>
                    <a:pt x="6548" y="6917"/>
                  </a:lnTo>
                  <a:lnTo>
                    <a:pt x="6333" y="7287"/>
                  </a:lnTo>
                  <a:lnTo>
                    <a:pt x="6099" y="7619"/>
                  </a:lnTo>
                  <a:lnTo>
                    <a:pt x="5827" y="7930"/>
                  </a:lnTo>
                  <a:lnTo>
                    <a:pt x="5534" y="8223"/>
                  </a:lnTo>
                  <a:lnTo>
                    <a:pt x="5203" y="8476"/>
                  </a:lnTo>
                  <a:lnTo>
                    <a:pt x="4852" y="8671"/>
                  </a:lnTo>
                  <a:lnTo>
                    <a:pt x="4463" y="8846"/>
                  </a:lnTo>
                  <a:lnTo>
                    <a:pt x="4268" y="8924"/>
                  </a:lnTo>
                  <a:lnTo>
                    <a:pt x="4073" y="8983"/>
                  </a:lnTo>
                  <a:lnTo>
                    <a:pt x="4073" y="8983"/>
                  </a:lnTo>
                  <a:lnTo>
                    <a:pt x="3800" y="9041"/>
                  </a:lnTo>
                  <a:lnTo>
                    <a:pt x="3547" y="9080"/>
                  </a:lnTo>
                  <a:lnTo>
                    <a:pt x="3294" y="9099"/>
                  </a:lnTo>
                  <a:lnTo>
                    <a:pt x="3040" y="9119"/>
                  </a:lnTo>
                  <a:lnTo>
                    <a:pt x="2787" y="9099"/>
                  </a:lnTo>
                  <a:lnTo>
                    <a:pt x="2534" y="9080"/>
                  </a:lnTo>
                  <a:lnTo>
                    <a:pt x="2281" y="9022"/>
                  </a:lnTo>
                  <a:lnTo>
                    <a:pt x="2047" y="8963"/>
                  </a:lnTo>
                  <a:lnTo>
                    <a:pt x="2047" y="8963"/>
                  </a:lnTo>
                  <a:lnTo>
                    <a:pt x="2261" y="8866"/>
                  </a:lnTo>
                  <a:lnTo>
                    <a:pt x="2495" y="8749"/>
                  </a:lnTo>
                  <a:lnTo>
                    <a:pt x="2495" y="8749"/>
                  </a:lnTo>
                  <a:lnTo>
                    <a:pt x="2709" y="8612"/>
                  </a:lnTo>
                  <a:lnTo>
                    <a:pt x="2904" y="8456"/>
                  </a:lnTo>
                  <a:lnTo>
                    <a:pt x="2904" y="8456"/>
                  </a:lnTo>
                  <a:lnTo>
                    <a:pt x="3099" y="8281"/>
                  </a:lnTo>
                  <a:lnTo>
                    <a:pt x="3274" y="8086"/>
                  </a:lnTo>
                  <a:lnTo>
                    <a:pt x="3430" y="7872"/>
                  </a:lnTo>
                  <a:lnTo>
                    <a:pt x="3566" y="7658"/>
                  </a:lnTo>
                  <a:lnTo>
                    <a:pt x="3566" y="7658"/>
                  </a:lnTo>
                  <a:lnTo>
                    <a:pt x="3703" y="7443"/>
                  </a:lnTo>
                  <a:lnTo>
                    <a:pt x="3800" y="7210"/>
                  </a:lnTo>
                  <a:lnTo>
                    <a:pt x="3898" y="6956"/>
                  </a:lnTo>
                  <a:lnTo>
                    <a:pt x="3976" y="6703"/>
                  </a:lnTo>
                  <a:lnTo>
                    <a:pt x="3976" y="6703"/>
                  </a:lnTo>
                  <a:lnTo>
                    <a:pt x="4034" y="6450"/>
                  </a:lnTo>
                  <a:lnTo>
                    <a:pt x="4093" y="6177"/>
                  </a:lnTo>
                  <a:lnTo>
                    <a:pt x="4132" y="5924"/>
                  </a:lnTo>
                  <a:lnTo>
                    <a:pt x="4151" y="5651"/>
                  </a:lnTo>
                  <a:lnTo>
                    <a:pt x="4151" y="5378"/>
                  </a:lnTo>
                  <a:lnTo>
                    <a:pt x="4132" y="5105"/>
                  </a:lnTo>
                  <a:lnTo>
                    <a:pt x="4112" y="4832"/>
                  </a:lnTo>
                  <a:lnTo>
                    <a:pt x="4073" y="4560"/>
                  </a:lnTo>
                  <a:lnTo>
                    <a:pt x="4073" y="4560"/>
                  </a:lnTo>
                  <a:lnTo>
                    <a:pt x="4034" y="4306"/>
                  </a:lnTo>
                  <a:lnTo>
                    <a:pt x="3976" y="4034"/>
                  </a:lnTo>
                  <a:lnTo>
                    <a:pt x="3898" y="3761"/>
                  </a:lnTo>
                  <a:lnTo>
                    <a:pt x="3800" y="3508"/>
                  </a:lnTo>
                  <a:lnTo>
                    <a:pt x="3800" y="3508"/>
                  </a:lnTo>
                  <a:lnTo>
                    <a:pt x="3683" y="3274"/>
                  </a:lnTo>
                  <a:lnTo>
                    <a:pt x="3566" y="3020"/>
                  </a:lnTo>
                  <a:lnTo>
                    <a:pt x="3450" y="2787"/>
                  </a:lnTo>
                  <a:lnTo>
                    <a:pt x="3294" y="2572"/>
                  </a:lnTo>
                  <a:lnTo>
                    <a:pt x="3294" y="2572"/>
                  </a:lnTo>
                  <a:lnTo>
                    <a:pt x="3157" y="2358"/>
                  </a:lnTo>
                  <a:lnTo>
                    <a:pt x="2982" y="2163"/>
                  </a:lnTo>
                  <a:lnTo>
                    <a:pt x="2807" y="1968"/>
                  </a:lnTo>
                  <a:lnTo>
                    <a:pt x="2612" y="1793"/>
                  </a:lnTo>
                  <a:lnTo>
                    <a:pt x="2612" y="1793"/>
                  </a:lnTo>
                  <a:lnTo>
                    <a:pt x="2417" y="1637"/>
                  </a:lnTo>
                  <a:lnTo>
                    <a:pt x="2203" y="1501"/>
                  </a:lnTo>
                  <a:lnTo>
                    <a:pt x="1969" y="1364"/>
                  </a:lnTo>
                  <a:lnTo>
                    <a:pt x="1735" y="1267"/>
                  </a:lnTo>
                  <a:lnTo>
                    <a:pt x="1735" y="1267"/>
                  </a:lnTo>
                  <a:lnTo>
                    <a:pt x="1482" y="1169"/>
                  </a:lnTo>
                  <a:lnTo>
                    <a:pt x="1228" y="1111"/>
                  </a:lnTo>
                  <a:lnTo>
                    <a:pt x="956" y="1072"/>
                  </a:lnTo>
                  <a:lnTo>
                    <a:pt x="683" y="1053"/>
                  </a:lnTo>
                  <a:lnTo>
                    <a:pt x="683" y="1053"/>
                  </a:lnTo>
                  <a:lnTo>
                    <a:pt x="352" y="1053"/>
                  </a:lnTo>
                  <a:lnTo>
                    <a:pt x="1" y="1092"/>
                  </a:lnTo>
                  <a:lnTo>
                    <a:pt x="1" y="1092"/>
                  </a:lnTo>
                  <a:lnTo>
                    <a:pt x="176" y="936"/>
                  </a:lnTo>
                  <a:lnTo>
                    <a:pt x="371" y="780"/>
                  </a:lnTo>
                  <a:lnTo>
                    <a:pt x="566" y="643"/>
                  </a:lnTo>
                  <a:lnTo>
                    <a:pt x="780" y="507"/>
                  </a:lnTo>
                  <a:lnTo>
                    <a:pt x="995" y="390"/>
                  </a:lnTo>
                  <a:lnTo>
                    <a:pt x="1209" y="293"/>
                  </a:lnTo>
                  <a:lnTo>
                    <a:pt x="1443" y="195"/>
                  </a:lnTo>
                  <a:lnTo>
                    <a:pt x="1677" y="137"/>
                  </a:lnTo>
                  <a:lnTo>
                    <a:pt x="1677" y="137"/>
                  </a:lnTo>
                  <a:lnTo>
                    <a:pt x="1891" y="78"/>
                  </a:lnTo>
                  <a:lnTo>
                    <a:pt x="2086" y="39"/>
                  </a:lnTo>
                  <a:lnTo>
                    <a:pt x="2514" y="0"/>
                  </a:lnTo>
                  <a:lnTo>
                    <a:pt x="2924" y="0"/>
                  </a:lnTo>
                  <a:lnTo>
                    <a:pt x="3333" y="59"/>
                  </a:lnTo>
                  <a:lnTo>
                    <a:pt x="3722" y="156"/>
                  </a:lnTo>
                  <a:lnTo>
                    <a:pt x="4112" y="293"/>
                  </a:lnTo>
                  <a:lnTo>
                    <a:pt x="4502" y="449"/>
                  </a:lnTo>
                  <a:lnTo>
                    <a:pt x="4852" y="663"/>
                  </a:lnTo>
                  <a:lnTo>
                    <a:pt x="5203" y="916"/>
                  </a:lnTo>
                  <a:lnTo>
                    <a:pt x="5515" y="1189"/>
                  </a:lnTo>
                  <a:lnTo>
                    <a:pt x="5827" y="1501"/>
                  </a:lnTo>
                  <a:lnTo>
                    <a:pt x="6099" y="1851"/>
                  </a:lnTo>
                  <a:lnTo>
                    <a:pt x="6333" y="2222"/>
                  </a:lnTo>
                  <a:lnTo>
                    <a:pt x="6548" y="2611"/>
                  </a:lnTo>
                  <a:lnTo>
                    <a:pt x="6723" y="3040"/>
                  </a:lnTo>
                  <a:lnTo>
                    <a:pt x="6859" y="34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7"/>
            <p:cNvSpPr/>
            <p:nvPr/>
          </p:nvSpPr>
          <p:spPr>
            <a:xfrm>
              <a:off x="11601300" y="299863"/>
              <a:ext cx="155400" cy="206575"/>
            </a:xfrm>
            <a:custGeom>
              <a:avLst/>
              <a:gdLst/>
              <a:ahLst/>
              <a:cxnLst/>
              <a:rect l="l" t="t" r="r" b="b"/>
              <a:pathLst>
                <a:path w="6216" h="8263" extrusionOk="0">
                  <a:moveTo>
                    <a:pt x="2163" y="1"/>
                  </a:moveTo>
                  <a:lnTo>
                    <a:pt x="2124" y="20"/>
                  </a:lnTo>
                  <a:lnTo>
                    <a:pt x="2027" y="20"/>
                  </a:lnTo>
                  <a:lnTo>
                    <a:pt x="1696" y="98"/>
                  </a:lnTo>
                  <a:lnTo>
                    <a:pt x="1676" y="98"/>
                  </a:lnTo>
                  <a:lnTo>
                    <a:pt x="1462" y="157"/>
                  </a:lnTo>
                  <a:lnTo>
                    <a:pt x="1247" y="371"/>
                  </a:lnTo>
                  <a:lnTo>
                    <a:pt x="1053" y="605"/>
                  </a:lnTo>
                  <a:lnTo>
                    <a:pt x="858" y="839"/>
                  </a:lnTo>
                  <a:lnTo>
                    <a:pt x="682" y="1092"/>
                  </a:lnTo>
                  <a:lnTo>
                    <a:pt x="527" y="1365"/>
                  </a:lnTo>
                  <a:lnTo>
                    <a:pt x="410" y="1637"/>
                  </a:lnTo>
                  <a:lnTo>
                    <a:pt x="293" y="1930"/>
                  </a:lnTo>
                  <a:lnTo>
                    <a:pt x="195" y="2241"/>
                  </a:lnTo>
                  <a:lnTo>
                    <a:pt x="117" y="2534"/>
                  </a:lnTo>
                  <a:lnTo>
                    <a:pt x="59" y="2865"/>
                  </a:lnTo>
                  <a:lnTo>
                    <a:pt x="20" y="3177"/>
                  </a:lnTo>
                  <a:lnTo>
                    <a:pt x="1" y="3508"/>
                  </a:lnTo>
                  <a:lnTo>
                    <a:pt x="20" y="3839"/>
                  </a:lnTo>
                  <a:lnTo>
                    <a:pt x="39" y="4170"/>
                  </a:lnTo>
                  <a:lnTo>
                    <a:pt x="98" y="4521"/>
                  </a:lnTo>
                  <a:lnTo>
                    <a:pt x="176" y="4852"/>
                  </a:lnTo>
                  <a:lnTo>
                    <a:pt x="293" y="5184"/>
                  </a:lnTo>
                  <a:lnTo>
                    <a:pt x="410" y="5495"/>
                  </a:lnTo>
                  <a:lnTo>
                    <a:pt x="546" y="5807"/>
                  </a:lnTo>
                  <a:lnTo>
                    <a:pt x="702" y="6099"/>
                  </a:lnTo>
                  <a:lnTo>
                    <a:pt x="877" y="6372"/>
                  </a:lnTo>
                  <a:lnTo>
                    <a:pt x="1072" y="6645"/>
                  </a:lnTo>
                  <a:lnTo>
                    <a:pt x="1267" y="6879"/>
                  </a:lnTo>
                  <a:lnTo>
                    <a:pt x="1501" y="7112"/>
                  </a:lnTo>
                  <a:lnTo>
                    <a:pt x="1735" y="7327"/>
                  </a:lnTo>
                  <a:lnTo>
                    <a:pt x="1968" y="7522"/>
                  </a:lnTo>
                  <a:lnTo>
                    <a:pt x="2222" y="7697"/>
                  </a:lnTo>
                  <a:lnTo>
                    <a:pt x="2494" y="7853"/>
                  </a:lnTo>
                  <a:lnTo>
                    <a:pt x="2767" y="7970"/>
                  </a:lnTo>
                  <a:lnTo>
                    <a:pt x="3040" y="8087"/>
                  </a:lnTo>
                  <a:lnTo>
                    <a:pt x="3332" y="8184"/>
                  </a:lnTo>
                  <a:lnTo>
                    <a:pt x="3625" y="8262"/>
                  </a:lnTo>
                  <a:lnTo>
                    <a:pt x="3878" y="8204"/>
                  </a:lnTo>
                  <a:lnTo>
                    <a:pt x="4053" y="8145"/>
                  </a:lnTo>
                  <a:lnTo>
                    <a:pt x="4229" y="8087"/>
                  </a:lnTo>
                  <a:lnTo>
                    <a:pt x="4540" y="7931"/>
                  </a:lnTo>
                  <a:lnTo>
                    <a:pt x="4716" y="7814"/>
                  </a:lnTo>
                  <a:lnTo>
                    <a:pt x="4871" y="7697"/>
                  </a:lnTo>
                  <a:lnTo>
                    <a:pt x="4871" y="7716"/>
                  </a:lnTo>
                  <a:lnTo>
                    <a:pt x="5144" y="7463"/>
                  </a:lnTo>
                  <a:lnTo>
                    <a:pt x="5300" y="7307"/>
                  </a:lnTo>
                  <a:lnTo>
                    <a:pt x="5437" y="7132"/>
                  </a:lnTo>
                  <a:lnTo>
                    <a:pt x="5553" y="6957"/>
                  </a:lnTo>
                  <a:lnTo>
                    <a:pt x="5670" y="6762"/>
                  </a:lnTo>
                  <a:lnTo>
                    <a:pt x="5787" y="6547"/>
                  </a:lnTo>
                  <a:lnTo>
                    <a:pt x="5885" y="6333"/>
                  </a:lnTo>
                  <a:lnTo>
                    <a:pt x="5982" y="6080"/>
                  </a:lnTo>
                  <a:lnTo>
                    <a:pt x="6060" y="5827"/>
                  </a:lnTo>
                  <a:lnTo>
                    <a:pt x="6118" y="5534"/>
                  </a:lnTo>
                  <a:lnTo>
                    <a:pt x="6177" y="5261"/>
                  </a:lnTo>
                  <a:lnTo>
                    <a:pt x="6196" y="4950"/>
                  </a:lnTo>
                  <a:lnTo>
                    <a:pt x="6216" y="4619"/>
                  </a:lnTo>
                  <a:lnTo>
                    <a:pt x="6196" y="4287"/>
                  </a:lnTo>
                  <a:lnTo>
                    <a:pt x="6177" y="3956"/>
                  </a:lnTo>
                  <a:lnTo>
                    <a:pt x="6177" y="3976"/>
                  </a:lnTo>
                  <a:lnTo>
                    <a:pt x="6118" y="3625"/>
                  </a:lnTo>
                  <a:lnTo>
                    <a:pt x="6041" y="3274"/>
                  </a:lnTo>
                  <a:lnTo>
                    <a:pt x="5924" y="2923"/>
                  </a:lnTo>
                  <a:lnTo>
                    <a:pt x="5807" y="2592"/>
                  </a:lnTo>
                  <a:lnTo>
                    <a:pt x="5612" y="2202"/>
                  </a:lnTo>
                  <a:lnTo>
                    <a:pt x="5456" y="1930"/>
                  </a:lnTo>
                  <a:lnTo>
                    <a:pt x="5437" y="1891"/>
                  </a:lnTo>
                  <a:lnTo>
                    <a:pt x="5164" y="1501"/>
                  </a:lnTo>
                  <a:lnTo>
                    <a:pt x="5144" y="1462"/>
                  </a:lnTo>
                  <a:lnTo>
                    <a:pt x="4988" y="1287"/>
                  </a:lnTo>
                  <a:lnTo>
                    <a:pt x="4813" y="1092"/>
                  </a:lnTo>
                  <a:lnTo>
                    <a:pt x="4638" y="917"/>
                  </a:lnTo>
                  <a:lnTo>
                    <a:pt x="4423" y="761"/>
                  </a:lnTo>
                  <a:lnTo>
                    <a:pt x="4384" y="722"/>
                  </a:lnTo>
                  <a:lnTo>
                    <a:pt x="4384" y="702"/>
                  </a:lnTo>
                  <a:lnTo>
                    <a:pt x="4209" y="585"/>
                  </a:lnTo>
                  <a:lnTo>
                    <a:pt x="3995" y="449"/>
                  </a:lnTo>
                  <a:lnTo>
                    <a:pt x="3858" y="371"/>
                  </a:lnTo>
                  <a:lnTo>
                    <a:pt x="3819" y="371"/>
                  </a:lnTo>
                  <a:lnTo>
                    <a:pt x="3819" y="352"/>
                  </a:lnTo>
                  <a:lnTo>
                    <a:pt x="3644" y="274"/>
                  </a:lnTo>
                  <a:lnTo>
                    <a:pt x="3566" y="235"/>
                  </a:lnTo>
                  <a:lnTo>
                    <a:pt x="3371" y="176"/>
                  </a:lnTo>
                  <a:lnTo>
                    <a:pt x="3215" y="118"/>
                  </a:lnTo>
                  <a:lnTo>
                    <a:pt x="3157" y="98"/>
                  </a:lnTo>
                  <a:lnTo>
                    <a:pt x="3118" y="98"/>
                  </a:lnTo>
                  <a:lnTo>
                    <a:pt x="3118" y="79"/>
                  </a:lnTo>
                  <a:lnTo>
                    <a:pt x="3079" y="79"/>
                  </a:lnTo>
                  <a:lnTo>
                    <a:pt x="2787" y="20"/>
                  </a:lnTo>
                  <a:lnTo>
                    <a:pt x="2709" y="20"/>
                  </a:lnTo>
                  <a:lnTo>
                    <a:pt x="2650"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7"/>
            <p:cNvSpPr/>
            <p:nvPr/>
          </p:nvSpPr>
          <p:spPr>
            <a:xfrm>
              <a:off x="11601300" y="299863"/>
              <a:ext cx="155400" cy="206575"/>
            </a:xfrm>
            <a:custGeom>
              <a:avLst/>
              <a:gdLst/>
              <a:ahLst/>
              <a:cxnLst/>
              <a:rect l="l" t="t" r="r" b="b"/>
              <a:pathLst>
                <a:path w="6216" h="8263" fill="none" extrusionOk="0">
                  <a:moveTo>
                    <a:pt x="1696" y="98"/>
                  </a:moveTo>
                  <a:lnTo>
                    <a:pt x="1696" y="98"/>
                  </a:lnTo>
                  <a:lnTo>
                    <a:pt x="2027" y="20"/>
                  </a:lnTo>
                  <a:lnTo>
                    <a:pt x="2027" y="20"/>
                  </a:lnTo>
                  <a:lnTo>
                    <a:pt x="2105" y="20"/>
                  </a:lnTo>
                  <a:lnTo>
                    <a:pt x="2105" y="20"/>
                  </a:lnTo>
                  <a:lnTo>
                    <a:pt x="2124" y="20"/>
                  </a:lnTo>
                  <a:lnTo>
                    <a:pt x="2124" y="20"/>
                  </a:lnTo>
                  <a:lnTo>
                    <a:pt x="2163" y="1"/>
                  </a:lnTo>
                  <a:lnTo>
                    <a:pt x="2163" y="1"/>
                  </a:lnTo>
                  <a:lnTo>
                    <a:pt x="2163" y="1"/>
                  </a:lnTo>
                  <a:lnTo>
                    <a:pt x="2397" y="1"/>
                  </a:lnTo>
                  <a:lnTo>
                    <a:pt x="2397" y="1"/>
                  </a:lnTo>
                  <a:lnTo>
                    <a:pt x="2650" y="1"/>
                  </a:lnTo>
                  <a:lnTo>
                    <a:pt x="2650" y="1"/>
                  </a:lnTo>
                  <a:lnTo>
                    <a:pt x="2650" y="1"/>
                  </a:lnTo>
                  <a:lnTo>
                    <a:pt x="2709" y="20"/>
                  </a:lnTo>
                  <a:lnTo>
                    <a:pt x="2709" y="20"/>
                  </a:lnTo>
                  <a:lnTo>
                    <a:pt x="2709" y="20"/>
                  </a:lnTo>
                  <a:lnTo>
                    <a:pt x="2748" y="20"/>
                  </a:lnTo>
                  <a:lnTo>
                    <a:pt x="2767" y="20"/>
                  </a:lnTo>
                  <a:lnTo>
                    <a:pt x="2767" y="20"/>
                  </a:lnTo>
                  <a:lnTo>
                    <a:pt x="2806" y="20"/>
                  </a:lnTo>
                  <a:lnTo>
                    <a:pt x="2787" y="20"/>
                  </a:lnTo>
                  <a:lnTo>
                    <a:pt x="2787" y="20"/>
                  </a:lnTo>
                  <a:lnTo>
                    <a:pt x="2787" y="20"/>
                  </a:lnTo>
                  <a:lnTo>
                    <a:pt x="2787" y="20"/>
                  </a:lnTo>
                  <a:lnTo>
                    <a:pt x="3079" y="79"/>
                  </a:lnTo>
                  <a:lnTo>
                    <a:pt x="3118" y="79"/>
                  </a:lnTo>
                  <a:lnTo>
                    <a:pt x="3118" y="98"/>
                  </a:lnTo>
                  <a:lnTo>
                    <a:pt x="3157" y="98"/>
                  </a:lnTo>
                  <a:lnTo>
                    <a:pt x="3157" y="98"/>
                  </a:lnTo>
                  <a:lnTo>
                    <a:pt x="3215" y="118"/>
                  </a:lnTo>
                  <a:lnTo>
                    <a:pt x="3215" y="118"/>
                  </a:lnTo>
                  <a:lnTo>
                    <a:pt x="3371" y="176"/>
                  </a:lnTo>
                  <a:lnTo>
                    <a:pt x="3371" y="176"/>
                  </a:lnTo>
                  <a:lnTo>
                    <a:pt x="3566" y="235"/>
                  </a:lnTo>
                  <a:lnTo>
                    <a:pt x="3566" y="235"/>
                  </a:lnTo>
                  <a:lnTo>
                    <a:pt x="3566" y="235"/>
                  </a:lnTo>
                  <a:lnTo>
                    <a:pt x="3566" y="235"/>
                  </a:lnTo>
                  <a:lnTo>
                    <a:pt x="3566" y="235"/>
                  </a:lnTo>
                  <a:lnTo>
                    <a:pt x="3566" y="235"/>
                  </a:lnTo>
                  <a:lnTo>
                    <a:pt x="3566" y="235"/>
                  </a:lnTo>
                  <a:lnTo>
                    <a:pt x="3644" y="274"/>
                  </a:lnTo>
                  <a:lnTo>
                    <a:pt x="3644" y="274"/>
                  </a:lnTo>
                  <a:lnTo>
                    <a:pt x="3819" y="352"/>
                  </a:lnTo>
                  <a:lnTo>
                    <a:pt x="3819" y="371"/>
                  </a:lnTo>
                  <a:lnTo>
                    <a:pt x="3819" y="371"/>
                  </a:lnTo>
                  <a:lnTo>
                    <a:pt x="3858" y="371"/>
                  </a:lnTo>
                  <a:lnTo>
                    <a:pt x="3858" y="371"/>
                  </a:lnTo>
                  <a:lnTo>
                    <a:pt x="3995" y="449"/>
                  </a:lnTo>
                  <a:lnTo>
                    <a:pt x="3995" y="449"/>
                  </a:lnTo>
                  <a:lnTo>
                    <a:pt x="4209" y="585"/>
                  </a:lnTo>
                  <a:lnTo>
                    <a:pt x="4209" y="585"/>
                  </a:lnTo>
                  <a:lnTo>
                    <a:pt x="4384" y="70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384" y="722"/>
                  </a:lnTo>
                  <a:lnTo>
                    <a:pt x="4423" y="761"/>
                  </a:lnTo>
                  <a:lnTo>
                    <a:pt x="4423" y="761"/>
                  </a:lnTo>
                  <a:lnTo>
                    <a:pt x="4638" y="917"/>
                  </a:lnTo>
                  <a:lnTo>
                    <a:pt x="4638" y="917"/>
                  </a:lnTo>
                  <a:lnTo>
                    <a:pt x="4813" y="1092"/>
                  </a:lnTo>
                  <a:lnTo>
                    <a:pt x="4813" y="1092"/>
                  </a:lnTo>
                  <a:lnTo>
                    <a:pt x="4988" y="1287"/>
                  </a:lnTo>
                  <a:lnTo>
                    <a:pt x="5144" y="1462"/>
                  </a:lnTo>
                  <a:lnTo>
                    <a:pt x="5144" y="1462"/>
                  </a:lnTo>
                  <a:lnTo>
                    <a:pt x="5144" y="1462"/>
                  </a:lnTo>
                  <a:lnTo>
                    <a:pt x="5144" y="1462"/>
                  </a:lnTo>
                  <a:lnTo>
                    <a:pt x="5164" y="1501"/>
                  </a:lnTo>
                  <a:lnTo>
                    <a:pt x="5164" y="1501"/>
                  </a:lnTo>
                  <a:lnTo>
                    <a:pt x="5164" y="1501"/>
                  </a:lnTo>
                  <a:lnTo>
                    <a:pt x="5164" y="1501"/>
                  </a:lnTo>
                  <a:lnTo>
                    <a:pt x="5164" y="1501"/>
                  </a:lnTo>
                  <a:lnTo>
                    <a:pt x="5437" y="1891"/>
                  </a:lnTo>
                  <a:lnTo>
                    <a:pt x="5456" y="1930"/>
                  </a:lnTo>
                  <a:lnTo>
                    <a:pt x="5456" y="1930"/>
                  </a:lnTo>
                  <a:lnTo>
                    <a:pt x="5612" y="2202"/>
                  </a:lnTo>
                  <a:lnTo>
                    <a:pt x="5612" y="2202"/>
                  </a:lnTo>
                  <a:lnTo>
                    <a:pt x="5807" y="2592"/>
                  </a:lnTo>
                  <a:lnTo>
                    <a:pt x="5807" y="2592"/>
                  </a:lnTo>
                  <a:lnTo>
                    <a:pt x="5807" y="2592"/>
                  </a:lnTo>
                  <a:lnTo>
                    <a:pt x="5807" y="2592"/>
                  </a:lnTo>
                  <a:lnTo>
                    <a:pt x="5807" y="2592"/>
                  </a:lnTo>
                  <a:lnTo>
                    <a:pt x="5924" y="2923"/>
                  </a:lnTo>
                  <a:lnTo>
                    <a:pt x="6041" y="3274"/>
                  </a:lnTo>
                  <a:lnTo>
                    <a:pt x="6041" y="3274"/>
                  </a:lnTo>
                  <a:lnTo>
                    <a:pt x="6118" y="3625"/>
                  </a:lnTo>
                  <a:lnTo>
                    <a:pt x="6177" y="3976"/>
                  </a:lnTo>
                  <a:lnTo>
                    <a:pt x="6177" y="3956"/>
                  </a:lnTo>
                  <a:lnTo>
                    <a:pt x="6177" y="3956"/>
                  </a:lnTo>
                  <a:lnTo>
                    <a:pt x="6196" y="4287"/>
                  </a:lnTo>
                  <a:lnTo>
                    <a:pt x="6216" y="4619"/>
                  </a:lnTo>
                  <a:lnTo>
                    <a:pt x="6216" y="4619"/>
                  </a:lnTo>
                  <a:lnTo>
                    <a:pt x="6196" y="4950"/>
                  </a:lnTo>
                  <a:lnTo>
                    <a:pt x="6177" y="5261"/>
                  </a:lnTo>
                  <a:lnTo>
                    <a:pt x="6177" y="5261"/>
                  </a:lnTo>
                  <a:lnTo>
                    <a:pt x="6177" y="5261"/>
                  </a:lnTo>
                  <a:lnTo>
                    <a:pt x="6177" y="5261"/>
                  </a:lnTo>
                  <a:lnTo>
                    <a:pt x="6177" y="5261"/>
                  </a:lnTo>
                  <a:lnTo>
                    <a:pt x="6118" y="5534"/>
                  </a:lnTo>
                  <a:lnTo>
                    <a:pt x="6060" y="5827"/>
                  </a:lnTo>
                  <a:lnTo>
                    <a:pt x="6060" y="5827"/>
                  </a:lnTo>
                  <a:lnTo>
                    <a:pt x="5982" y="6080"/>
                  </a:lnTo>
                  <a:lnTo>
                    <a:pt x="5885" y="6333"/>
                  </a:lnTo>
                  <a:lnTo>
                    <a:pt x="5885" y="6314"/>
                  </a:lnTo>
                  <a:lnTo>
                    <a:pt x="5885" y="6333"/>
                  </a:lnTo>
                  <a:lnTo>
                    <a:pt x="5885" y="6333"/>
                  </a:lnTo>
                  <a:lnTo>
                    <a:pt x="5885" y="6333"/>
                  </a:lnTo>
                  <a:lnTo>
                    <a:pt x="5885" y="6333"/>
                  </a:lnTo>
                  <a:lnTo>
                    <a:pt x="5885" y="6333"/>
                  </a:lnTo>
                  <a:lnTo>
                    <a:pt x="5885" y="6333"/>
                  </a:lnTo>
                  <a:lnTo>
                    <a:pt x="5885" y="6333"/>
                  </a:lnTo>
                  <a:lnTo>
                    <a:pt x="5885" y="6333"/>
                  </a:lnTo>
                  <a:lnTo>
                    <a:pt x="5885" y="6333"/>
                  </a:lnTo>
                  <a:lnTo>
                    <a:pt x="5787" y="6547"/>
                  </a:lnTo>
                  <a:lnTo>
                    <a:pt x="5670" y="6762"/>
                  </a:lnTo>
                  <a:lnTo>
                    <a:pt x="5670" y="6762"/>
                  </a:lnTo>
                  <a:lnTo>
                    <a:pt x="5553" y="6957"/>
                  </a:lnTo>
                  <a:lnTo>
                    <a:pt x="5437" y="7132"/>
                  </a:lnTo>
                  <a:lnTo>
                    <a:pt x="5437" y="7132"/>
                  </a:lnTo>
                  <a:lnTo>
                    <a:pt x="5437" y="7132"/>
                  </a:lnTo>
                  <a:lnTo>
                    <a:pt x="5437" y="7132"/>
                  </a:lnTo>
                  <a:lnTo>
                    <a:pt x="5437" y="7132"/>
                  </a:lnTo>
                  <a:lnTo>
                    <a:pt x="5437" y="7132"/>
                  </a:lnTo>
                  <a:lnTo>
                    <a:pt x="5300" y="7307"/>
                  </a:lnTo>
                  <a:lnTo>
                    <a:pt x="5144" y="7463"/>
                  </a:lnTo>
                  <a:lnTo>
                    <a:pt x="5144" y="7463"/>
                  </a:lnTo>
                  <a:lnTo>
                    <a:pt x="4871" y="7716"/>
                  </a:lnTo>
                  <a:lnTo>
                    <a:pt x="4871" y="7697"/>
                  </a:lnTo>
                  <a:lnTo>
                    <a:pt x="4871" y="7697"/>
                  </a:lnTo>
                  <a:lnTo>
                    <a:pt x="4716" y="7814"/>
                  </a:lnTo>
                  <a:lnTo>
                    <a:pt x="4540" y="7931"/>
                  </a:lnTo>
                  <a:lnTo>
                    <a:pt x="4540" y="7931"/>
                  </a:lnTo>
                  <a:lnTo>
                    <a:pt x="4229" y="8087"/>
                  </a:lnTo>
                  <a:lnTo>
                    <a:pt x="4229" y="8087"/>
                  </a:lnTo>
                  <a:lnTo>
                    <a:pt x="4229" y="8087"/>
                  </a:lnTo>
                  <a:lnTo>
                    <a:pt x="4053" y="8145"/>
                  </a:lnTo>
                  <a:lnTo>
                    <a:pt x="3878" y="8204"/>
                  </a:lnTo>
                  <a:lnTo>
                    <a:pt x="3878" y="8204"/>
                  </a:lnTo>
                  <a:lnTo>
                    <a:pt x="3625" y="8262"/>
                  </a:lnTo>
                  <a:lnTo>
                    <a:pt x="3625" y="8262"/>
                  </a:lnTo>
                  <a:lnTo>
                    <a:pt x="3332" y="8184"/>
                  </a:lnTo>
                  <a:lnTo>
                    <a:pt x="3040" y="8087"/>
                  </a:lnTo>
                  <a:lnTo>
                    <a:pt x="2767" y="7970"/>
                  </a:lnTo>
                  <a:lnTo>
                    <a:pt x="2494" y="7853"/>
                  </a:lnTo>
                  <a:lnTo>
                    <a:pt x="2222" y="7697"/>
                  </a:lnTo>
                  <a:lnTo>
                    <a:pt x="1968" y="7522"/>
                  </a:lnTo>
                  <a:lnTo>
                    <a:pt x="1735" y="7327"/>
                  </a:lnTo>
                  <a:lnTo>
                    <a:pt x="1501" y="7112"/>
                  </a:lnTo>
                  <a:lnTo>
                    <a:pt x="1267" y="6879"/>
                  </a:lnTo>
                  <a:lnTo>
                    <a:pt x="1072" y="6645"/>
                  </a:lnTo>
                  <a:lnTo>
                    <a:pt x="877" y="6372"/>
                  </a:lnTo>
                  <a:lnTo>
                    <a:pt x="702" y="6099"/>
                  </a:lnTo>
                  <a:lnTo>
                    <a:pt x="546" y="5807"/>
                  </a:lnTo>
                  <a:lnTo>
                    <a:pt x="410" y="5495"/>
                  </a:lnTo>
                  <a:lnTo>
                    <a:pt x="293" y="5184"/>
                  </a:lnTo>
                  <a:lnTo>
                    <a:pt x="176" y="4852"/>
                  </a:lnTo>
                  <a:lnTo>
                    <a:pt x="176" y="4852"/>
                  </a:lnTo>
                  <a:lnTo>
                    <a:pt x="98" y="4521"/>
                  </a:lnTo>
                  <a:lnTo>
                    <a:pt x="39" y="4170"/>
                  </a:lnTo>
                  <a:lnTo>
                    <a:pt x="20" y="3839"/>
                  </a:lnTo>
                  <a:lnTo>
                    <a:pt x="1" y="3508"/>
                  </a:lnTo>
                  <a:lnTo>
                    <a:pt x="20" y="3177"/>
                  </a:lnTo>
                  <a:lnTo>
                    <a:pt x="59" y="2865"/>
                  </a:lnTo>
                  <a:lnTo>
                    <a:pt x="117" y="2534"/>
                  </a:lnTo>
                  <a:lnTo>
                    <a:pt x="195" y="2241"/>
                  </a:lnTo>
                  <a:lnTo>
                    <a:pt x="293" y="1930"/>
                  </a:lnTo>
                  <a:lnTo>
                    <a:pt x="410" y="1637"/>
                  </a:lnTo>
                  <a:lnTo>
                    <a:pt x="527" y="1365"/>
                  </a:lnTo>
                  <a:lnTo>
                    <a:pt x="682" y="1092"/>
                  </a:lnTo>
                  <a:lnTo>
                    <a:pt x="858" y="839"/>
                  </a:lnTo>
                  <a:lnTo>
                    <a:pt x="1053" y="605"/>
                  </a:lnTo>
                  <a:lnTo>
                    <a:pt x="1247" y="371"/>
                  </a:lnTo>
                  <a:lnTo>
                    <a:pt x="1462" y="157"/>
                  </a:lnTo>
                  <a:lnTo>
                    <a:pt x="1462" y="157"/>
                  </a:lnTo>
                  <a:lnTo>
                    <a:pt x="1676" y="98"/>
                  </a:lnTo>
                  <a:lnTo>
                    <a:pt x="1696" y="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7"/>
            <p:cNvSpPr/>
            <p:nvPr/>
          </p:nvSpPr>
          <p:spPr>
            <a:xfrm>
              <a:off x="11755700" y="431388"/>
              <a:ext cx="25" cy="500"/>
            </a:xfrm>
            <a:custGeom>
              <a:avLst/>
              <a:gdLst/>
              <a:ahLst/>
              <a:cxnLst/>
              <a:rect l="l" t="t" r="r" b="b"/>
              <a:pathLst>
                <a:path w="1" h="20" fill="none" extrusionOk="0">
                  <a:moveTo>
                    <a:pt x="1" y="0"/>
                  </a:move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7"/>
            <p:cNvSpPr/>
            <p:nvPr/>
          </p:nvSpPr>
          <p:spPr>
            <a:xfrm>
              <a:off x="11737200" y="478138"/>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7"/>
            <p:cNvSpPr/>
            <p:nvPr/>
          </p:nvSpPr>
          <p:spPr>
            <a:xfrm>
              <a:off x="11720150" y="366613"/>
              <a:ext cx="61400" cy="30225"/>
            </a:xfrm>
            <a:custGeom>
              <a:avLst/>
              <a:gdLst/>
              <a:ahLst/>
              <a:cxnLst/>
              <a:rect l="l" t="t" r="r" b="b"/>
              <a:pathLst>
                <a:path w="2456" h="1209" extrusionOk="0">
                  <a:moveTo>
                    <a:pt x="1579" y="0"/>
                  </a:moveTo>
                  <a:lnTo>
                    <a:pt x="1345" y="39"/>
                  </a:lnTo>
                  <a:lnTo>
                    <a:pt x="1092" y="98"/>
                  </a:lnTo>
                  <a:lnTo>
                    <a:pt x="858" y="175"/>
                  </a:lnTo>
                  <a:lnTo>
                    <a:pt x="624" y="253"/>
                  </a:lnTo>
                  <a:lnTo>
                    <a:pt x="429" y="370"/>
                  </a:lnTo>
                  <a:lnTo>
                    <a:pt x="273" y="468"/>
                  </a:lnTo>
                  <a:lnTo>
                    <a:pt x="137" y="585"/>
                  </a:lnTo>
                  <a:lnTo>
                    <a:pt x="59" y="702"/>
                  </a:lnTo>
                  <a:lnTo>
                    <a:pt x="1" y="818"/>
                  </a:lnTo>
                  <a:lnTo>
                    <a:pt x="1" y="877"/>
                  </a:lnTo>
                  <a:lnTo>
                    <a:pt x="20" y="935"/>
                  </a:lnTo>
                  <a:lnTo>
                    <a:pt x="40" y="974"/>
                  </a:lnTo>
                  <a:lnTo>
                    <a:pt x="59" y="1013"/>
                  </a:lnTo>
                  <a:lnTo>
                    <a:pt x="156" y="1091"/>
                  </a:lnTo>
                  <a:lnTo>
                    <a:pt x="293" y="1150"/>
                  </a:lnTo>
                  <a:lnTo>
                    <a:pt x="468" y="1189"/>
                  </a:lnTo>
                  <a:lnTo>
                    <a:pt x="663" y="1208"/>
                  </a:lnTo>
                  <a:lnTo>
                    <a:pt x="877" y="1189"/>
                  </a:lnTo>
                  <a:lnTo>
                    <a:pt x="1111" y="1150"/>
                  </a:lnTo>
                  <a:lnTo>
                    <a:pt x="1364" y="1111"/>
                  </a:lnTo>
                  <a:lnTo>
                    <a:pt x="1598" y="1033"/>
                  </a:lnTo>
                  <a:lnTo>
                    <a:pt x="1832" y="935"/>
                  </a:lnTo>
                  <a:lnTo>
                    <a:pt x="2007" y="838"/>
                  </a:lnTo>
                  <a:lnTo>
                    <a:pt x="2183" y="721"/>
                  </a:lnTo>
                  <a:lnTo>
                    <a:pt x="2300" y="604"/>
                  </a:lnTo>
                  <a:lnTo>
                    <a:pt x="2397" y="487"/>
                  </a:lnTo>
                  <a:lnTo>
                    <a:pt x="2436" y="390"/>
                  </a:lnTo>
                  <a:lnTo>
                    <a:pt x="2456" y="331"/>
                  </a:lnTo>
                  <a:lnTo>
                    <a:pt x="2436" y="273"/>
                  </a:lnTo>
                  <a:lnTo>
                    <a:pt x="2417" y="214"/>
                  </a:lnTo>
                  <a:lnTo>
                    <a:pt x="2397" y="175"/>
                  </a:lnTo>
                  <a:lnTo>
                    <a:pt x="2300" y="98"/>
                  </a:lnTo>
                  <a:lnTo>
                    <a:pt x="2163" y="39"/>
                  </a:lnTo>
                  <a:lnTo>
                    <a:pt x="1988" y="20"/>
                  </a:lnTo>
                  <a:lnTo>
                    <a:pt x="1793"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7"/>
            <p:cNvSpPr/>
            <p:nvPr/>
          </p:nvSpPr>
          <p:spPr>
            <a:xfrm>
              <a:off x="11720150" y="366613"/>
              <a:ext cx="61400" cy="30225"/>
            </a:xfrm>
            <a:custGeom>
              <a:avLst/>
              <a:gdLst/>
              <a:ahLst/>
              <a:cxnLst/>
              <a:rect l="l" t="t" r="r" b="b"/>
              <a:pathLst>
                <a:path w="2456" h="1209" fill="none" extrusionOk="0">
                  <a:moveTo>
                    <a:pt x="2436" y="273"/>
                  </a:moveTo>
                  <a:lnTo>
                    <a:pt x="2436" y="273"/>
                  </a:lnTo>
                  <a:lnTo>
                    <a:pt x="2456" y="331"/>
                  </a:lnTo>
                  <a:lnTo>
                    <a:pt x="2436" y="390"/>
                  </a:lnTo>
                  <a:lnTo>
                    <a:pt x="2397" y="487"/>
                  </a:lnTo>
                  <a:lnTo>
                    <a:pt x="2300" y="604"/>
                  </a:lnTo>
                  <a:lnTo>
                    <a:pt x="2183" y="721"/>
                  </a:lnTo>
                  <a:lnTo>
                    <a:pt x="2007" y="838"/>
                  </a:lnTo>
                  <a:lnTo>
                    <a:pt x="1832" y="935"/>
                  </a:lnTo>
                  <a:lnTo>
                    <a:pt x="1598" y="1033"/>
                  </a:lnTo>
                  <a:lnTo>
                    <a:pt x="1364" y="1111"/>
                  </a:lnTo>
                  <a:lnTo>
                    <a:pt x="1364" y="1111"/>
                  </a:lnTo>
                  <a:lnTo>
                    <a:pt x="1111" y="1150"/>
                  </a:lnTo>
                  <a:lnTo>
                    <a:pt x="877" y="1189"/>
                  </a:lnTo>
                  <a:lnTo>
                    <a:pt x="663" y="1208"/>
                  </a:lnTo>
                  <a:lnTo>
                    <a:pt x="468" y="1189"/>
                  </a:lnTo>
                  <a:lnTo>
                    <a:pt x="293" y="1150"/>
                  </a:lnTo>
                  <a:lnTo>
                    <a:pt x="156" y="1091"/>
                  </a:lnTo>
                  <a:lnTo>
                    <a:pt x="59" y="1013"/>
                  </a:lnTo>
                  <a:lnTo>
                    <a:pt x="40" y="974"/>
                  </a:lnTo>
                  <a:lnTo>
                    <a:pt x="20" y="935"/>
                  </a:lnTo>
                  <a:lnTo>
                    <a:pt x="20" y="935"/>
                  </a:lnTo>
                  <a:lnTo>
                    <a:pt x="1" y="877"/>
                  </a:lnTo>
                  <a:lnTo>
                    <a:pt x="1" y="818"/>
                  </a:lnTo>
                  <a:lnTo>
                    <a:pt x="59" y="702"/>
                  </a:lnTo>
                  <a:lnTo>
                    <a:pt x="137" y="585"/>
                  </a:lnTo>
                  <a:lnTo>
                    <a:pt x="273" y="468"/>
                  </a:lnTo>
                  <a:lnTo>
                    <a:pt x="429" y="370"/>
                  </a:lnTo>
                  <a:lnTo>
                    <a:pt x="624" y="253"/>
                  </a:lnTo>
                  <a:lnTo>
                    <a:pt x="858" y="175"/>
                  </a:lnTo>
                  <a:lnTo>
                    <a:pt x="1092" y="98"/>
                  </a:lnTo>
                  <a:lnTo>
                    <a:pt x="1092" y="98"/>
                  </a:lnTo>
                  <a:lnTo>
                    <a:pt x="1345" y="39"/>
                  </a:lnTo>
                  <a:lnTo>
                    <a:pt x="1579" y="0"/>
                  </a:lnTo>
                  <a:lnTo>
                    <a:pt x="1793" y="0"/>
                  </a:lnTo>
                  <a:lnTo>
                    <a:pt x="1988" y="20"/>
                  </a:lnTo>
                  <a:lnTo>
                    <a:pt x="2163" y="39"/>
                  </a:lnTo>
                  <a:lnTo>
                    <a:pt x="2300" y="98"/>
                  </a:lnTo>
                  <a:lnTo>
                    <a:pt x="2397" y="175"/>
                  </a:lnTo>
                  <a:lnTo>
                    <a:pt x="2417" y="214"/>
                  </a:lnTo>
                  <a:lnTo>
                    <a:pt x="2436" y="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7"/>
            <p:cNvSpPr/>
            <p:nvPr/>
          </p:nvSpPr>
          <p:spPr>
            <a:xfrm>
              <a:off x="11487800" y="490813"/>
              <a:ext cx="111100" cy="67250"/>
            </a:xfrm>
            <a:custGeom>
              <a:avLst/>
              <a:gdLst/>
              <a:ahLst/>
              <a:cxnLst/>
              <a:rect l="l" t="t" r="r" b="b"/>
              <a:pathLst>
                <a:path w="4444" h="2690" extrusionOk="0">
                  <a:moveTo>
                    <a:pt x="2592" y="1"/>
                  </a:moveTo>
                  <a:lnTo>
                    <a:pt x="2261" y="20"/>
                  </a:lnTo>
                  <a:lnTo>
                    <a:pt x="1930" y="98"/>
                  </a:lnTo>
                  <a:lnTo>
                    <a:pt x="1735" y="156"/>
                  </a:lnTo>
                  <a:lnTo>
                    <a:pt x="1559" y="215"/>
                  </a:lnTo>
                  <a:lnTo>
                    <a:pt x="1384" y="293"/>
                  </a:lnTo>
                  <a:lnTo>
                    <a:pt x="1228" y="390"/>
                  </a:lnTo>
                  <a:lnTo>
                    <a:pt x="1053" y="488"/>
                  </a:lnTo>
                  <a:lnTo>
                    <a:pt x="916" y="585"/>
                  </a:lnTo>
                  <a:lnTo>
                    <a:pt x="780" y="702"/>
                  </a:lnTo>
                  <a:lnTo>
                    <a:pt x="644" y="838"/>
                  </a:lnTo>
                  <a:lnTo>
                    <a:pt x="507" y="975"/>
                  </a:lnTo>
                  <a:lnTo>
                    <a:pt x="332" y="1228"/>
                  </a:lnTo>
                  <a:lnTo>
                    <a:pt x="176" y="1501"/>
                  </a:lnTo>
                  <a:lnTo>
                    <a:pt x="118" y="1657"/>
                  </a:lnTo>
                  <a:lnTo>
                    <a:pt x="59" y="1813"/>
                  </a:lnTo>
                  <a:lnTo>
                    <a:pt x="40" y="1949"/>
                  </a:lnTo>
                  <a:lnTo>
                    <a:pt x="1" y="2124"/>
                  </a:lnTo>
                  <a:lnTo>
                    <a:pt x="1" y="2183"/>
                  </a:lnTo>
                  <a:lnTo>
                    <a:pt x="40" y="2241"/>
                  </a:lnTo>
                  <a:lnTo>
                    <a:pt x="235" y="2397"/>
                  </a:lnTo>
                  <a:lnTo>
                    <a:pt x="468" y="2533"/>
                  </a:lnTo>
                  <a:lnTo>
                    <a:pt x="702" y="2611"/>
                  </a:lnTo>
                  <a:lnTo>
                    <a:pt x="955" y="2670"/>
                  </a:lnTo>
                  <a:lnTo>
                    <a:pt x="1228" y="2689"/>
                  </a:lnTo>
                  <a:lnTo>
                    <a:pt x="1501" y="2689"/>
                  </a:lnTo>
                  <a:lnTo>
                    <a:pt x="1774" y="2670"/>
                  </a:lnTo>
                  <a:lnTo>
                    <a:pt x="2086" y="2592"/>
                  </a:lnTo>
                  <a:lnTo>
                    <a:pt x="2241" y="2572"/>
                  </a:lnTo>
                  <a:lnTo>
                    <a:pt x="2475" y="2494"/>
                  </a:lnTo>
                  <a:lnTo>
                    <a:pt x="2709" y="2417"/>
                  </a:lnTo>
                  <a:lnTo>
                    <a:pt x="2943" y="2300"/>
                  </a:lnTo>
                  <a:lnTo>
                    <a:pt x="3196" y="2183"/>
                  </a:lnTo>
                  <a:lnTo>
                    <a:pt x="3430" y="2066"/>
                  </a:lnTo>
                  <a:lnTo>
                    <a:pt x="3664" y="1929"/>
                  </a:lnTo>
                  <a:lnTo>
                    <a:pt x="3878" y="1774"/>
                  </a:lnTo>
                  <a:lnTo>
                    <a:pt x="4073" y="1618"/>
                  </a:lnTo>
                  <a:lnTo>
                    <a:pt x="4190" y="1520"/>
                  </a:lnTo>
                  <a:lnTo>
                    <a:pt x="4287" y="1403"/>
                  </a:lnTo>
                  <a:lnTo>
                    <a:pt x="4365" y="1286"/>
                  </a:lnTo>
                  <a:lnTo>
                    <a:pt x="4424" y="1131"/>
                  </a:lnTo>
                  <a:lnTo>
                    <a:pt x="4443" y="1014"/>
                  </a:lnTo>
                  <a:lnTo>
                    <a:pt x="4443" y="877"/>
                  </a:lnTo>
                  <a:lnTo>
                    <a:pt x="4404" y="760"/>
                  </a:lnTo>
                  <a:lnTo>
                    <a:pt x="4326" y="643"/>
                  </a:lnTo>
                  <a:lnTo>
                    <a:pt x="4248" y="527"/>
                  </a:lnTo>
                  <a:lnTo>
                    <a:pt x="4151" y="429"/>
                  </a:lnTo>
                  <a:lnTo>
                    <a:pt x="4014" y="351"/>
                  </a:lnTo>
                  <a:lnTo>
                    <a:pt x="3878" y="254"/>
                  </a:lnTo>
                  <a:lnTo>
                    <a:pt x="3722" y="195"/>
                  </a:lnTo>
                  <a:lnTo>
                    <a:pt x="3566" y="137"/>
                  </a:lnTo>
                  <a:lnTo>
                    <a:pt x="3410" y="78"/>
                  </a:lnTo>
                  <a:lnTo>
                    <a:pt x="3235" y="39"/>
                  </a:lnTo>
                  <a:lnTo>
                    <a:pt x="2904" y="1"/>
                  </a:lnTo>
                  <a:close/>
                </a:path>
              </a:pathLst>
            </a:custGeom>
            <a:solidFill>
              <a:srgbClr val="FF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7"/>
            <p:cNvSpPr/>
            <p:nvPr/>
          </p:nvSpPr>
          <p:spPr>
            <a:xfrm>
              <a:off x="11487800" y="490813"/>
              <a:ext cx="111100" cy="67250"/>
            </a:xfrm>
            <a:custGeom>
              <a:avLst/>
              <a:gdLst/>
              <a:ahLst/>
              <a:cxnLst/>
              <a:rect l="l" t="t" r="r" b="b"/>
              <a:pathLst>
                <a:path w="4444" h="2690" fill="none" extrusionOk="0">
                  <a:moveTo>
                    <a:pt x="1930" y="98"/>
                  </a:moveTo>
                  <a:lnTo>
                    <a:pt x="1930" y="98"/>
                  </a:lnTo>
                  <a:lnTo>
                    <a:pt x="1735" y="156"/>
                  </a:lnTo>
                  <a:lnTo>
                    <a:pt x="1735" y="156"/>
                  </a:lnTo>
                  <a:lnTo>
                    <a:pt x="1559" y="215"/>
                  </a:lnTo>
                  <a:lnTo>
                    <a:pt x="1384" y="293"/>
                  </a:lnTo>
                  <a:lnTo>
                    <a:pt x="1228" y="390"/>
                  </a:lnTo>
                  <a:lnTo>
                    <a:pt x="1053" y="488"/>
                  </a:lnTo>
                  <a:lnTo>
                    <a:pt x="1053" y="488"/>
                  </a:lnTo>
                  <a:lnTo>
                    <a:pt x="916" y="585"/>
                  </a:lnTo>
                  <a:lnTo>
                    <a:pt x="780" y="702"/>
                  </a:lnTo>
                  <a:lnTo>
                    <a:pt x="644" y="838"/>
                  </a:lnTo>
                  <a:lnTo>
                    <a:pt x="507" y="975"/>
                  </a:lnTo>
                  <a:lnTo>
                    <a:pt x="507" y="975"/>
                  </a:lnTo>
                  <a:lnTo>
                    <a:pt x="332" y="1228"/>
                  </a:lnTo>
                  <a:lnTo>
                    <a:pt x="176" y="1501"/>
                  </a:lnTo>
                  <a:lnTo>
                    <a:pt x="176" y="1501"/>
                  </a:lnTo>
                  <a:lnTo>
                    <a:pt x="118" y="1657"/>
                  </a:lnTo>
                  <a:lnTo>
                    <a:pt x="59" y="1813"/>
                  </a:lnTo>
                  <a:lnTo>
                    <a:pt x="59" y="1813"/>
                  </a:lnTo>
                  <a:lnTo>
                    <a:pt x="40" y="1949"/>
                  </a:lnTo>
                  <a:lnTo>
                    <a:pt x="1" y="2124"/>
                  </a:lnTo>
                  <a:lnTo>
                    <a:pt x="1" y="2124"/>
                  </a:lnTo>
                  <a:lnTo>
                    <a:pt x="1" y="2183"/>
                  </a:lnTo>
                  <a:lnTo>
                    <a:pt x="40" y="2241"/>
                  </a:lnTo>
                  <a:lnTo>
                    <a:pt x="40" y="2241"/>
                  </a:lnTo>
                  <a:lnTo>
                    <a:pt x="235" y="2397"/>
                  </a:lnTo>
                  <a:lnTo>
                    <a:pt x="468" y="2533"/>
                  </a:lnTo>
                  <a:lnTo>
                    <a:pt x="468" y="2533"/>
                  </a:lnTo>
                  <a:lnTo>
                    <a:pt x="702" y="2611"/>
                  </a:lnTo>
                  <a:lnTo>
                    <a:pt x="955" y="2670"/>
                  </a:lnTo>
                  <a:lnTo>
                    <a:pt x="955" y="2670"/>
                  </a:lnTo>
                  <a:lnTo>
                    <a:pt x="1228" y="2689"/>
                  </a:lnTo>
                  <a:lnTo>
                    <a:pt x="1501" y="2689"/>
                  </a:lnTo>
                  <a:lnTo>
                    <a:pt x="1774" y="2670"/>
                  </a:lnTo>
                  <a:lnTo>
                    <a:pt x="2086" y="2592"/>
                  </a:lnTo>
                  <a:lnTo>
                    <a:pt x="2086" y="2592"/>
                  </a:lnTo>
                  <a:lnTo>
                    <a:pt x="2241" y="2572"/>
                  </a:lnTo>
                  <a:lnTo>
                    <a:pt x="2241" y="2572"/>
                  </a:lnTo>
                  <a:lnTo>
                    <a:pt x="2475" y="2494"/>
                  </a:lnTo>
                  <a:lnTo>
                    <a:pt x="2709" y="2417"/>
                  </a:lnTo>
                  <a:lnTo>
                    <a:pt x="2943" y="2300"/>
                  </a:lnTo>
                  <a:lnTo>
                    <a:pt x="3196" y="2183"/>
                  </a:lnTo>
                  <a:lnTo>
                    <a:pt x="3196" y="2183"/>
                  </a:lnTo>
                  <a:lnTo>
                    <a:pt x="3430" y="2066"/>
                  </a:lnTo>
                  <a:lnTo>
                    <a:pt x="3664" y="1929"/>
                  </a:lnTo>
                  <a:lnTo>
                    <a:pt x="3878" y="1774"/>
                  </a:lnTo>
                  <a:lnTo>
                    <a:pt x="4073" y="1618"/>
                  </a:lnTo>
                  <a:lnTo>
                    <a:pt x="4073" y="1618"/>
                  </a:lnTo>
                  <a:lnTo>
                    <a:pt x="4190" y="1520"/>
                  </a:lnTo>
                  <a:lnTo>
                    <a:pt x="4287" y="1403"/>
                  </a:lnTo>
                  <a:lnTo>
                    <a:pt x="4287" y="1403"/>
                  </a:lnTo>
                  <a:lnTo>
                    <a:pt x="4365" y="1286"/>
                  </a:lnTo>
                  <a:lnTo>
                    <a:pt x="4424" y="1131"/>
                  </a:lnTo>
                  <a:lnTo>
                    <a:pt x="4424" y="1131"/>
                  </a:lnTo>
                  <a:lnTo>
                    <a:pt x="4443" y="1014"/>
                  </a:lnTo>
                  <a:lnTo>
                    <a:pt x="4443" y="877"/>
                  </a:lnTo>
                  <a:lnTo>
                    <a:pt x="4443" y="877"/>
                  </a:lnTo>
                  <a:lnTo>
                    <a:pt x="4404" y="760"/>
                  </a:lnTo>
                  <a:lnTo>
                    <a:pt x="4404" y="760"/>
                  </a:lnTo>
                  <a:lnTo>
                    <a:pt x="4326" y="643"/>
                  </a:lnTo>
                  <a:lnTo>
                    <a:pt x="4326" y="643"/>
                  </a:lnTo>
                  <a:lnTo>
                    <a:pt x="4248" y="527"/>
                  </a:lnTo>
                  <a:lnTo>
                    <a:pt x="4151" y="429"/>
                  </a:lnTo>
                  <a:lnTo>
                    <a:pt x="4014" y="351"/>
                  </a:lnTo>
                  <a:lnTo>
                    <a:pt x="3878" y="254"/>
                  </a:lnTo>
                  <a:lnTo>
                    <a:pt x="3878" y="254"/>
                  </a:lnTo>
                  <a:lnTo>
                    <a:pt x="3722" y="195"/>
                  </a:lnTo>
                  <a:lnTo>
                    <a:pt x="3566" y="137"/>
                  </a:lnTo>
                  <a:lnTo>
                    <a:pt x="3410" y="78"/>
                  </a:lnTo>
                  <a:lnTo>
                    <a:pt x="3235" y="39"/>
                  </a:lnTo>
                  <a:lnTo>
                    <a:pt x="3235" y="39"/>
                  </a:lnTo>
                  <a:lnTo>
                    <a:pt x="2904" y="1"/>
                  </a:lnTo>
                  <a:lnTo>
                    <a:pt x="2592" y="1"/>
                  </a:lnTo>
                  <a:lnTo>
                    <a:pt x="2261" y="20"/>
                  </a:lnTo>
                  <a:lnTo>
                    <a:pt x="1930" y="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7"/>
            <p:cNvSpPr/>
            <p:nvPr/>
          </p:nvSpPr>
          <p:spPr>
            <a:xfrm>
              <a:off x="11604225" y="500063"/>
              <a:ext cx="500" cy="25"/>
            </a:xfrm>
            <a:custGeom>
              <a:avLst/>
              <a:gdLst/>
              <a:ahLst/>
              <a:cxnLst/>
              <a:rect l="l" t="t" r="r" b="b"/>
              <a:pathLst>
                <a:path w="20" h="1" extrusionOk="0">
                  <a:moveTo>
                    <a:pt x="0" y="1"/>
                  </a:moveTo>
                  <a:lnTo>
                    <a:pt x="20" y="1"/>
                  </a:lnTo>
                  <a:lnTo>
                    <a:pt x="0"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7"/>
            <p:cNvSpPr/>
            <p:nvPr/>
          </p:nvSpPr>
          <p:spPr>
            <a:xfrm>
              <a:off x="11604225" y="500063"/>
              <a:ext cx="500" cy="25"/>
            </a:xfrm>
            <a:custGeom>
              <a:avLst/>
              <a:gdLst/>
              <a:ahLst/>
              <a:cxnLst/>
              <a:rect l="l" t="t" r="r" b="b"/>
              <a:pathLst>
                <a:path w="20" h="1" fill="none" extrusionOk="0">
                  <a:moveTo>
                    <a:pt x="0" y="1"/>
                  </a:moveTo>
                  <a:lnTo>
                    <a:pt x="2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7"/>
            <p:cNvSpPr/>
            <p:nvPr/>
          </p:nvSpPr>
          <p:spPr>
            <a:xfrm>
              <a:off x="11459550" y="447938"/>
              <a:ext cx="150550" cy="112075"/>
            </a:xfrm>
            <a:custGeom>
              <a:avLst/>
              <a:gdLst/>
              <a:ahLst/>
              <a:cxnLst/>
              <a:rect l="l" t="t" r="r" b="b"/>
              <a:pathLst>
                <a:path w="6022" h="4483" extrusionOk="0">
                  <a:moveTo>
                    <a:pt x="3820" y="1852"/>
                  </a:moveTo>
                  <a:lnTo>
                    <a:pt x="4190" y="1871"/>
                  </a:lnTo>
                  <a:lnTo>
                    <a:pt x="4482" y="1930"/>
                  </a:lnTo>
                  <a:lnTo>
                    <a:pt x="4735" y="2027"/>
                  </a:lnTo>
                  <a:lnTo>
                    <a:pt x="4930" y="2125"/>
                  </a:lnTo>
                  <a:lnTo>
                    <a:pt x="5105" y="2222"/>
                  </a:lnTo>
                  <a:lnTo>
                    <a:pt x="5203" y="2320"/>
                  </a:lnTo>
                  <a:lnTo>
                    <a:pt x="5300" y="2417"/>
                  </a:lnTo>
                  <a:lnTo>
                    <a:pt x="5339" y="2456"/>
                  </a:lnTo>
                  <a:lnTo>
                    <a:pt x="5378" y="2495"/>
                  </a:lnTo>
                  <a:lnTo>
                    <a:pt x="5417" y="2592"/>
                  </a:lnTo>
                  <a:lnTo>
                    <a:pt x="5437" y="2612"/>
                  </a:lnTo>
                  <a:lnTo>
                    <a:pt x="5476" y="2690"/>
                  </a:lnTo>
                  <a:lnTo>
                    <a:pt x="5495" y="2709"/>
                  </a:lnTo>
                  <a:lnTo>
                    <a:pt x="5534" y="2826"/>
                  </a:lnTo>
                  <a:lnTo>
                    <a:pt x="5417" y="2982"/>
                  </a:lnTo>
                  <a:lnTo>
                    <a:pt x="5300" y="3138"/>
                  </a:lnTo>
                  <a:lnTo>
                    <a:pt x="5067" y="3391"/>
                  </a:lnTo>
                  <a:lnTo>
                    <a:pt x="4774" y="3605"/>
                  </a:lnTo>
                  <a:lnTo>
                    <a:pt x="4794" y="3605"/>
                  </a:lnTo>
                  <a:lnTo>
                    <a:pt x="4599" y="3742"/>
                  </a:lnTo>
                  <a:lnTo>
                    <a:pt x="4404" y="3839"/>
                  </a:lnTo>
                  <a:lnTo>
                    <a:pt x="4190" y="3956"/>
                  </a:lnTo>
                  <a:lnTo>
                    <a:pt x="3975" y="4034"/>
                  </a:lnTo>
                  <a:lnTo>
                    <a:pt x="3722" y="4112"/>
                  </a:lnTo>
                  <a:lnTo>
                    <a:pt x="3605" y="4151"/>
                  </a:lnTo>
                  <a:lnTo>
                    <a:pt x="3566" y="4171"/>
                  </a:lnTo>
                  <a:lnTo>
                    <a:pt x="3235" y="4229"/>
                  </a:lnTo>
                  <a:lnTo>
                    <a:pt x="3001" y="4268"/>
                  </a:lnTo>
                  <a:lnTo>
                    <a:pt x="2787" y="4287"/>
                  </a:lnTo>
                  <a:lnTo>
                    <a:pt x="2339" y="4287"/>
                  </a:lnTo>
                  <a:lnTo>
                    <a:pt x="1988" y="4229"/>
                  </a:lnTo>
                  <a:lnTo>
                    <a:pt x="1637" y="4132"/>
                  </a:lnTo>
                  <a:lnTo>
                    <a:pt x="1442" y="4054"/>
                  </a:lnTo>
                  <a:lnTo>
                    <a:pt x="1267" y="3956"/>
                  </a:lnTo>
                  <a:lnTo>
                    <a:pt x="1267" y="3917"/>
                  </a:lnTo>
                  <a:lnTo>
                    <a:pt x="1248" y="3878"/>
                  </a:lnTo>
                  <a:lnTo>
                    <a:pt x="1248" y="3722"/>
                  </a:lnTo>
                  <a:lnTo>
                    <a:pt x="1248" y="3566"/>
                  </a:lnTo>
                  <a:lnTo>
                    <a:pt x="1287" y="3411"/>
                  </a:lnTo>
                  <a:lnTo>
                    <a:pt x="1345" y="3255"/>
                  </a:lnTo>
                  <a:lnTo>
                    <a:pt x="1442" y="3060"/>
                  </a:lnTo>
                  <a:lnTo>
                    <a:pt x="1559" y="2885"/>
                  </a:lnTo>
                  <a:lnTo>
                    <a:pt x="1735" y="2670"/>
                  </a:lnTo>
                  <a:lnTo>
                    <a:pt x="1949" y="2475"/>
                  </a:lnTo>
                  <a:lnTo>
                    <a:pt x="2105" y="2378"/>
                  </a:lnTo>
                  <a:lnTo>
                    <a:pt x="2261" y="2281"/>
                  </a:lnTo>
                  <a:lnTo>
                    <a:pt x="2612" y="2105"/>
                  </a:lnTo>
                  <a:lnTo>
                    <a:pt x="2806" y="2027"/>
                  </a:lnTo>
                  <a:lnTo>
                    <a:pt x="3021" y="1969"/>
                  </a:lnTo>
                  <a:lnTo>
                    <a:pt x="3235" y="1910"/>
                  </a:lnTo>
                  <a:lnTo>
                    <a:pt x="3449" y="1871"/>
                  </a:lnTo>
                  <a:lnTo>
                    <a:pt x="3820" y="1852"/>
                  </a:lnTo>
                  <a:close/>
                  <a:moveTo>
                    <a:pt x="4443" y="1"/>
                  </a:moveTo>
                  <a:lnTo>
                    <a:pt x="4268" y="20"/>
                  </a:lnTo>
                  <a:lnTo>
                    <a:pt x="4092" y="59"/>
                  </a:lnTo>
                  <a:lnTo>
                    <a:pt x="3859" y="137"/>
                  </a:lnTo>
                  <a:lnTo>
                    <a:pt x="3605" y="274"/>
                  </a:lnTo>
                  <a:lnTo>
                    <a:pt x="3371" y="410"/>
                  </a:lnTo>
                  <a:lnTo>
                    <a:pt x="3157" y="566"/>
                  </a:lnTo>
                  <a:lnTo>
                    <a:pt x="3040" y="663"/>
                  </a:lnTo>
                  <a:lnTo>
                    <a:pt x="3021" y="663"/>
                  </a:lnTo>
                  <a:lnTo>
                    <a:pt x="2748" y="839"/>
                  </a:lnTo>
                  <a:lnTo>
                    <a:pt x="2728" y="858"/>
                  </a:lnTo>
                  <a:lnTo>
                    <a:pt x="2689" y="858"/>
                  </a:lnTo>
                  <a:lnTo>
                    <a:pt x="2358" y="839"/>
                  </a:lnTo>
                  <a:lnTo>
                    <a:pt x="2222" y="839"/>
                  </a:lnTo>
                  <a:lnTo>
                    <a:pt x="1949" y="800"/>
                  </a:lnTo>
                  <a:lnTo>
                    <a:pt x="1657" y="800"/>
                  </a:lnTo>
                  <a:lnTo>
                    <a:pt x="1384" y="819"/>
                  </a:lnTo>
                  <a:lnTo>
                    <a:pt x="1150" y="858"/>
                  </a:lnTo>
                  <a:lnTo>
                    <a:pt x="975" y="917"/>
                  </a:lnTo>
                  <a:lnTo>
                    <a:pt x="819" y="995"/>
                  </a:lnTo>
                  <a:lnTo>
                    <a:pt x="663" y="1073"/>
                  </a:lnTo>
                  <a:lnTo>
                    <a:pt x="527" y="1170"/>
                  </a:lnTo>
                  <a:lnTo>
                    <a:pt x="410" y="1267"/>
                  </a:lnTo>
                  <a:lnTo>
                    <a:pt x="312" y="1384"/>
                  </a:lnTo>
                  <a:lnTo>
                    <a:pt x="234" y="1501"/>
                  </a:lnTo>
                  <a:lnTo>
                    <a:pt x="157" y="1618"/>
                  </a:lnTo>
                  <a:lnTo>
                    <a:pt x="98" y="1735"/>
                  </a:lnTo>
                  <a:lnTo>
                    <a:pt x="59" y="1871"/>
                  </a:lnTo>
                  <a:lnTo>
                    <a:pt x="20" y="2008"/>
                  </a:lnTo>
                  <a:lnTo>
                    <a:pt x="1" y="2261"/>
                  </a:lnTo>
                  <a:lnTo>
                    <a:pt x="20" y="2553"/>
                  </a:lnTo>
                  <a:lnTo>
                    <a:pt x="98" y="2826"/>
                  </a:lnTo>
                  <a:lnTo>
                    <a:pt x="215" y="3099"/>
                  </a:lnTo>
                  <a:lnTo>
                    <a:pt x="371" y="3372"/>
                  </a:lnTo>
                  <a:lnTo>
                    <a:pt x="566" y="3625"/>
                  </a:lnTo>
                  <a:lnTo>
                    <a:pt x="780" y="3839"/>
                  </a:lnTo>
                  <a:lnTo>
                    <a:pt x="1014" y="4034"/>
                  </a:lnTo>
                  <a:lnTo>
                    <a:pt x="1287" y="4190"/>
                  </a:lnTo>
                  <a:lnTo>
                    <a:pt x="1579" y="4307"/>
                  </a:lnTo>
                  <a:lnTo>
                    <a:pt x="1871" y="4404"/>
                  </a:lnTo>
                  <a:lnTo>
                    <a:pt x="2183" y="4463"/>
                  </a:lnTo>
                  <a:lnTo>
                    <a:pt x="2475" y="4482"/>
                  </a:lnTo>
                  <a:lnTo>
                    <a:pt x="2787" y="4482"/>
                  </a:lnTo>
                  <a:lnTo>
                    <a:pt x="3118" y="4463"/>
                  </a:lnTo>
                  <a:lnTo>
                    <a:pt x="3332" y="4424"/>
                  </a:lnTo>
                  <a:lnTo>
                    <a:pt x="3566" y="4365"/>
                  </a:lnTo>
                  <a:lnTo>
                    <a:pt x="3664" y="4346"/>
                  </a:lnTo>
                  <a:lnTo>
                    <a:pt x="3936" y="4268"/>
                  </a:lnTo>
                  <a:lnTo>
                    <a:pt x="4190" y="4171"/>
                  </a:lnTo>
                  <a:lnTo>
                    <a:pt x="4482" y="4034"/>
                  </a:lnTo>
                  <a:lnTo>
                    <a:pt x="4755" y="3878"/>
                  </a:lnTo>
                  <a:lnTo>
                    <a:pt x="5008" y="3683"/>
                  </a:lnTo>
                  <a:lnTo>
                    <a:pt x="5242" y="3489"/>
                  </a:lnTo>
                  <a:lnTo>
                    <a:pt x="5456" y="3255"/>
                  </a:lnTo>
                  <a:lnTo>
                    <a:pt x="5632" y="3021"/>
                  </a:lnTo>
                  <a:lnTo>
                    <a:pt x="5787" y="2748"/>
                  </a:lnTo>
                  <a:lnTo>
                    <a:pt x="5904" y="2456"/>
                  </a:lnTo>
                  <a:lnTo>
                    <a:pt x="5982" y="2164"/>
                  </a:lnTo>
                  <a:lnTo>
                    <a:pt x="6021" y="1832"/>
                  </a:lnTo>
                  <a:lnTo>
                    <a:pt x="6021" y="1540"/>
                  </a:lnTo>
                  <a:lnTo>
                    <a:pt x="5982" y="1228"/>
                  </a:lnTo>
                  <a:lnTo>
                    <a:pt x="5904" y="956"/>
                  </a:lnTo>
                  <a:lnTo>
                    <a:pt x="5787" y="702"/>
                  </a:lnTo>
                  <a:lnTo>
                    <a:pt x="5632" y="488"/>
                  </a:lnTo>
                  <a:lnTo>
                    <a:pt x="5554" y="391"/>
                  </a:lnTo>
                  <a:lnTo>
                    <a:pt x="5437" y="293"/>
                  </a:lnTo>
                  <a:lnTo>
                    <a:pt x="5320" y="215"/>
                  </a:lnTo>
                  <a:lnTo>
                    <a:pt x="5203" y="157"/>
                  </a:lnTo>
                  <a:lnTo>
                    <a:pt x="5067" y="98"/>
                  </a:lnTo>
                  <a:lnTo>
                    <a:pt x="4930" y="59"/>
                  </a:lnTo>
                  <a:lnTo>
                    <a:pt x="4774" y="20"/>
                  </a:lnTo>
                  <a:lnTo>
                    <a:pt x="4618"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7"/>
            <p:cNvSpPr/>
            <p:nvPr/>
          </p:nvSpPr>
          <p:spPr>
            <a:xfrm>
              <a:off x="11459550" y="447938"/>
              <a:ext cx="150550" cy="112075"/>
            </a:xfrm>
            <a:custGeom>
              <a:avLst/>
              <a:gdLst/>
              <a:ahLst/>
              <a:cxnLst/>
              <a:rect l="l" t="t" r="r" b="b"/>
              <a:pathLst>
                <a:path w="6022" h="4483" fill="none" extrusionOk="0">
                  <a:moveTo>
                    <a:pt x="4092" y="59"/>
                  </a:moveTo>
                  <a:lnTo>
                    <a:pt x="4092" y="59"/>
                  </a:lnTo>
                  <a:lnTo>
                    <a:pt x="3859" y="137"/>
                  </a:lnTo>
                  <a:lnTo>
                    <a:pt x="3605" y="274"/>
                  </a:lnTo>
                  <a:lnTo>
                    <a:pt x="3605" y="274"/>
                  </a:lnTo>
                  <a:lnTo>
                    <a:pt x="3371" y="410"/>
                  </a:lnTo>
                  <a:lnTo>
                    <a:pt x="3157" y="566"/>
                  </a:lnTo>
                  <a:lnTo>
                    <a:pt x="3040" y="663"/>
                  </a:lnTo>
                  <a:lnTo>
                    <a:pt x="3040" y="663"/>
                  </a:lnTo>
                  <a:lnTo>
                    <a:pt x="3040" y="663"/>
                  </a:lnTo>
                  <a:lnTo>
                    <a:pt x="3021" y="663"/>
                  </a:lnTo>
                  <a:lnTo>
                    <a:pt x="3021" y="663"/>
                  </a:lnTo>
                  <a:lnTo>
                    <a:pt x="3021" y="663"/>
                  </a:lnTo>
                  <a:lnTo>
                    <a:pt x="3021" y="663"/>
                  </a:lnTo>
                  <a:lnTo>
                    <a:pt x="2748" y="839"/>
                  </a:lnTo>
                  <a:lnTo>
                    <a:pt x="2748" y="839"/>
                  </a:lnTo>
                  <a:lnTo>
                    <a:pt x="2728" y="858"/>
                  </a:lnTo>
                  <a:lnTo>
                    <a:pt x="2728" y="858"/>
                  </a:lnTo>
                  <a:lnTo>
                    <a:pt x="2709" y="858"/>
                  </a:lnTo>
                  <a:lnTo>
                    <a:pt x="2689" y="858"/>
                  </a:lnTo>
                  <a:lnTo>
                    <a:pt x="2689" y="858"/>
                  </a:lnTo>
                  <a:lnTo>
                    <a:pt x="2358" y="839"/>
                  </a:lnTo>
                  <a:lnTo>
                    <a:pt x="2222" y="839"/>
                  </a:lnTo>
                  <a:lnTo>
                    <a:pt x="2222" y="839"/>
                  </a:lnTo>
                  <a:lnTo>
                    <a:pt x="1949" y="800"/>
                  </a:lnTo>
                  <a:lnTo>
                    <a:pt x="1657" y="800"/>
                  </a:lnTo>
                  <a:lnTo>
                    <a:pt x="1657" y="800"/>
                  </a:lnTo>
                  <a:lnTo>
                    <a:pt x="1384" y="819"/>
                  </a:lnTo>
                  <a:lnTo>
                    <a:pt x="1150" y="858"/>
                  </a:lnTo>
                  <a:lnTo>
                    <a:pt x="1150" y="858"/>
                  </a:lnTo>
                  <a:lnTo>
                    <a:pt x="975" y="917"/>
                  </a:lnTo>
                  <a:lnTo>
                    <a:pt x="975" y="917"/>
                  </a:lnTo>
                  <a:lnTo>
                    <a:pt x="819" y="995"/>
                  </a:lnTo>
                  <a:lnTo>
                    <a:pt x="663" y="1073"/>
                  </a:lnTo>
                  <a:lnTo>
                    <a:pt x="527" y="1170"/>
                  </a:lnTo>
                  <a:lnTo>
                    <a:pt x="410" y="1267"/>
                  </a:lnTo>
                  <a:lnTo>
                    <a:pt x="410" y="1267"/>
                  </a:lnTo>
                  <a:lnTo>
                    <a:pt x="312" y="1384"/>
                  </a:lnTo>
                  <a:lnTo>
                    <a:pt x="234" y="1501"/>
                  </a:lnTo>
                  <a:lnTo>
                    <a:pt x="157" y="1618"/>
                  </a:lnTo>
                  <a:lnTo>
                    <a:pt x="98" y="1735"/>
                  </a:lnTo>
                  <a:lnTo>
                    <a:pt x="98" y="1735"/>
                  </a:lnTo>
                  <a:lnTo>
                    <a:pt x="59" y="1871"/>
                  </a:lnTo>
                  <a:lnTo>
                    <a:pt x="20" y="2008"/>
                  </a:lnTo>
                  <a:lnTo>
                    <a:pt x="20" y="2008"/>
                  </a:lnTo>
                  <a:lnTo>
                    <a:pt x="1" y="2261"/>
                  </a:lnTo>
                  <a:lnTo>
                    <a:pt x="1" y="2261"/>
                  </a:lnTo>
                  <a:lnTo>
                    <a:pt x="20" y="2553"/>
                  </a:lnTo>
                  <a:lnTo>
                    <a:pt x="98" y="2826"/>
                  </a:lnTo>
                  <a:lnTo>
                    <a:pt x="98" y="2826"/>
                  </a:lnTo>
                  <a:lnTo>
                    <a:pt x="215" y="3099"/>
                  </a:lnTo>
                  <a:lnTo>
                    <a:pt x="371" y="3372"/>
                  </a:lnTo>
                  <a:lnTo>
                    <a:pt x="371" y="3372"/>
                  </a:lnTo>
                  <a:lnTo>
                    <a:pt x="566" y="3625"/>
                  </a:lnTo>
                  <a:lnTo>
                    <a:pt x="780" y="3839"/>
                  </a:lnTo>
                  <a:lnTo>
                    <a:pt x="780" y="3839"/>
                  </a:lnTo>
                  <a:lnTo>
                    <a:pt x="1014" y="4034"/>
                  </a:lnTo>
                  <a:lnTo>
                    <a:pt x="1287" y="4190"/>
                  </a:lnTo>
                  <a:lnTo>
                    <a:pt x="1579" y="4307"/>
                  </a:lnTo>
                  <a:lnTo>
                    <a:pt x="1871" y="4404"/>
                  </a:lnTo>
                  <a:lnTo>
                    <a:pt x="1871" y="4404"/>
                  </a:lnTo>
                  <a:lnTo>
                    <a:pt x="2183" y="4463"/>
                  </a:lnTo>
                  <a:lnTo>
                    <a:pt x="2475" y="4482"/>
                  </a:lnTo>
                  <a:lnTo>
                    <a:pt x="2787" y="4482"/>
                  </a:lnTo>
                  <a:lnTo>
                    <a:pt x="3118" y="4463"/>
                  </a:lnTo>
                  <a:lnTo>
                    <a:pt x="3118" y="4463"/>
                  </a:lnTo>
                  <a:lnTo>
                    <a:pt x="3332" y="4424"/>
                  </a:lnTo>
                  <a:lnTo>
                    <a:pt x="3566" y="4365"/>
                  </a:lnTo>
                  <a:lnTo>
                    <a:pt x="3566" y="4365"/>
                  </a:lnTo>
                  <a:lnTo>
                    <a:pt x="3664" y="4346"/>
                  </a:lnTo>
                  <a:lnTo>
                    <a:pt x="3664" y="4346"/>
                  </a:lnTo>
                  <a:lnTo>
                    <a:pt x="3936" y="4268"/>
                  </a:lnTo>
                  <a:lnTo>
                    <a:pt x="4190" y="4171"/>
                  </a:lnTo>
                  <a:lnTo>
                    <a:pt x="4190" y="4171"/>
                  </a:lnTo>
                  <a:lnTo>
                    <a:pt x="4482" y="4034"/>
                  </a:lnTo>
                  <a:lnTo>
                    <a:pt x="4755" y="3878"/>
                  </a:lnTo>
                  <a:lnTo>
                    <a:pt x="5008" y="3683"/>
                  </a:lnTo>
                  <a:lnTo>
                    <a:pt x="5242" y="3489"/>
                  </a:lnTo>
                  <a:lnTo>
                    <a:pt x="5242" y="3489"/>
                  </a:lnTo>
                  <a:lnTo>
                    <a:pt x="5456" y="3255"/>
                  </a:lnTo>
                  <a:lnTo>
                    <a:pt x="5632" y="3021"/>
                  </a:lnTo>
                  <a:lnTo>
                    <a:pt x="5787" y="2748"/>
                  </a:lnTo>
                  <a:lnTo>
                    <a:pt x="5904" y="2456"/>
                  </a:lnTo>
                  <a:lnTo>
                    <a:pt x="5904" y="2456"/>
                  </a:lnTo>
                  <a:lnTo>
                    <a:pt x="5982" y="2164"/>
                  </a:lnTo>
                  <a:lnTo>
                    <a:pt x="6021" y="1832"/>
                  </a:lnTo>
                  <a:lnTo>
                    <a:pt x="6021" y="1832"/>
                  </a:lnTo>
                  <a:lnTo>
                    <a:pt x="6021" y="1540"/>
                  </a:lnTo>
                  <a:lnTo>
                    <a:pt x="5982" y="1228"/>
                  </a:lnTo>
                  <a:lnTo>
                    <a:pt x="5982" y="1228"/>
                  </a:lnTo>
                  <a:lnTo>
                    <a:pt x="5904" y="956"/>
                  </a:lnTo>
                  <a:lnTo>
                    <a:pt x="5787" y="702"/>
                  </a:lnTo>
                  <a:lnTo>
                    <a:pt x="5787" y="702"/>
                  </a:lnTo>
                  <a:lnTo>
                    <a:pt x="5632" y="488"/>
                  </a:lnTo>
                  <a:lnTo>
                    <a:pt x="5632" y="488"/>
                  </a:lnTo>
                  <a:lnTo>
                    <a:pt x="5554" y="391"/>
                  </a:lnTo>
                  <a:lnTo>
                    <a:pt x="5437" y="293"/>
                  </a:lnTo>
                  <a:lnTo>
                    <a:pt x="5437" y="293"/>
                  </a:lnTo>
                  <a:lnTo>
                    <a:pt x="5320" y="215"/>
                  </a:lnTo>
                  <a:lnTo>
                    <a:pt x="5203" y="157"/>
                  </a:lnTo>
                  <a:lnTo>
                    <a:pt x="5067" y="98"/>
                  </a:lnTo>
                  <a:lnTo>
                    <a:pt x="4930" y="59"/>
                  </a:lnTo>
                  <a:lnTo>
                    <a:pt x="4930" y="59"/>
                  </a:lnTo>
                  <a:lnTo>
                    <a:pt x="4774" y="20"/>
                  </a:lnTo>
                  <a:lnTo>
                    <a:pt x="4618" y="1"/>
                  </a:lnTo>
                  <a:lnTo>
                    <a:pt x="4443" y="1"/>
                  </a:lnTo>
                  <a:lnTo>
                    <a:pt x="4268" y="20"/>
                  </a:lnTo>
                  <a:lnTo>
                    <a:pt x="4268" y="20"/>
                  </a:lnTo>
                  <a:lnTo>
                    <a:pt x="4092"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7"/>
            <p:cNvSpPr/>
            <p:nvPr/>
          </p:nvSpPr>
          <p:spPr>
            <a:xfrm>
              <a:off x="11490725" y="494213"/>
              <a:ext cx="107200" cy="60925"/>
            </a:xfrm>
            <a:custGeom>
              <a:avLst/>
              <a:gdLst/>
              <a:ahLst/>
              <a:cxnLst/>
              <a:rect l="l" t="t" r="r" b="b"/>
              <a:pathLst>
                <a:path w="4288" h="2437" fill="none" extrusionOk="0">
                  <a:moveTo>
                    <a:pt x="1365" y="254"/>
                  </a:moveTo>
                  <a:lnTo>
                    <a:pt x="1365" y="254"/>
                  </a:lnTo>
                  <a:lnTo>
                    <a:pt x="1559" y="176"/>
                  </a:lnTo>
                  <a:lnTo>
                    <a:pt x="1774" y="118"/>
                  </a:lnTo>
                  <a:lnTo>
                    <a:pt x="1774" y="118"/>
                  </a:lnTo>
                  <a:lnTo>
                    <a:pt x="1774" y="118"/>
                  </a:lnTo>
                  <a:lnTo>
                    <a:pt x="1988" y="59"/>
                  </a:lnTo>
                  <a:lnTo>
                    <a:pt x="2202" y="20"/>
                  </a:lnTo>
                  <a:lnTo>
                    <a:pt x="2202" y="20"/>
                  </a:lnTo>
                  <a:lnTo>
                    <a:pt x="2573" y="1"/>
                  </a:lnTo>
                  <a:lnTo>
                    <a:pt x="2943" y="20"/>
                  </a:lnTo>
                  <a:lnTo>
                    <a:pt x="2943" y="20"/>
                  </a:lnTo>
                  <a:lnTo>
                    <a:pt x="3235" y="79"/>
                  </a:lnTo>
                  <a:lnTo>
                    <a:pt x="3488" y="176"/>
                  </a:lnTo>
                  <a:lnTo>
                    <a:pt x="3488" y="176"/>
                  </a:lnTo>
                  <a:lnTo>
                    <a:pt x="3683" y="274"/>
                  </a:lnTo>
                  <a:lnTo>
                    <a:pt x="3858" y="371"/>
                  </a:lnTo>
                  <a:lnTo>
                    <a:pt x="3858" y="371"/>
                  </a:lnTo>
                  <a:lnTo>
                    <a:pt x="3956" y="469"/>
                  </a:lnTo>
                  <a:lnTo>
                    <a:pt x="4053" y="566"/>
                  </a:lnTo>
                  <a:lnTo>
                    <a:pt x="4053" y="566"/>
                  </a:lnTo>
                  <a:lnTo>
                    <a:pt x="4092" y="605"/>
                  </a:lnTo>
                  <a:lnTo>
                    <a:pt x="4092" y="605"/>
                  </a:lnTo>
                  <a:lnTo>
                    <a:pt x="4092" y="605"/>
                  </a:lnTo>
                  <a:lnTo>
                    <a:pt x="4131" y="644"/>
                  </a:lnTo>
                  <a:lnTo>
                    <a:pt x="4131" y="644"/>
                  </a:lnTo>
                  <a:lnTo>
                    <a:pt x="4170" y="741"/>
                  </a:lnTo>
                  <a:lnTo>
                    <a:pt x="4190" y="761"/>
                  </a:lnTo>
                  <a:lnTo>
                    <a:pt x="4190" y="761"/>
                  </a:lnTo>
                  <a:lnTo>
                    <a:pt x="4190" y="761"/>
                  </a:lnTo>
                  <a:lnTo>
                    <a:pt x="4229" y="839"/>
                  </a:lnTo>
                  <a:lnTo>
                    <a:pt x="4248" y="858"/>
                  </a:lnTo>
                  <a:lnTo>
                    <a:pt x="4248" y="858"/>
                  </a:lnTo>
                  <a:lnTo>
                    <a:pt x="4287" y="975"/>
                  </a:lnTo>
                  <a:lnTo>
                    <a:pt x="4287" y="975"/>
                  </a:lnTo>
                  <a:lnTo>
                    <a:pt x="4170" y="1131"/>
                  </a:lnTo>
                  <a:lnTo>
                    <a:pt x="4053" y="1287"/>
                  </a:lnTo>
                  <a:lnTo>
                    <a:pt x="4053" y="1287"/>
                  </a:lnTo>
                  <a:lnTo>
                    <a:pt x="3820" y="1540"/>
                  </a:lnTo>
                  <a:lnTo>
                    <a:pt x="3527" y="1754"/>
                  </a:lnTo>
                  <a:lnTo>
                    <a:pt x="3547" y="1754"/>
                  </a:lnTo>
                  <a:lnTo>
                    <a:pt x="3547" y="1754"/>
                  </a:lnTo>
                  <a:lnTo>
                    <a:pt x="3352" y="1891"/>
                  </a:lnTo>
                  <a:lnTo>
                    <a:pt x="3157" y="1988"/>
                  </a:lnTo>
                  <a:lnTo>
                    <a:pt x="2943" y="2105"/>
                  </a:lnTo>
                  <a:lnTo>
                    <a:pt x="2728" y="2183"/>
                  </a:lnTo>
                  <a:lnTo>
                    <a:pt x="2728" y="2183"/>
                  </a:lnTo>
                  <a:lnTo>
                    <a:pt x="2475" y="2261"/>
                  </a:lnTo>
                  <a:lnTo>
                    <a:pt x="2475" y="2261"/>
                  </a:lnTo>
                  <a:lnTo>
                    <a:pt x="2358" y="2300"/>
                  </a:lnTo>
                  <a:lnTo>
                    <a:pt x="2319" y="2320"/>
                  </a:lnTo>
                  <a:lnTo>
                    <a:pt x="2319" y="2320"/>
                  </a:lnTo>
                  <a:lnTo>
                    <a:pt x="1988" y="2378"/>
                  </a:lnTo>
                  <a:lnTo>
                    <a:pt x="1988" y="2378"/>
                  </a:lnTo>
                  <a:lnTo>
                    <a:pt x="1754" y="2417"/>
                  </a:lnTo>
                  <a:lnTo>
                    <a:pt x="1540" y="2436"/>
                  </a:lnTo>
                  <a:lnTo>
                    <a:pt x="1306" y="2436"/>
                  </a:lnTo>
                  <a:lnTo>
                    <a:pt x="1092" y="2436"/>
                  </a:lnTo>
                  <a:lnTo>
                    <a:pt x="1092" y="2436"/>
                  </a:lnTo>
                  <a:lnTo>
                    <a:pt x="1092" y="2436"/>
                  </a:lnTo>
                  <a:lnTo>
                    <a:pt x="741" y="2378"/>
                  </a:lnTo>
                  <a:lnTo>
                    <a:pt x="390" y="2281"/>
                  </a:lnTo>
                  <a:lnTo>
                    <a:pt x="390" y="2281"/>
                  </a:lnTo>
                  <a:lnTo>
                    <a:pt x="195" y="2203"/>
                  </a:lnTo>
                  <a:lnTo>
                    <a:pt x="20" y="2105"/>
                  </a:lnTo>
                  <a:lnTo>
                    <a:pt x="20" y="2105"/>
                  </a:lnTo>
                  <a:lnTo>
                    <a:pt x="20" y="2066"/>
                  </a:lnTo>
                  <a:lnTo>
                    <a:pt x="1" y="2027"/>
                  </a:lnTo>
                  <a:lnTo>
                    <a:pt x="1" y="2027"/>
                  </a:lnTo>
                  <a:lnTo>
                    <a:pt x="1" y="1871"/>
                  </a:lnTo>
                  <a:lnTo>
                    <a:pt x="1" y="1715"/>
                  </a:lnTo>
                  <a:lnTo>
                    <a:pt x="1" y="1715"/>
                  </a:lnTo>
                  <a:lnTo>
                    <a:pt x="1" y="1715"/>
                  </a:lnTo>
                  <a:lnTo>
                    <a:pt x="1" y="1715"/>
                  </a:lnTo>
                  <a:lnTo>
                    <a:pt x="1" y="1715"/>
                  </a:lnTo>
                  <a:lnTo>
                    <a:pt x="40" y="1560"/>
                  </a:lnTo>
                  <a:lnTo>
                    <a:pt x="98" y="1404"/>
                  </a:lnTo>
                  <a:lnTo>
                    <a:pt x="98" y="1404"/>
                  </a:lnTo>
                  <a:lnTo>
                    <a:pt x="195" y="1209"/>
                  </a:lnTo>
                  <a:lnTo>
                    <a:pt x="312" y="1034"/>
                  </a:lnTo>
                  <a:lnTo>
                    <a:pt x="312" y="1034"/>
                  </a:lnTo>
                  <a:lnTo>
                    <a:pt x="488" y="819"/>
                  </a:lnTo>
                  <a:lnTo>
                    <a:pt x="702" y="624"/>
                  </a:lnTo>
                  <a:lnTo>
                    <a:pt x="702" y="624"/>
                  </a:lnTo>
                  <a:lnTo>
                    <a:pt x="858" y="527"/>
                  </a:lnTo>
                  <a:lnTo>
                    <a:pt x="1014" y="430"/>
                  </a:lnTo>
                  <a:lnTo>
                    <a:pt x="1365" y="254"/>
                  </a:lnTo>
                  <a:lnTo>
                    <a:pt x="1365" y="25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47"/>
          <p:cNvGrpSpPr/>
          <p:nvPr/>
        </p:nvGrpSpPr>
        <p:grpSpPr>
          <a:xfrm rot="545914">
            <a:off x="8066668" y="139799"/>
            <a:ext cx="667044" cy="667382"/>
            <a:chOff x="3856975" y="1542575"/>
            <a:chExt cx="940125" cy="940600"/>
          </a:xfrm>
        </p:grpSpPr>
        <p:sp>
          <p:nvSpPr>
            <p:cNvPr id="2758" name="Google Shape;2758;p47"/>
            <p:cNvSpPr/>
            <p:nvPr/>
          </p:nvSpPr>
          <p:spPr>
            <a:xfrm>
              <a:off x="3856975" y="1543550"/>
              <a:ext cx="870475" cy="865600"/>
            </a:xfrm>
            <a:custGeom>
              <a:avLst/>
              <a:gdLst/>
              <a:ahLst/>
              <a:cxnLst/>
              <a:rect l="l" t="t" r="r" b="b"/>
              <a:pathLst>
                <a:path w="34819" h="34624" extrusionOk="0">
                  <a:moveTo>
                    <a:pt x="98" y="20634"/>
                  </a:moveTo>
                  <a:lnTo>
                    <a:pt x="196" y="21452"/>
                  </a:lnTo>
                  <a:lnTo>
                    <a:pt x="332" y="22270"/>
                  </a:lnTo>
                  <a:lnTo>
                    <a:pt x="390" y="22536"/>
                  </a:lnTo>
                  <a:lnTo>
                    <a:pt x="293" y="22017"/>
                  </a:lnTo>
                  <a:lnTo>
                    <a:pt x="196" y="21374"/>
                  </a:lnTo>
                  <a:lnTo>
                    <a:pt x="118" y="20731"/>
                  </a:lnTo>
                  <a:lnTo>
                    <a:pt x="115" y="20704"/>
                  </a:lnTo>
                  <a:lnTo>
                    <a:pt x="115" y="20704"/>
                  </a:lnTo>
                  <a:lnTo>
                    <a:pt x="98" y="20634"/>
                  </a:lnTo>
                  <a:close/>
                  <a:moveTo>
                    <a:pt x="390" y="22536"/>
                  </a:moveTo>
                  <a:lnTo>
                    <a:pt x="410" y="22640"/>
                  </a:lnTo>
                  <a:lnTo>
                    <a:pt x="546" y="23264"/>
                  </a:lnTo>
                  <a:lnTo>
                    <a:pt x="702" y="23868"/>
                  </a:lnTo>
                  <a:lnTo>
                    <a:pt x="507" y="23069"/>
                  </a:lnTo>
                  <a:lnTo>
                    <a:pt x="390" y="22536"/>
                  </a:lnTo>
                  <a:close/>
                  <a:moveTo>
                    <a:pt x="18316" y="0"/>
                  </a:moveTo>
                  <a:lnTo>
                    <a:pt x="17829" y="20"/>
                  </a:lnTo>
                  <a:lnTo>
                    <a:pt x="17361" y="39"/>
                  </a:lnTo>
                  <a:lnTo>
                    <a:pt x="16874" y="78"/>
                  </a:lnTo>
                  <a:lnTo>
                    <a:pt x="16406" y="136"/>
                  </a:lnTo>
                  <a:lnTo>
                    <a:pt x="15939" y="214"/>
                  </a:lnTo>
                  <a:lnTo>
                    <a:pt x="15471" y="292"/>
                  </a:lnTo>
                  <a:lnTo>
                    <a:pt x="15003" y="370"/>
                  </a:lnTo>
                  <a:lnTo>
                    <a:pt x="14555" y="468"/>
                  </a:lnTo>
                  <a:lnTo>
                    <a:pt x="14107" y="585"/>
                  </a:lnTo>
                  <a:lnTo>
                    <a:pt x="13211" y="838"/>
                  </a:lnTo>
                  <a:lnTo>
                    <a:pt x="12334" y="1130"/>
                  </a:lnTo>
                  <a:lnTo>
                    <a:pt x="11477" y="1461"/>
                  </a:lnTo>
                  <a:lnTo>
                    <a:pt x="10658" y="1851"/>
                  </a:lnTo>
                  <a:lnTo>
                    <a:pt x="9840" y="2260"/>
                  </a:lnTo>
                  <a:lnTo>
                    <a:pt x="9061" y="2708"/>
                  </a:lnTo>
                  <a:lnTo>
                    <a:pt x="8301" y="3195"/>
                  </a:lnTo>
                  <a:lnTo>
                    <a:pt x="7560" y="3721"/>
                  </a:lnTo>
                  <a:lnTo>
                    <a:pt x="6840" y="4286"/>
                  </a:lnTo>
                  <a:lnTo>
                    <a:pt x="6158" y="4871"/>
                  </a:lnTo>
                  <a:lnTo>
                    <a:pt x="5515" y="5494"/>
                  </a:lnTo>
                  <a:lnTo>
                    <a:pt x="4891" y="6157"/>
                  </a:lnTo>
                  <a:lnTo>
                    <a:pt x="4307" y="6839"/>
                  </a:lnTo>
                  <a:lnTo>
                    <a:pt x="3742" y="7540"/>
                  </a:lnTo>
                  <a:lnTo>
                    <a:pt x="3216" y="8281"/>
                  </a:lnTo>
                  <a:lnTo>
                    <a:pt x="2728" y="9041"/>
                  </a:lnTo>
                  <a:lnTo>
                    <a:pt x="2280" y="9820"/>
                  </a:lnTo>
                  <a:lnTo>
                    <a:pt x="1871" y="10638"/>
                  </a:lnTo>
                  <a:lnTo>
                    <a:pt x="1481" y="11476"/>
                  </a:lnTo>
                  <a:lnTo>
                    <a:pt x="1150" y="12314"/>
                  </a:lnTo>
                  <a:lnTo>
                    <a:pt x="858" y="13191"/>
                  </a:lnTo>
                  <a:lnTo>
                    <a:pt x="605" y="14087"/>
                  </a:lnTo>
                  <a:lnTo>
                    <a:pt x="488" y="14535"/>
                  </a:lnTo>
                  <a:lnTo>
                    <a:pt x="390" y="15003"/>
                  </a:lnTo>
                  <a:lnTo>
                    <a:pt x="293" y="15451"/>
                  </a:lnTo>
                  <a:lnTo>
                    <a:pt x="215" y="15918"/>
                  </a:lnTo>
                  <a:lnTo>
                    <a:pt x="157" y="16386"/>
                  </a:lnTo>
                  <a:lnTo>
                    <a:pt x="98" y="16854"/>
                  </a:lnTo>
                  <a:lnTo>
                    <a:pt x="59" y="17341"/>
                  </a:lnTo>
                  <a:lnTo>
                    <a:pt x="40" y="17808"/>
                  </a:lnTo>
                  <a:lnTo>
                    <a:pt x="20" y="18295"/>
                  </a:lnTo>
                  <a:lnTo>
                    <a:pt x="1" y="18783"/>
                  </a:lnTo>
                  <a:lnTo>
                    <a:pt x="20" y="19445"/>
                  </a:lnTo>
                  <a:lnTo>
                    <a:pt x="59" y="20088"/>
                  </a:lnTo>
                  <a:lnTo>
                    <a:pt x="115" y="20704"/>
                  </a:lnTo>
                  <a:lnTo>
                    <a:pt x="115" y="20704"/>
                  </a:lnTo>
                  <a:lnTo>
                    <a:pt x="235" y="21199"/>
                  </a:lnTo>
                  <a:lnTo>
                    <a:pt x="371" y="21744"/>
                  </a:lnTo>
                  <a:lnTo>
                    <a:pt x="546" y="22329"/>
                  </a:lnTo>
                  <a:lnTo>
                    <a:pt x="722" y="22874"/>
                  </a:lnTo>
                  <a:lnTo>
                    <a:pt x="916" y="23400"/>
                  </a:lnTo>
                  <a:lnTo>
                    <a:pt x="1111" y="23887"/>
                  </a:lnTo>
                  <a:lnTo>
                    <a:pt x="1345" y="24433"/>
                  </a:lnTo>
                  <a:lnTo>
                    <a:pt x="1618" y="24978"/>
                  </a:lnTo>
                  <a:lnTo>
                    <a:pt x="1871" y="25485"/>
                  </a:lnTo>
                  <a:lnTo>
                    <a:pt x="2163" y="25972"/>
                  </a:lnTo>
                  <a:lnTo>
                    <a:pt x="2456" y="26459"/>
                  </a:lnTo>
                  <a:lnTo>
                    <a:pt x="2748" y="26927"/>
                  </a:lnTo>
                  <a:lnTo>
                    <a:pt x="3079" y="27375"/>
                  </a:lnTo>
                  <a:lnTo>
                    <a:pt x="3410" y="27804"/>
                  </a:lnTo>
                  <a:lnTo>
                    <a:pt x="3761" y="28252"/>
                  </a:lnTo>
                  <a:lnTo>
                    <a:pt x="4131" y="28700"/>
                  </a:lnTo>
                  <a:lnTo>
                    <a:pt x="4501" y="29109"/>
                  </a:lnTo>
                  <a:lnTo>
                    <a:pt x="4891" y="29499"/>
                  </a:lnTo>
                  <a:lnTo>
                    <a:pt x="5320" y="29908"/>
                  </a:lnTo>
                  <a:lnTo>
                    <a:pt x="5729" y="30278"/>
                  </a:lnTo>
                  <a:lnTo>
                    <a:pt x="6138" y="30629"/>
                  </a:lnTo>
                  <a:lnTo>
                    <a:pt x="6567" y="30980"/>
                  </a:lnTo>
                  <a:lnTo>
                    <a:pt x="7034" y="31330"/>
                  </a:lnTo>
                  <a:lnTo>
                    <a:pt x="7502" y="31642"/>
                  </a:lnTo>
                  <a:lnTo>
                    <a:pt x="7970" y="31954"/>
                  </a:lnTo>
                  <a:lnTo>
                    <a:pt x="8437" y="32246"/>
                  </a:lnTo>
                  <a:lnTo>
                    <a:pt x="8963" y="32538"/>
                  </a:lnTo>
                  <a:lnTo>
                    <a:pt x="9470" y="32792"/>
                  </a:lnTo>
                  <a:lnTo>
                    <a:pt x="9976" y="33025"/>
                  </a:lnTo>
                  <a:lnTo>
                    <a:pt x="10444" y="33259"/>
                  </a:lnTo>
                  <a:lnTo>
                    <a:pt x="11009" y="33473"/>
                  </a:lnTo>
                  <a:lnTo>
                    <a:pt x="11555" y="33668"/>
                  </a:lnTo>
                  <a:lnTo>
                    <a:pt x="12120" y="33863"/>
                  </a:lnTo>
                  <a:lnTo>
                    <a:pt x="12665" y="34019"/>
                  </a:lnTo>
                  <a:lnTo>
                    <a:pt x="13269" y="34175"/>
                  </a:lnTo>
                  <a:lnTo>
                    <a:pt x="13815" y="34292"/>
                  </a:lnTo>
                  <a:lnTo>
                    <a:pt x="14360" y="34389"/>
                  </a:lnTo>
                  <a:lnTo>
                    <a:pt x="14906" y="34467"/>
                  </a:lnTo>
                  <a:lnTo>
                    <a:pt x="15510" y="34545"/>
                  </a:lnTo>
                  <a:lnTo>
                    <a:pt x="16094" y="34584"/>
                  </a:lnTo>
                  <a:lnTo>
                    <a:pt x="16679" y="34623"/>
                  </a:lnTo>
                  <a:lnTo>
                    <a:pt x="17906" y="34623"/>
                  </a:lnTo>
                  <a:lnTo>
                    <a:pt x="18491" y="34584"/>
                  </a:lnTo>
                  <a:lnTo>
                    <a:pt x="19095" y="34545"/>
                  </a:lnTo>
                  <a:lnTo>
                    <a:pt x="19660" y="34467"/>
                  </a:lnTo>
                  <a:lnTo>
                    <a:pt x="20245" y="34370"/>
                  </a:lnTo>
                  <a:lnTo>
                    <a:pt x="20829" y="34272"/>
                  </a:lnTo>
                  <a:lnTo>
                    <a:pt x="21394" y="34136"/>
                  </a:lnTo>
                  <a:lnTo>
                    <a:pt x="21940" y="34000"/>
                  </a:lnTo>
                  <a:lnTo>
                    <a:pt x="22505" y="33844"/>
                  </a:lnTo>
                  <a:lnTo>
                    <a:pt x="23031" y="33668"/>
                  </a:lnTo>
                  <a:lnTo>
                    <a:pt x="23557" y="33473"/>
                  </a:lnTo>
                  <a:lnTo>
                    <a:pt x="24063" y="33259"/>
                  </a:lnTo>
                  <a:lnTo>
                    <a:pt x="24609" y="33025"/>
                  </a:lnTo>
                  <a:lnTo>
                    <a:pt x="25135" y="32772"/>
                  </a:lnTo>
                  <a:lnTo>
                    <a:pt x="25642" y="32499"/>
                  </a:lnTo>
                  <a:lnTo>
                    <a:pt x="26148" y="32226"/>
                  </a:lnTo>
                  <a:lnTo>
                    <a:pt x="26616" y="31934"/>
                  </a:lnTo>
                  <a:lnTo>
                    <a:pt x="27083" y="31622"/>
                  </a:lnTo>
                  <a:lnTo>
                    <a:pt x="27551" y="31311"/>
                  </a:lnTo>
                  <a:lnTo>
                    <a:pt x="27999" y="30960"/>
                  </a:lnTo>
                  <a:lnTo>
                    <a:pt x="28428" y="30609"/>
                  </a:lnTo>
                  <a:lnTo>
                    <a:pt x="28856" y="30259"/>
                  </a:lnTo>
                  <a:lnTo>
                    <a:pt x="29285" y="29869"/>
                  </a:lnTo>
                  <a:lnTo>
                    <a:pt x="29675" y="29499"/>
                  </a:lnTo>
                  <a:lnTo>
                    <a:pt x="30064" y="29090"/>
                  </a:lnTo>
                  <a:lnTo>
                    <a:pt x="30435" y="28680"/>
                  </a:lnTo>
                  <a:lnTo>
                    <a:pt x="30805" y="28252"/>
                  </a:lnTo>
                  <a:lnTo>
                    <a:pt x="31156" y="27804"/>
                  </a:lnTo>
                  <a:lnTo>
                    <a:pt x="31506" y="27336"/>
                  </a:lnTo>
                  <a:lnTo>
                    <a:pt x="31837" y="26868"/>
                  </a:lnTo>
                  <a:lnTo>
                    <a:pt x="32149" y="26381"/>
                  </a:lnTo>
                  <a:lnTo>
                    <a:pt x="32441" y="25914"/>
                  </a:lnTo>
                  <a:lnTo>
                    <a:pt x="32714" y="25388"/>
                  </a:lnTo>
                  <a:lnTo>
                    <a:pt x="32968" y="24920"/>
                  </a:lnTo>
                  <a:lnTo>
                    <a:pt x="33221" y="24413"/>
                  </a:lnTo>
                  <a:lnTo>
                    <a:pt x="33435" y="23907"/>
                  </a:lnTo>
                  <a:lnTo>
                    <a:pt x="33649" y="23361"/>
                  </a:lnTo>
                  <a:lnTo>
                    <a:pt x="33864" y="22816"/>
                  </a:lnTo>
                  <a:lnTo>
                    <a:pt x="34039" y="22270"/>
                  </a:lnTo>
                  <a:lnTo>
                    <a:pt x="34195" y="21725"/>
                  </a:lnTo>
                  <a:lnTo>
                    <a:pt x="34351" y="21140"/>
                  </a:lnTo>
                  <a:lnTo>
                    <a:pt x="34468" y="20575"/>
                  </a:lnTo>
                  <a:lnTo>
                    <a:pt x="34565" y="20030"/>
                  </a:lnTo>
                  <a:lnTo>
                    <a:pt x="34643" y="19484"/>
                  </a:lnTo>
                  <a:lnTo>
                    <a:pt x="34721" y="18880"/>
                  </a:lnTo>
                  <a:lnTo>
                    <a:pt x="34780" y="18276"/>
                  </a:lnTo>
                  <a:lnTo>
                    <a:pt x="34799" y="17691"/>
                  </a:lnTo>
                  <a:lnTo>
                    <a:pt x="34819" y="17087"/>
                  </a:lnTo>
                  <a:lnTo>
                    <a:pt x="34799" y="16444"/>
                  </a:lnTo>
                  <a:lnTo>
                    <a:pt x="34760" y="15860"/>
                  </a:lnTo>
                  <a:lnTo>
                    <a:pt x="34721" y="15295"/>
                  </a:lnTo>
                  <a:lnTo>
                    <a:pt x="34643" y="14730"/>
                  </a:lnTo>
                  <a:lnTo>
                    <a:pt x="34565" y="14145"/>
                  </a:lnTo>
                  <a:lnTo>
                    <a:pt x="34448" y="13561"/>
                  </a:lnTo>
                  <a:lnTo>
                    <a:pt x="34331" y="12996"/>
                  </a:lnTo>
                  <a:lnTo>
                    <a:pt x="34176" y="12431"/>
                  </a:lnTo>
                  <a:lnTo>
                    <a:pt x="34020" y="11846"/>
                  </a:lnTo>
                  <a:lnTo>
                    <a:pt x="33844" y="11340"/>
                  </a:lnTo>
                  <a:lnTo>
                    <a:pt x="33649" y="10814"/>
                  </a:lnTo>
                  <a:lnTo>
                    <a:pt x="33435" y="10288"/>
                  </a:lnTo>
                  <a:lnTo>
                    <a:pt x="33201" y="9742"/>
                  </a:lnTo>
                  <a:lnTo>
                    <a:pt x="32948" y="9216"/>
                  </a:lnTo>
                  <a:lnTo>
                    <a:pt x="32675" y="8709"/>
                  </a:lnTo>
                  <a:lnTo>
                    <a:pt x="32403" y="8222"/>
                  </a:lnTo>
                  <a:lnTo>
                    <a:pt x="32091" y="7735"/>
                  </a:lnTo>
                  <a:lnTo>
                    <a:pt x="31799" y="7268"/>
                  </a:lnTo>
                  <a:lnTo>
                    <a:pt x="31487" y="6839"/>
                  </a:lnTo>
                  <a:lnTo>
                    <a:pt x="31156" y="6391"/>
                  </a:lnTo>
                  <a:lnTo>
                    <a:pt x="30805" y="5943"/>
                  </a:lnTo>
                  <a:lnTo>
                    <a:pt x="30435" y="5514"/>
                  </a:lnTo>
                  <a:lnTo>
                    <a:pt x="30064" y="5105"/>
                  </a:lnTo>
                  <a:lnTo>
                    <a:pt x="29675" y="4715"/>
                  </a:lnTo>
                  <a:lnTo>
                    <a:pt x="29266" y="4306"/>
                  </a:lnTo>
                  <a:lnTo>
                    <a:pt x="28856" y="3936"/>
                  </a:lnTo>
                  <a:lnTo>
                    <a:pt x="28428" y="3585"/>
                  </a:lnTo>
                  <a:lnTo>
                    <a:pt x="27999" y="3234"/>
                  </a:lnTo>
                  <a:lnTo>
                    <a:pt x="27532" y="2884"/>
                  </a:lnTo>
                  <a:lnTo>
                    <a:pt x="27064" y="2552"/>
                  </a:lnTo>
                  <a:lnTo>
                    <a:pt x="26596" y="2241"/>
                  </a:lnTo>
                  <a:lnTo>
                    <a:pt x="26129" y="1948"/>
                  </a:lnTo>
                  <a:lnTo>
                    <a:pt x="25583" y="1656"/>
                  </a:lnTo>
                  <a:lnTo>
                    <a:pt x="25077" y="1383"/>
                  </a:lnTo>
                  <a:lnTo>
                    <a:pt x="24570" y="1150"/>
                  </a:lnTo>
                  <a:lnTo>
                    <a:pt x="24083" y="935"/>
                  </a:lnTo>
                  <a:lnTo>
                    <a:pt x="23342" y="643"/>
                  </a:lnTo>
                  <a:lnTo>
                    <a:pt x="22602" y="370"/>
                  </a:lnTo>
                  <a:lnTo>
                    <a:pt x="22134" y="292"/>
                  </a:lnTo>
                  <a:lnTo>
                    <a:pt x="21667" y="214"/>
                  </a:lnTo>
                  <a:lnTo>
                    <a:pt x="21199" y="136"/>
                  </a:lnTo>
                  <a:lnTo>
                    <a:pt x="20732" y="97"/>
                  </a:lnTo>
                  <a:lnTo>
                    <a:pt x="20245" y="39"/>
                  </a:lnTo>
                  <a:lnTo>
                    <a:pt x="19777" y="20"/>
                  </a:lnTo>
                  <a:lnTo>
                    <a:pt x="19290" y="0"/>
                  </a:lnTo>
                  <a:close/>
                </a:path>
              </a:pathLst>
            </a:custGeom>
            <a:solidFill>
              <a:srgbClr val="FFE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7"/>
            <p:cNvSpPr/>
            <p:nvPr/>
          </p:nvSpPr>
          <p:spPr>
            <a:xfrm>
              <a:off x="3856975" y="1543550"/>
              <a:ext cx="870475" cy="865600"/>
            </a:xfrm>
            <a:custGeom>
              <a:avLst/>
              <a:gdLst/>
              <a:ahLst/>
              <a:cxnLst/>
              <a:rect l="l" t="t" r="r" b="b"/>
              <a:pathLst>
                <a:path w="34819" h="34624" fill="none" extrusionOk="0">
                  <a:moveTo>
                    <a:pt x="1" y="18783"/>
                  </a:moveTo>
                  <a:lnTo>
                    <a:pt x="1" y="18783"/>
                  </a:lnTo>
                  <a:lnTo>
                    <a:pt x="20" y="19445"/>
                  </a:lnTo>
                  <a:lnTo>
                    <a:pt x="59" y="20088"/>
                  </a:lnTo>
                  <a:lnTo>
                    <a:pt x="118" y="20731"/>
                  </a:lnTo>
                  <a:lnTo>
                    <a:pt x="196" y="21374"/>
                  </a:lnTo>
                  <a:lnTo>
                    <a:pt x="293" y="22017"/>
                  </a:lnTo>
                  <a:lnTo>
                    <a:pt x="410" y="22640"/>
                  </a:lnTo>
                  <a:lnTo>
                    <a:pt x="546" y="23264"/>
                  </a:lnTo>
                  <a:lnTo>
                    <a:pt x="702" y="23868"/>
                  </a:lnTo>
                  <a:lnTo>
                    <a:pt x="702" y="23868"/>
                  </a:lnTo>
                  <a:lnTo>
                    <a:pt x="507" y="23069"/>
                  </a:lnTo>
                  <a:lnTo>
                    <a:pt x="332" y="22270"/>
                  </a:lnTo>
                  <a:lnTo>
                    <a:pt x="196" y="21452"/>
                  </a:lnTo>
                  <a:lnTo>
                    <a:pt x="98" y="20634"/>
                  </a:lnTo>
                  <a:lnTo>
                    <a:pt x="98" y="20634"/>
                  </a:lnTo>
                  <a:lnTo>
                    <a:pt x="235" y="21199"/>
                  </a:lnTo>
                  <a:lnTo>
                    <a:pt x="371" y="21744"/>
                  </a:lnTo>
                  <a:lnTo>
                    <a:pt x="371" y="21744"/>
                  </a:lnTo>
                  <a:lnTo>
                    <a:pt x="546" y="22329"/>
                  </a:lnTo>
                  <a:lnTo>
                    <a:pt x="722" y="22874"/>
                  </a:lnTo>
                  <a:lnTo>
                    <a:pt x="722" y="22874"/>
                  </a:lnTo>
                  <a:lnTo>
                    <a:pt x="916" y="23400"/>
                  </a:lnTo>
                  <a:lnTo>
                    <a:pt x="1111" y="23887"/>
                  </a:lnTo>
                  <a:lnTo>
                    <a:pt x="1111" y="23887"/>
                  </a:lnTo>
                  <a:lnTo>
                    <a:pt x="1345" y="24433"/>
                  </a:lnTo>
                  <a:lnTo>
                    <a:pt x="1618" y="24978"/>
                  </a:lnTo>
                  <a:lnTo>
                    <a:pt x="1871" y="25485"/>
                  </a:lnTo>
                  <a:lnTo>
                    <a:pt x="2163" y="25972"/>
                  </a:lnTo>
                  <a:lnTo>
                    <a:pt x="2163" y="25972"/>
                  </a:lnTo>
                  <a:lnTo>
                    <a:pt x="2456" y="26459"/>
                  </a:lnTo>
                  <a:lnTo>
                    <a:pt x="2748" y="26927"/>
                  </a:lnTo>
                  <a:lnTo>
                    <a:pt x="2748" y="26927"/>
                  </a:lnTo>
                  <a:lnTo>
                    <a:pt x="3079" y="27375"/>
                  </a:lnTo>
                  <a:lnTo>
                    <a:pt x="3410" y="27804"/>
                  </a:lnTo>
                  <a:lnTo>
                    <a:pt x="3410" y="27804"/>
                  </a:lnTo>
                  <a:lnTo>
                    <a:pt x="3761" y="28252"/>
                  </a:lnTo>
                  <a:lnTo>
                    <a:pt x="4131" y="28700"/>
                  </a:lnTo>
                  <a:lnTo>
                    <a:pt x="4501" y="29109"/>
                  </a:lnTo>
                  <a:lnTo>
                    <a:pt x="4891" y="29499"/>
                  </a:lnTo>
                  <a:lnTo>
                    <a:pt x="4891" y="29499"/>
                  </a:lnTo>
                  <a:lnTo>
                    <a:pt x="5320" y="29908"/>
                  </a:lnTo>
                  <a:lnTo>
                    <a:pt x="5729" y="30278"/>
                  </a:lnTo>
                  <a:lnTo>
                    <a:pt x="5729" y="30278"/>
                  </a:lnTo>
                  <a:lnTo>
                    <a:pt x="6138" y="30629"/>
                  </a:lnTo>
                  <a:lnTo>
                    <a:pt x="6567" y="30980"/>
                  </a:lnTo>
                  <a:lnTo>
                    <a:pt x="6567" y="30980"/>
                  </a:lnTo>
                  <a:lnTo>
                    <a:pt x="7034" y="31330"/>
                  </a:lnTo>
                  <a:lnTo>
                    <a:pt x="7502" y="31642"/>
                  </a:lnTo>
                  <a:lnTo>
                    <a:pt x="7970" y="31954"/>
                  </a:lnTo>
                  <a:lnTo>
                    <a:pt x="8437" y="32246"/>
                  </a:lnTo>
                  <a:lnTo>
                    <a:pt x="8437" y="32246"/>
                  </a:lnTo>
                  <a:lnTo>
                    <a:pt x="8963" y="32538"/>
                  </a:lnTo>
                  <a:lnTo>
                    <a:pt x="9470" y="32792"/>
                  </a:lnTo>
                  <a:lnTo>
                    <a:pt x="9470" y="32792"/>
                  </a:lnTo>
                  <a:lnTo>
                    <a:pt x="9976" y="33025"/>
                  </a:lnTo>
                  <a:lnTo>
                    <a:pt x="10444" y="33259"/>
                  </a:lnTo>
                  <a:lnTo>
                    <a:pt x="10444" y="33259"/>
                  </a:lnTo>
                  <a:lnTo>
                    <a:pt x="11009" y="33473"/>
                  </a:lnTo>
                  <a:lnTo>
                    <a:pt x="11555" y="33668"/>
                  </a:lnTo>
                  <a:lnTo>
                    <a:pt x="12120" y="33863"/>
                  </a:lnTo>
                  <a:lnTo>
                    <a:pt x="12665" y="34019"/>
                  </a:lnTo>
                  <a:lnTo>
                    <a:pt x="12665" y="34019"/>
                  </a:lnTo>
                  <a:lnTo>
                    <a:pt x="13269" y="34175"/>
                  </a:lnTo>
                  <a:lnTo>
                    <a:pt x="13815" y="34292"/>
                  </a:lnTo>
                  <a:lnTo>
                    <a:pt x="13815" y="34292"/>
                  </a:lnTo>
                  <a:lnTo>
                    <a:pt x="14360" y="34389"/>
                  </a:lnTo>
                  <a:lnTo>
                    <a:pt x="14906" y="34467"/>
                  </a:lnTo>
                  <a:lnTo>
                    <a:pt x="14906" y="34467"/>
                  </a:lnTo>
                  <a:lnTo>
                    <a:pt x="15510" y="34545"/>
                  </a:lnTo>
                  <a:lnTo>
                    <a:pt x="16094" y="34584"/>
                  </a:lnTo>
                  <a:lnTo>
                    <a:pt x="16679" y="34623"/>
                  </a:lnTo>
                  <a:lnTo>
                    <a:pt x="17283" y="34623"/>
                  </a:lnTo>
                  <a:lnTo>
                    <a:pt x="17283" y="34623"/>
                  </a:lnTo>
                  <a:lnTo>
                    <a:pt x="17906" y="34623"/>
                  </a:lnTo>
                  <a:lnTo>
                    <a:pt x="18491" y="34584"/>
                  </a:lnTo>
                  <a:lnTo>
                    <a:pt x="18491" y="34584"/>
                  </a:lnTo>
                  <a:lnTo>
                    <a:pt x="19095" y="34545"/>
                  </a:lnTo>
                  <a:lnTo>
                    <a:pt x="19660" y="34467"/>
                  </a:lnTo>
                  <a:lnTo>
                    <a:pt x="19660" y="34467"/>
                  </a:lnTo>
                  <a:lnTo>
                    <a:pt x="20245" y="34370"/>
                  </a:lnTo>
                  <a:lnTo>
                    <a:pt x="20829" y="34272"/>
                  </a:lnTo>
                  <a:lnTo>
                    <a:pt x="21394" y="34136"/>
                  </a:lnTo>
                  <a:lnTo>
                    <a:pt x="21940" y="34000"/>
                  </a:lnTo>
                  <a:lnTo>
                    <a:pt x="21940" y="34000"/>
                  </a:lnTo>
                  <a:lnTo>
                    <a:pt x="22505" y="33844"/>
                  </a:lnTo>
                  <a:lnTo>
                    <a:pt x="23031" y="33668"/>
                  </a:lnTo>
                  <a:lnTo>
                    <a:pt x="23031" y="33668"/>
                  </a:lnTo>
                  <a:lnTo>
                    <a:pt x="23557" y="33473"/>
                  </a:lnTo>
                  <a:lnTo>
                    <a:pt x="24063" y="33259"/>
                  </a:lnTo>
                  <a:lnTo>
                    <a:pt x="24063" y="33259"/>
                  </a:lnTo>
                  <a:lnTo>
                    <a:pt x="24609" y="33025"/>
                  </a:lnTo>
                  <a:lnTo>
                    <a:pt x="25135" y="32772"/>
                  </a:lnTo>
                  <a:lnTo>
                    <a:pt x="25642" y="32499"/>
                  </a:lnTo>
                  <a:lnTo>
                    <a:pt x="26148" y="32226"/>
                  </a:lnTo>
                  <a:lnTo>
                    <a:pt x="26148" y="32226"/>
                  </a:lnTo>
                  <a:lnTo>
                    <a:pt x="26616" y="31934"/>
                  </a:lnTo>
                  <a:lnTo>
                    <a:pt x="27083" y="31622"/>
                  </a:lnTo>
                  <a:lnTo>
                    <a:pt x="27551" y="31311"/>
                  </a:lnTo>
                  <a:lnTo>
                    <a:pt x="27999" y="30960"/>
                  </a:lnTo>
                  <a:lnTo>
                    <a:pt x="27999" y="30960"/>
                  </a:lnTo>
                  <a:lnTo>
                    <a:pt x="28428" y="30609"/>
                  </a:lnTo>
                  <a:lnTo>
                    <a:pt x="28856" y="30259"/>
                  </a:lnTo>
                  <a:lnTo>
                    <a:pt x="29285" y="29869"/>
                  </a:lnTo>
                  <a:lnTo>
                    <a:pt x="29675" y="29499"/>
                  </a:lnTo>
                  <a:lnTo>
                    <a:pt x="29675" y="29499"/>
                  </a:lnTo>
                  <a:lnTo>
                    <a:pt x="30064" y="29090"/>
                  </a:lnTo>
                  <a:lnTo>
                    <a:pt x="30435" y="28680"/>
                  </a:lnTo>
                  <a:lnTo>
                    <a:pt x="30805" y="28252"/>
                  </a:lnTo>
                  <a:lnTo>
                    <a:pt x="31156" y="27804"/>
                  </a:lnTo>
                  <a:lnTo>
                    <a:pt x="31156" y="27804"/>
                  </a:lnTo>
                  <a:lnTo>
                    <a:pt x="31506" y="27336"/>
                  </a:lnTo>
                  <a:lnTo>
                    <a:pt x="31837" y="26868"/>
                  </a:lnTo>
                  <a:lnTo>
                    <a:pt x="32149" y="26381"/>
                  </a:lnTo>
                  <a:lnTo>
                    <a:pt x="32441" y="25914"/>
                  </a:lnTo>
                  <a:lnTo>
                    <a:pt x="32441" y="25914"/>
                  </a:lnTo>
                  <a:lnTo>
                    <a:pt x="32714" y="25388"/>
                  </a:lnTo>
                  <a:lnTo>
                    <a:pt x="32968" y="24920"/>
                  </a:lnTo>
                  <a:lnTo>
                    <a:pt x="32968" y="24920"/>
                  </a:lnTo>
                  <a:lnTo>
                    <a:pt x="33221" y="24413"/>
                  </a:lnTo>
                  <a:lnTo>
                    <a:pt x="33435" y="23907"/>
                  </a:lnTo>
                  <a:lnTo>
                    <a:pt x="33435" y="23907"/>
                  </a:lnTo>
                  <a:lnTo>
                    <a:pt x="33649" y="23361"/>
                  </a:lnTo>
                  <a:lnTo>
                    <a:pt x="33864" y="22816"/>
                  </a:lnTo>
                  <a:lnTo>
                    <a:pt x="34039" y="22270"/>
                  </a:lnTo>
                  <a:lnTo>
                    <a:pt x="34195" y="21725"/>
                  </a:lnTo>
                  <a:lnTo>
                    <a:pt x="34195" y="21725"/>
                  </a:lnTo>
                  <a:lnTo>
                    <a:pt x="34351" y="21140"/>
                  </a:lnTo>
                  <a:lnTo>
                    <a:pt x="34468" y="20575"/>
                  </a:lnTo>
                  <a:lnTo>
                    <a:pt x="34468" y="20575"/>
                  </a:lnTo>
                  <a:lnTo>
                    <a:pt x="34565" y="20030"/>
                  </a:lnTo>
                  <a:lnTo>
                    <a:pt x="34643" y="19484"/>
                  </a:lnTo>
                  <a:lnTo>
                    <a:pt x="34643" y="19484"/>
                  </a:lnTo>
                  <a:lnTo>
                    <a:pt x="34721" y="18880"/>
                  </a:lnTo>
                  <a:lnTo>
                    <a:pt x="34780" y="18276"/>
                  </a:lnTo>
                  <a:lnTo>
                    <a:pt x="34799" y="17691"/>
                  </a:lnTo>
                  <a:lnTo>
                    <a:pt x="34819" y="17087"/>
                  </a:lnTo>
                  <a:lnTo>
                    <a:pt x="34819" y="17087"/>
                  </a:lnTo>
                  <a:lnTo>
                    <a:pt x="34799" y="16444"/>
                  </a:lnTo>
                  <a:lnTo>
                    <a:pt x="34760" y="15860"/>
                  </a:lnTo>
                  <a:lnTo>
                    <a:pt x="34760" y="15860"/>
                  </a:lnTo>
                  <a:lnTo>
                    <a:pt x="34721" y="15295"/>
                  </a:lnTo>
                  <a:lnTo>
                    <a:pt x="34643" y="14730"/>
                  </a:lnTo>
                  <a:lnTo>
                    <a:pt x="34643" y="14730"/>
                  </a:lnTo>
                  <a:lnTo>
                    <a:pt x="34565" y="14145"/>
                  </a:lnTo>
                  <a:lnTo>
                    <a:pt x="34448" y="13561"/>
                  </a:lnTo>
                  <a:lnTo>
                    <a:pt x="34331" y="12996"/>
                  </a:lnTo>
                  <a:lnTo>
                    <a:pt x="34176" y="12431"/>
                  </a:lnTo>
                  <a:lnTo>
                    <a:pt x="34176" y="12431"/>
                  </a:lnTo>
                  <a:lnTo>
                    <a:pt x="34020" y="11846"/>
                  </a:lnTo>
                  <a:lnTo>
                    <a:pt x="33844" y="11340"/>
                  </a:lnTo>
                  <a:lnTo>
                    <a:pt x="33844" y="11340"/>
                  </a:lnTo>
                  <a:lnTo>
                    <a:pt x="33649" y="10814"/>
                  </a:lnTo>
                  <a:lnTo>
                    <a:pt x="33435" y="10288"/>
                  </a:lnTo>
                  <a:lnTo>
                    <a:pt x="33435" y="10288"/>
                  </a:lnTo>
                  <a:lnTo>
                    <a:pt x="33201" y="9742"/>
                  </a:lnTo>
                  <a:lnTo>
                    <a:pt x="32948" y="9216"/>
                  </a:lnTo>
                  <a:lnTo>
                    <a:pt x="32675" y="8709"/>
                  </a:lnTo>
                  <a:lnTo>
                    <a:pt x="32403" y="8222"/>
                  </a:lnTo>
                  <a:lnTo>
                    <a:pt x="32403" y="8222"/>
                  </a:lnTo>
                  <a:lnTo>
                    <a:pt x="32091" y="7735"/>
                  </a:lnTo>
                  <a:lnTo>
                    <a:pt x="31799" y="7268"/>
                  </a:lnTo>
                  <a:lnTo>
                    <a:pt x="31799" y="7268"/>
                  </a:lnTo>
                  <a:lnTo>
                    <a:pt x="31487" y="6839"/>
                  </a:lnTo>
                  <a:lnTo>
                    <a:pt x="31156" y="6391"/>
                  </a:lnTo>
                  <a:lnTo>
                    <a:pt x="31156" y="6391"/>
                  </a:lnTo>
                  <a:lnTo>
                    <a:pt x="30805" y="5943"/>
                  </a:lnTo>
                  <a:lnTo>
                    <a:pt x="30435" y="5514"/>
                  </a:lnTo>
                  <a:lnTo>
                    <a:pt x="30064" y="5105"/>
                  </a:lnTo>
                  <a:lnTo>
                    <a:pt x="29675" y="4715"/>
                  </a:lnTo>
                  <a:lnTo>
                    <a:pt x="29675" y="4715"/>
                  </a:lnTo>
                  <a:lnTo>
                    <a:pt x="29266" y="4306"/>
                  </a:lnTo>
                  <a:lnTo>
                    <a:pt x="28856" y="3936"/>
                  </a:lnTo>
                  <a:lnTo>
                    <a:pt x="28856" y="3936"/>
                  </a:lnTo>
                  <a:lnTo>
                    <a:pt x="28428" y="3585"/>
                  </a:lnTo>
                  <a:lnTo>
                    <a:pt x="27999" y="3234"/>
                  </a:lnTo>
                  <a:lnTo>
                    <a:pt x="27999" y="3234"/>
                  </a:lnTo>
                  <a:lnTo>
                    <a:pt x="27532" y="2884"/>
                  </a:lnTo>
                  <a:lnTo>
                    <a:pt x="27064" y="2552"/>
                  </a:lnTo>
                  <a:lnTo>
                    <a:pt x="26596" y="2241"/>
                  </a:lnTo>
                  <a:lnTo>
                    <a:pt x="26129" y="1948"/>
                  </a:lnTo>
                  <a:lnTo>
                    <a:pt x="26129" y="1948"/>
                  </a:lnTo>
                  <a:lnTo>
                    <a:pt x="25583" y="1656"/>
                  </a:lnTo>
                  <a:lnTo>
                    <a:pt x="25077" y="1383"/>
                  </a:lnTo>
                  <a:lnTo>
                    <a:pt x="25077" y="1383"/>
                  </a:lnTo>
                  <a:lnTo>
                    <a:pt x="24570" y="1150"/>
                  </a:lnTo>
                  <a:lnTo>
                    <a:pt x="24083" y="935"/>
                  </a:lnTo>
                  <a:lnTo>
                    <a:pt x="24083" y="935"/>
                  </a:lnTo>
                  <a:lnTo>
                    <a:pt x="23342" y="643"/>
                  </a:lnTo>
                  <a:lnTo>
                    <a:pt x="22602" y="370"/>
                  </a:lnTo>
                  <a:lnTo>
                    <a:pt x="22602" y="370"/>
                  </a:lnTo>
                  <a:lnTo>
                    <a:pt x="22134" y="292"/>
                  </a:lnTo>
                  <a:lnTo>
                    <a:pt x="21667" y="214"/>
                  </a:lnTo>
                  <a:lnTo>
                    <a:pt x="21199" y="136"/>
                  </a:lnTo>
                  <a:lnTo>
                    <a:pt x="20732" y="97"/>
                  </a:lnTo>
                  <a:lnTo>
                    <a:pt x="20245" y="39"/>
                  </a:lnTo>
                  <a:lnTo>
                    <a:pt x="19777" y="20"/>
                  </a:lnTo>
                  <a:lnTo>
                    <a:pt x="19290" y="0"/>
                  </a:lnTo>
                  <a:lnTo>
                    <a:pt x="18803" y="0"/>
                  </a:lnTo>
                  <a:lnTo>
                    <a:pt x="18803" y="0"/>
                  </a:lnTo>
                  <a:lnTo>
                    <a:pt x="18316" y="0"/>
                  </a:lnTo>
                  <a:lnTo>
                    <a:pt x="17829" y="20"/>
                  </a:lnTo>
                  <a:lnTo>
                    <a:pt x="17361" y="39"/>
                  </a:lnTo>
                  <a:lnTo>
                    <a:pt x="16874" y="78"/>
                  </a:lnTo>
                  <a:lnTo>
                    <a:pt x="16406" y="136"/>
                  </a:lnTo>
                  <a:lnTo>
                    <a:pt x="15939" y="214"/>
                  </a:lnTo>
                  <a:lnTo>
                    <a:pt x="15471" y="292"/>
                  </a:lnTo>
                  <a:lnTo>
                    <a:pt x="15003" y="370"/>
                  </a:lnTo>
                  <a:lnTo>
                    <a:pt x="14555" y="468"/>
                  </a:lnTo>
                  <a:lnTo>
                    <a:pt x="14107" y="585"/>
                  </a:lnTo>
                  <a:lnTo>
                    <a:pt x="13211" y="838"/>
                  </a:lnTo>
                  <a:lnTo>
                    <a:pt x="12334" y="1130"/>
                  </a:lnTo>
                  <a:lnTo>
                    <a:pt x="11477" y="1461"/>
                  </a:lnTo>
                  <a:lnTo>
                    <a:pt x="10658" y="1851"/>
                  </a:lnTo>
                  <a:lnTo>
                    <a:pt x="9840" y="2260"/>
                  </a:lnTo>
                  <a:lnTo>
                    <a:pt x="9061" y="2708"/>
                  </a:lnTo>
                  <a:lnTo>
                    <a:pt x="8301" y="3195"/>
                  </a:lnTo>
                  <a:lnTo>
                    <a:pt x="7560" y="3721"/>
                  </a:lnTo>
                  <a:lnTo>
                    <a:pt x="6840" y="4286"/>
                  </a:lnTo>
                  <a:lnTo>
                    <a:pt x="6158" y="4871"/>
                  </a:lnTo>
                  <a:lnTo>
                    <a:pt x="5515" y="5494"/>
                  </a:lnTo>
                  <a:lnTo>
                    <a:pt x="4891" y="6157"/>
                  </a:lnTo>
                  <a:lnTo>
                    <a:pt x="4307" y="6839"/>
                  </a:lnTo>
                  <a:lnTo>
                    <a:pt x="3742" y="7540"/>
                  </a:lnTo>
                  <a:lnTo>
                    <a:pt x="3216" y="8281"/>
                  </a:lnTo>
                  <a:lnTo>
                    <a:pt x="2728" y="9041"/>
                  </a:lnTo>
                  <a:lnTo>
                    <a:pt x="2280" y="9820"/>
                  </a:lnTo>
                  <a:lnTo>
                    <a:pt x="1871" y="10638"/>
                  </a:lnTo>
                  <a:lnTo>
                    <a:pt x="1481" y="11476"/>
                  </a:lnTo>
                  <a:lnTo>
                    <a:pt x="1150" y="12314"/>
                  </a:lnTo>
                  <a:lnTo>
                    <a:pt x="858" y="13191"/>
                  </a:lnTo>
                  <a:lnTo>
                    <a:pt x="605" y="14087"/>
                  </a:lnTo>
                  <a:lnTo>
                    <a:pt x="488" y="14535"/>
                  </a:lnTo>
                  <a:lnTo>
                    <a:pt x="390" y="15003"/>
                  </a:lnTo>
                  <a:lnTo>
                    <a:pt x="293" y="15451"/>
                  </a:lnTo>
                  <a:lnTo>
                    <a:pt x="215" y="15918"/>
                  </a:lnTo>
                  <a:lnTo>
                    <a:pt x="157" y="16386"/>
                  </a:lnTo>
                  <a:lnTo>
                    <a:pt x="98" y="16854"/>
                  </a:lnTo>
                  <a:lnTo>
                    <a:pt x="59" y="17341"/>
                  </a:lnTo>
                  <a:lnTo>
                    <a:pt x="40" y="17808"/>
                  </a:lnTo>
                  <a:lnTo>
                    <a:pt x="20" y="18295"/>
                  </a:lnTo>
                  <a:lnTo>
                    <a:pt x="1" y="187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7"/>
            <p:cNvSpPr/>
            <p:nvPr/>
          </p:nvSpPr>
          <p:spPr>
            <a:xfrm>
              <a:off x="3856975" y="1543050"/>
              <a:ext cx="870475" cy="866100"/>
            </a:xfrm>
            <a:custGeom>
              <a:avLst/>
              <a:gdLst/>
              <a:ahLst/>
              <a:cxnLst/>
              <a:rect l="l" t="t" r="r" b="b"/>
              <a:pathLst>
                <a:path w="34819" h="34644" extrusionOk="0">
                  <a:moveTo>
                    <a:pt x="18803" y="1"/>
                  </a:moveTo>
                  <a:lnTo>
                    <a:pt x="18316" y="20"/>
                  </a:lnTo>
                  <a:lnTo>
                    <a:pt x="17829" y="20"/>
                  </a:lnTo>
                  <a:lnTo>
                    <a:pt x="17361" y="59"/>
                  </a:lnTo>
                  <a:lnTo>
                    <a:pt x="16874" y="98"/>
                  </a:lnTo>
                  <a:lnTo>
                    <a:pt x="16406" y="156"/>
                  </a:lnTo>
                  <a:lnTo>
                    <a:pt x="15939" y="215"/>
                  </a:lnTo>
                  <a:lnTo>
                    <a:pt x="15471" y="293"/>
                  </a:lnTo>
                  <a:lnTo>
                    <a:pt x="15023" y="390"/>
                  </a:lnTo>
                  <a:lnTo>
                    <a:pt x="14555" y="488"/>
                  </a:lnTo>
                  <a:lnTo>
                    <a:pt x="14107" y="605"/>
                  </a:lnTo>
                  <a:lnTo>
                    <a:pt x="13211" y="858"/>
                  </a:lnTo>
                  <a:lnTo>
                    <a:pt x="12334" y="1150"/>
                  </a:lnTo>
                  <a:lnTo>
                    <a:pt x="11496" y="1481"/>
                  </a:lnTo>
                  <a:lnTo>
                    <a:pt x="10658" y="1852"/>
                  </a:lnTo>
                  <a:lnTo>
                    <a:pt x="9840" y="2280"/>
                  </a:lnTo>
                  <a:lnTo>
                    <a:pt x="9061" y="2728"/>
                  </a:lnTo>
                  <a:lnTo>
                    <a:pt x="8301" y="3215"/>
                  </a:lnTo>
                  <a:lnTo>
                    <a:pt x="7560" y="3741"/>
                  </a:lnTo>
                  <a:lnTo>
                    <a:pt x="6840" y="4306"/>
                  </a:lnTo>
                  <a:lnTo>
                    <a:pt x="6158" y="4891"/>
                  </a:lnTo>
                  <a:lnTo>
                    <a:pt x="5515" y="5514"/>
                  </a:lnTo>
                  <a:lnTo>
                    <a:pt x="4891" y="6177"/>
                  </a:lnTo>
                  <a:lnTo>
                    <a:pt x="4307" y="6859"/>
                  </a:lnTo>
                  <a:lnTo>
                    <a:pt x="3742" y="7560"/>
                  </a:lnTo>
                  <a:lnTo>
                    <a:pt x="3216" y="8301"/>
                  </a:lnTo>
                  <a:lnTo>
                    <a:pt x="2728" y="9061"/>
                  </a:lnTo>
                  <a:lnTo>
                    <a:pt x="2280" y="9840"/>
                  </a:lnTo>
                  <a:lnTo>
                    <a:pt x="1852" y="10658"/>
                  </a:lnTo>
                  <a:lnTo>
                    <a:pt x="1481" y="11496"/>
                  </a:lnTo>
                  <a:lnTo>
                    <a:pt x="1150" y="12353"/>
                  </a:lnTo>
                  <a:lnTo>
                    <a:pt x="839" y="13211"/>
                  </a:lnTo>
                  <a:lnTo>
                    <a:pt x="585" y="14107"/>
                  </a:lnTo>
                  <a:lnTo>
                    <a:pt x="488" y="14555"/>
                  </a:lnTo>
                  <a:lnTo>
                    <a:pt x="390" y="15023"/>
                  </a:lnTo>
                  <a:lnTo>
                    <a:pt x="293" y="15471"/>
                  </a:lnTo>
                  <a:lnTo>
                    <a:pt x="215" y="15938"/>
                  </a:lnTo>
                  <a:lnTo>
                    <a:pt x="157" y="16406"/>
                  </a:lnTo>
                  <a:lnTo>
                    <a:pt x="98" y="16874"/>
                  </a:lnTo>
                  <a:lnTo>
                    <a:pt x="59" y="17361"/>
                  </a:lnTo>
                  <a:lnTo>
                    <a:pt x="20" y="17828"/>
                  </a:lnTo>
                  <a:lnTo>
                    <a:pt x="1" y="18315"/>
                  </a:lnTo>
                  <a:lnTo>
                    <a:pt x="1" y="18803"/>
                  </a:lnTo>
                  <a:lnTo>
                    <a:pt x="20" y="19699"/>
                  </a:lnTo>
                  <a:lnTo>
                    <a:pt x="79" y="20595"/>
                  </a:lnTo>
                  <a:lnTo>
                    <a:pt x="98" y="20654"/>
                  </a:lnTo>
                  <a:lnTo>
                    <a:pt x="235" y="21219"/>
                  </a:lnTo>
                  <a:lnTo>
                    <a:pt x="371" y="21764"/>
                  </a:lnTo>
                  <a:lnTo>
                    <a:pt x="546" y="22349"/>
                  </a:lnTo>
                  <a:lnTo>
                    <a:pt x="722" y="22894"/>
                  </a:lnTo>
                  <a:lnTo>
                    <a:pt x="916" y="23420"/>
                  </a:lnTo>
                  <a:lnTo>
                    <a:pt x="1111" y="23907"/>
                  </a:lnTo>
                  <a:lnTo>
                    <a:pt x="1345" y="24453"/>
                  </a:lnTo>
                  <a:lnTo>
                    <a:pt x="1618" y="24998"/>
                  </a:lnTo>
                  <a:lnTo>
                    <a:pt x="1871" y="25505"/>
                  </a:lnTo>
                  <a:lnTo>
                    <a:pt x="2163" y="25992"/>
                  </a:lnTo>
                  <a:lnTo>
                    <a:pt x="2456" y="26479"/>
                  </a:lnTo>
                  <a:lnTo>
                    <a:pt x="2748" y="26947"/>
                  </a:lnTo>
                  <a:lnTo>
                    <a:pt x="3079" y="27395"/>
                  </a:lnTo>
                  <a:lnTo>
                    <a:pt x="3410" y="27824"/>
                  </a:lnTo>
                  <a:lnTo>
                    <a:pt x="3761" y="28272"/>
                  </a:lnTo>
                  <a:lnTo>
                    <a:pt x="4131" y="28720"/>
                  </a:lnTo>
                  <a:lnTo>
                    <a:pt x="4501" y="29129"/>
                  </a:lnTo>
                  <a:lnTo>
                    <a:pt x="4891" y="29519"/>
                  </a:lnTo>
                  <a:lnTo>
                    <a:pt x="5320" y="29928"/>
                  </a:lnTo>
                  <a:lnTo>
                    <a:pt x="5729" y="30298"/>
                  </a:lnTo>
                  <a:lnTo>
                    <a:pt x="6138" y="30649"/>
                  </a:lnTo>
                  <a:lnTo>
                    <a:pt x="6567" y="31000"/>
                  </a:lnTo>
                  <a:lnTo>
                    <a:pt x="7034" y="31350"/>
                  </a:lnTo>
                  <a:lnTo>
                    <a:pt x="7502" y="31662"/>
                  </a:lnTo>
                  <a:lnTo>
                    <a:pt x="7970" y="31974"/>
                  </a:lnTo>
                  <a:lnTo>
                    <a:pt x="8437" y="32266"/>
                  </a:lnTo>
                  <a:lnTo>
                    <a:pt x="8963" y="32558"/>
                  </a:lnTo>
                  <a:lnTo>
                    <a:pt x="9470" y="32812"/>
                  </a:lnTo>
                  <a:lnTo>
                    <a:pt x="9976" y="33045"/>
                  </a:lnTo>
                  <a:lnTo>
                    <a:pt x="10444" y="33279"/>
                  </a:lnTo>
                  <a:lnTo>
                    <a:pt x="11009" y="33493"/>
                  </a:lnTo>
                  <a:lnTo>
                    <a:pt x="11555" y="33688"/>
                  </a:lnTo>
                  <a:lnTo>
                    <a:pt x="12120" y="33883"/>
                  </a:lnTo>
                  <a:lnTo>
                    <a:pt x="12665" y="34039"/>
                  </a:lnTo>
                  <a:lnTo>
                    <a:pt x="13269" y="34195"/>
                  </a:lnTo>
                  <a:lnTo>
                    <a:pt x="13815" y="34312"/>
                  </a:lnTo>
                  <a:lnTo>
                    <a:pt x="14360" y="34409"/>
                  </a:lnTo>
                  <a:lnTo>
                    <a:pt x="14906" y="34487"/>
                  </a:lnTo>
                  <a:lnTo>
                    <a:pt x="15510" y="34565"/>
                  </a:lnTo>
                  <a:lnTo>
                    <a:pt x="16094" y="34604"/>
                  </a:lnTo>
                  <a:lnTo>
                    <a:pt x="16698" y="34643"/>
                  </a:lnTo>
                  <a:lnTo>
                    <a:pt x="17906" y="34643"/>
                  </a:lnTo>
                  <a:lnTo>
                    <a:pt x="18491" y="34604"/>
                  </a:lnTo>
                  <a:lnTo>
                    <a:pt x="19095" y="34565"/>
                  </a:lnTo>
                  <a:lnTo>
                    <a:pt x="19660" y="34487"/>
                  </a:lnTo>
                  <a:lnTo>
                    <a:pt x="20245" y="34390"/>
                  </a:lnTo>
                  <a:lnTo>
                    <a:pt x="20829" y="34292"/>
                  </a:lnTo>
                  <a:lnTo>
                    <a:pt x="21394" y="34156"/>
                  </a:lnTo>
                  <a:lnTo>
                    <a:pt x="21940" y="34020"/>
                  </a:lnTo>
                  <a:lnTo>
                    <a:pt x="22505" y="33864"/>
                  </a:lnTo>
                  <a:lnTo>
                    <a:pt x="23031" y="33688"/>
                  </a:lnTo>
                  <a:lnTo>
                    <a:pt x="23557" y="33493"/>
                  </a:lnTo>
                  <a:lnTo>
                    <a:pt x="24063" y="33279"/>
                  </a:lnTo>
                  <a:lnTo>
                    <a:pt x="24609" y="33045"/>
                  </a:lnTo>
                  <a:lnTo>
                    <a:pt x="25135" y="32792"/>
                  </a:lnTo>
                  <a:lnTo>
                    <a:pt x="25642" y="32519"/>
                  </a:lnTo>
                  <a:lnTo>
                    <a:pt x="26148" y="32246"/>
                  </a:lnTo>
                  <a:lnTo>
                    <a:pt x="26616" y="31954"/>
                  </a:lnTo>
                  <a:lnTo>
                    <a:pt x="27083" y="31642"/>
                  </a:lnTo>
                  <a:lnTo>
                    <a:pt x="27551" y="31331"/>
                  </a:lnTo>
                  <a:lnTo>
                    <a:pt x="27999" y="30980"/>
                  </a:lnTo>
                  <a:lnTo>
                    <a:pt x="28428" y="30629"/>
                  </a:lnTo>
                  <a:lnTo>
                    <a:pt x="28856" y="30279"/>
                  </a:lnTo>
                  <a:lnTo>
                    <a:pt x="29285" y="29889"/>
                  </a:lnTo>
                  <a:lnTo>
                    <a:pt x="29675" y="29519"/>
                  </a:lnTo>
                  <a:lnTo>
                    <a:pt x="30064" y="29110"/>
                  </a:lnTo>
                  <a:lnTo>
                    <a:pt x="30435" y="28700"/>
                  </a:lnTo>
                  <a:lnTo>
                    <a:pt x="30805" y="28272"/>
                  </a:lnTo>
                  <a:lnTo>
                    <a:pt x="31156" y="27824"/>
                  </a:lnTo>
                  <a:lnTo>
                    <a:pt x="31506" y="27356"/>
                  </a:lnTo>
                  <a:lnTo>
                    <a:pt x="31837" y="26888"/>
                  </a:lnTo>
                  <a:lnTo>
                    <a:pt x="32149" y="26401"/>
                  </a:lnTo>
                  <a:lnTo>
                    <a:pt x="32441" y="25934"/>
                  </a:lnTo>
                  <a:lnTo>
                    <a:pt x="32714" y="25408"/>
                  </a:lnTo>
                  <a:lnTo>
                    <a:pt x="32968" y="24940"/>
                  </a:lnTo>
                  <a:lnTo>
                    <a:pt x="33221" y="24433"/>
                  </a:lnTo>
                  <a:lnTo>
                    <a:pt x="33435" y="23927"/>
                  </a:lnTo>
                  <a:lnTo>
                    <a:pt x="33649" y="23381"/>
                  </a:lnTo>
                  <a:lnTo>
                    <a:pt x="33864" y="22836"/>
                  </a:lnTo>
                  <a:lnTo>
                    <a:pt x="34039" y="22290"/>
                  </a:lnTo>
                  <a:lnTo>
                    <a:pt x="34195" y="21745"/>
                  </a:lnTo>
                  <a:lnTo>
                    <a:pt x="34351" y="21160"/>
                  </a:lnTo>
                  <a:lnTo>
                    <a:pt x="34468" y="20595"/>
                  </a:lnTo>
                  <a:lnTo>
                    <a:pt x="34565" y="20050"/>
                  </a:lnTo>
                  <a:lnTo>
                    <a:pt x="34643" y="19504"/>
                  </a:lnTo>
                  <a:lnTo>
                    <a:pt x="34721" y="18900"/>
                  </a:lnTo>
                  <a:lnTo>
                    <a:pt x="34780" y="18296"/>
                  </a:lnTo>
                  <a:lnTo>
                    <a:pt x="34799" y="17711"/>
                  </a:lnTo>
                  <a:lnTo>
                    <a:pt x="34819" y="17107"/>
                  </a:lnTo>
                  <a:lnTo>
                    <a:pt x="34799" y="16464"/>
                  </a:lnTo>
                  <a:lnTo>
                    <a:pt x="34760" y="15880"/>
                  </a:lnTo>
                  <a:lnTo>
                    <a:pt x="34721" y="15315"/>
                  </a:lnTo>
                  <a:lnTo>
                    <a:pt x="34643" y="14750"/>
                  </a:lnTo>
                  <a:lnTo>
                    <a:pt x="34565" y="14165"/>
                  </a:lnTo>
                  <a:lnTo>
                    <a:pt x="34448" y="13581"/>
                  </a:lnTo>
                  <a:lnTo>
                    <a:pt x="34331" y="13016"/>
                  </a:lnTo>
                  <a:lnTo>
                    <a:pt x="34176" y="12451"/>
                  </a:lnTo>
                  <a:lnTo>
                    <a:pt x="34020" y="11866"/>
                  </a:lnTo>
                  <a:lnTo>
                    <a:pt x="33844" y="11360"/>
                  </a:lnTo>
                  <a:lnTo>
                    <a:pt x="33649" y="10834"/>
                  </a:lnTo>
                  <a:lnTo>
                    <a:pt x="33435" y="10308"/>
                  </a:lnTo>
                  <a:lnTo>
                    <a:pt x="33201" y="9762"/>
                  </a:lnTo>
                  <a:lnTo>
                    <a:pt x="32948" y="9236"/>
                  </a:lnTo>
                  <a:lnTo>
                    <a:pt x="32675" y="8729"/>
                  </a:lnTo>
                  <a:lnTo>
                    <a:pt x="32403" y="8242"/>
                  </a:lnTo>
                  <a:lnTo>
                    <a:pt x="32091" y="7755"/>
                  </a:lnTo>
                  <a:lnTo>
                    <a:pt x="31799" y="7288"/>
                  </a:lnTo>
                  <a:lnTo>
                    <a:pt x="31487" y="6859"/>
                  </a:lnTo>
                  <a:lnTo>
                    <a:pt x="31156" y="6411"/>
                  </a:lnTo>
                  <a:lnTo>
                    <a:pt x="30805" y="5963"/>
                  </a:lnTo>
                  <a:lnTo>
                    <a:pt x="30435" y="5534"/>
                  </a:lnTo>
                  <a:lnTo>
                    <a:pt x="30064" y="5125"/>
                  </a:lnTo>
                  <a:lnTo>
                    <a:pt x="29675" y="4735"/>
                  </a:lnTo>
                  <a:lnTo>
                    <a:pt x="29266" y="4326"/>
                  </a:lnTo>
                  <a:lnTo>
                    <a:pt x="28856" y="3956"/>
                  </a:lnTo>
                  <a:lnTo>
                    <a:pt x="28428" y="3605"/>
                  </a:lnTo>
                  <a:lnTo>
                    <a:pt x="27999" y="3254"/>
                  </a:lnTo>
                  <a:lnTo>
                    <a:pt x="27532" y="2904"/>
                  </a:lnTo>
                  <a:lnTo>
                    <a:pt x="27064" y="2572"/>
                  </a:lnTo>
                  <a:lnTo>
                    <a:pt x="26596" y="2261"/>
                  </a:lnTo>
                  <a:lnTo>
                    <a:pt x="26129" y="1968"/>
                  </a:lnTo>
                  <a:lnTo>
                    <a:pt x="25583" y="1676"/>
                  </a:lnTo>
                  <a:lnTo>
                    <a:pt x="25077" y="1403"/>
                  </a:lnTo>
                  <a:lnTo>
                    <a:pt x="24570" y="1170"/>
                  </a:lnTo>
                  <a:lnTo>
                    <a:pt x="24083" y="955"/>
                  </a:lnTo>
                  <a:lnTo>
                    <a:pt x="23459" y="702"/>
                  </a:lnTo>
                  <a:lnTo>
                    <a:pt x="22855" y="488"/>
                  </a:lnTo>
                  <a:lnTo>
                    <a:pt x="22524" y="371"/>
                  </a:lnTo>
                  <a:lnTo>
                    <a:pt x="21608" y="215"/>
                  </a:lnTo>
                  <a:lnTo>
                    <a:pt x="20693" y="98"/>
                  </a:lnTo>
                  <a:lnTo>
                    <a:pt x="20225" y="59"/>
                  </a:lnTo>
                  <a:lnTo>
                    <a:pt x="19738" y="20"/>
                  </a:lnTo>
                  <a:lnTo>
                    <a:pt x="19270" y="20"/>
                  </a:lnTo>
                  <a:lnTo>
                    <a:pt x="188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7"/>
            <p:cNvSpPr/>
            <p:nvPr/>
          </p:nvSpPr>
          <p:spPr>
            <a:xfrm>
              <a:off x="3856975" y="1543050"/>
              <a:ext cx="870475" cy="866100"/>
            </a:xfrm>
            <a:custGeom>
              <a:avLst/>
              <a:gdLst/>
              <a:ahLst/>
              <a:cxnLst/>
              <a:rect l="l" t="t" r="r" b="b"/>
              <a:pathLst>
                <a:path w="34819" h="34644" fill="none" extrusionOk="0">
                  <a:moveTo>
                    <a:pt x="1" y="18803"/>
                  </a:moveTo>
                  <a:lnTo>
                    <a:pt x="1" y="18803"/>
                  </a:lnTo>
                  <a:lnTo>
                    <a:pt x="20" y="19699"/>
                  </a:lnTo>
                  <a:lnTo>
                    <a:pt x="79" y="20595"/>
                  </a:lnTo>
                  <a:lnTo>
                    <a:pt x="79" y="20595"/>
                  </a:lnTo>
                  <a:lnTo>
                    <a:pt x="118" y="20712"/>
                  </a:lnTo>
                  <a:lnTo>
                    <a:pt x="118" y="20712"/>
                  </a:lnTo>
                  <a:lnTo>
                    <a:pt x="98" y="20654"/>
                  </a:lnTo>
                  <a:lnTo>
                    <a:pt x="98" y="20654"/>
                  </a:lnTo>
                  <a:lnTo>
                    <a:pt x="235" y="21219"/>
                  </a:lnTo>
                  <a:lnTo>
                    <a:pt x="371" y="21764"/>
                  </a:lnTo>
                  <a:lnTo>
                    <a:pt x="371" y="21764"/>
                  </a:lnTo>
                  <a:lnTo>
                    <a:pt x="546" y="22349"/>
                  </a:lnTo>
                  <a:lnTo>
                    <a:pt x="722" y="22894"/>
                  </a:lnTo>
                  <a:lnTo>
                    <a:pt x="722" y="22894"/>
                  </a:lnTo>
                  <a:lnTo>
                    <a:pt x="916" y="23420"/>
                  </a:lnTo>
                  <a:lnTo>
                    <a:pt x="1111" y="23907"/>
                  </a:lnTo>
                  <a:lnTo>
                    <a:pt x="1111" y="23907"/>
                  </a:lnTo>
                  <a:lnTo>
                    <a:pt x="1345" y="24453"/>
                  </a:lnTo>
                  <a:lnTo>
                    <a:pt x="1618" y="24998"/>
                  </a:lnTo>
                  <a:lnTo>
                    <a:pt x="1871" y="25505"/>
                  </a:lnTo>
                  <a:lnTo>
                    <a:pt x="2163" y="25992"/>
                  </a:lnTo>
                  <a:lnTo>
                    <a:pt x="2163" y="25992"/>
                  </a:lnTo>
                  <a:lnTo>
                    <a:pt x="2456" y="26479"/>
                  </a:lnTo>
                  <a:lnTo>
                    <a:pt x="2748" y="26947"/>
                  </a:lnTo>
                  <a:lnTo>
                    <a:pt x="2748" y="26947"/>
                  </a:lnTo>
                  <a:lnTo>
                    <a:pt x="3079" y="27395"/>
                  </a:lnTo>
                  <a:lnTo>
                    <a:pt x="3410" y="27824"/>
                  </a:lnTo>
                  <a:lnTo>
                    <a:pt x="3410" y="27824"/>
                  </a:lnTo>
                  <a:lnTo>
                    <a:pt x="3761" y="28272"/>
                  </a:lnTo>
                  <a:lnTo>
                    <a:pt x="4131" y="28720"/>
                  </a:lnTo>
                  <a:lnTo>
                    <a:pt x="4501" y="29129"/>
                  </a:lnTo>
                  <a:lnTo>
                    <a:pt x="4891" y="29519"/>
                  </a:lnTo>
                  <a:lnTo>
                    <a:pt x="4891" y="29519"/>
                  </a:lnTo>
                  <a:lnTo>
                    <a:pt x="5320" y="29928"/>
                  </a:lnTo>
                  <a:lnTo>
                    <a:pt x="5729" y="30298"/>
                  </a:lnTo>
                  <a:lnTo>
                    <a:pt x="5729" y="30298"/>
                  </a:lnTo>
                  <a:lnTo>
                    <a:pt x="6138" y="30649"/>
                  </a:lnTo>
                  <a:lnTo>
                    <a:pt x="6567" y="31000"/>
                  </a:lnTo>
                  <a:lnTo>
                    <a:pt x="6567" y="31000"/>
                  </a:lnTo>
                  <a:lnTo>
                    <a:pt x="7034" y="31350"/>
                  </a:lnTo>
                  <a:lnTo>
                    <a:pt x="7502" y="31662"/>
                  </a:lnTo>
                  <a:lnTo>
                    <a:pt x="7970" y="31974"/>
                  </a:lnTo>
                  <a:lnTo>
                    <a:pt x="8437" y="32266"/>
                  </a:lnTo>
                  <a:lnTo>
                    <a:pt x="8437" y="32266"/>
                  </a:lnTo>
                  <a:lnTo>
                    <a:pt x="8963" y="32558"/>
                  </a:lnTo>
                  <a:lnTo>
                    <a:pt x="9470" y="32812"/>
                  </a:lnTo>
                  <a:lnTo>
                    <a:pt x="9470" y="32812"/>
                  </a:lnTo>
                  <a:lnTo>
                    <a:pt x="9976" y="33045"/>
                  </a:lnTo>
                  <a:lnTo>
                    <a:pt x="10444" y="33279"/>
                  </a:lnTo>
                  <a:lnTo>
                    <a:pt x="10444" y="33279"/>
                  </a:lnTo>
                  <a:lnTo>
                    <a:pt x="11009" y="33493"/>
                  </a:lnTo>
                  <a:lnTo>
                    <a:pt x="11555" y="33688"/>
                  </a:lnTo>
                  <a:lnTo>
                    <a:pt x="12120" y="33883"/>
                  </a:lnTo>
                  <a:lnTo>
                    <a:pt x="12665" y="34039"/>
                  </a:lnTo>
                  <a:lnTo>
                    <a:pt x="12665" y="34039"/>
                  </a:lnTo>
                  <a:lnTo>
                    <a:pt x="13269" y="34195"/>
                  </a:lnTo>
                  <a:lnTo>
                    <a:pt x="13815" y="34312"/>
                  </a:lnTo>
                  <a:lnTo>
                    <a:pt x="13815" y="34312"/>
                  </a:lnTo>
                  <a:lnTo>
                    <a:pt x="14360" y="34409"/>
                  </a:lnTo>
                  <a:lnTo>
                    <a:pt x="14906" y="34487"/>
                  </a:lnTo>
                  <a:lnTo>
                    <a:pt x="14906" y="34487"/>
                  </a:lnTo>
                  <a:lnTo>
                    <a:pt x="15510" y="34565"/>
                  </a:lnTo>
                  <a:lnTo>
                    <a:pt x="16094" y="34604"/>
                  </a:lnTo>
                  <a:lnTo>
                    <a:pt x="16698" y="34643"/>
                  </a:lnTo>
                  <a:lnTo>
                    <a:pt x="17283" y="34643"/>
                  </a:lnTo>
                  <a:lnTo>
                    <a:pt x="17283" y="34643"/>
                  </a:lnTo>
                  <a:lnTo>
                    <a:pt x="17906" y="34643"/>
                  </a:lnTo>
                  <a:lnTo>
                    <a:pt x="18491" y="34604"/>
                  </a:lnTo>
                  <a:lnTo>
                    <a:pt x="18491" y="34604"/>
                  </a:lnTo>
                  <a:lnTo>
                    <a:pt x="19095" y="34565"/>
                  </a:lnTo>
                  <a:lnTo>
                    <a:pt x="19660" y="34487"/>
                  </a:lnTo>
                  <a:lnTo>
                    <a:pt x="19660" y="34487"/>
                  </a:lnTo>
                  <a:lnTo>
                    <a:pt x="20245" y="34390"/>
                  </a:lnTo>
                  <a:lnTo>
                    <a:pt x="20829" y="34292"/>
                  </a:lnTo>
                  <a:lnTo>
                    <a:pt x="21394" y="34156"/>
                  </a:lnTo>
                  <a:lnTo>
                    <a:pt x="21940" y="34020"/>
                  </a:lnTo>
                  <a:lnTo>
                    <a:pt x="21940" y="34020"/>
                  </a:lnTo>
                  <a:lnTo>
                    <a:pt x="22505" y="33864"/>
                  </a:lnTo>
                  <a:lnTo>
                    <a:pt x="23031" y="33688"/>
                  </a:lnTo>
                  <a:lnTo>
                    <a:pt x="23031" y="33688"/>
                  </a:lnTo>
                  <a:lnTo>
                    <a:pt x="23557" y="33493"/>
                  </a:lnTo>
                  <a:lnTo>
                    <a:pt x="24063" y="33279"/>
                  </a:lnTo>
                  <a:lnTo>
                    <a:pt x="24063" y="33279"/>
                  </a:lnTo>
                  <a:lnTo>
                    <a:pt x="24609" y="33045"/>
                  </a:lnTo>
                  <a:lnTo>
                    <a:pt x="25135" y="32792"/>
                  </a:lnTo>
                  <a:lnTo>
                    <a:pt x="25642" y="32519"/>
                  </a:lnTo>
                  <a:lnTo>
                    <a:pt x="26148" y="32246"/>
                  </a:lnTo>
                  <a:lnTo>
                    <a:pt x="26148" y="32246"/>
                  </a:lnTo>
                  <a:lnTo>
                    <a:pt x="26616" y="31954"/>
                  </a:lnTo>
                  <a:lnTo>
                    <a:pt x="27083" y="31642"/>
                  </a:lnTo>
                  <a:lnTo>
                    <a:pt x="27551" y="31331"/>
                  </a:lnTo>
                  <a:lnTo>
                    <a:pt x="27999" y="30980"/>
                  </a:lnTo>
                  <a:lnTo>
                    <a:pt x="27999" y="30980"/>
                  </a:lnTo>
                  <a:lnTo>
                    <a:pt x="28428" y="30629"/>
                  </a:lnTo>
                  <a:lnTo>
                    <a:pt x="28856" y="30279"/>
                  </a:lnTo>
                  <a:lnTo>
                    <a:pt x="29285" y="29889"/>
                  </a:lnTo>
                  <a:lnTo>
                    <a:pt x="29675" y="29519"/>
                  </a:lnTo>
                  <a:lnTo>
                    <a:pt x="29675" y="29519"/>
                  </a:lnTo>
                  <a:lnTo>
                    <a:pt x="30064" y="29110"/>
                  </a:lnTo>
                  <a:lnTo>
                    <a:pt x="30435" y="28700"/>
                  </a:lnTo>
                  <a:lnTo>
                    <a:pt x="30805" y="28272"/>
                  </a:lnTo>
                  <a:lnTo>
                    <a:pt x="31156" y="27824"/>
                  </a:lnTo>
                  <a:lnTo>
                    <a:pt x="31156" y="27824"/>
                  </a:lnTo>
                  <a:lnTo>
                    <a:pt x="31506" y="27356"/>
                  </a:lnTo>
                  <a:lnTo>
                    <a:pt x="31837" y="26888"/>
                  </a:lnTo>
                  <a:lnTo>
                    <a:pt x="32149" y="26401"/>
                  </a:lnTo>
                  <a:lnTo>
                    <a:pt x="32441" y="25934"/>
                  </a:lnTo>
                  <a:lnTo>
                    <a:pt x="32441" y="25934"/>
                  </a:lnTo>
                  <a:lnTo>
                    <a:pt x="32714" y="25408"/>
                  </a:lnTo>
                  <a:lnTo>
                    <a:pt x="32968" y="24940"/>
                  </a:lnTo>
                  <a:lnTo>
                    <a:pt x="32968" y="24940"/>
                  </a:lnTo>
                  <a:lnTo>
                    <a:pt x="33221" y="24433"/>
                  </a:lnTo>
                  <a:lnTo>
                    <a:pt x="33435" y="23927"/>
                  </a:lnTo>
                  <a:lnTo>
                    <a:pt x="33435" y="23927"/>
                  </a:lnTo>
                  <a:lnTo>
                    <a:pt x="33649" y="23381"/>
                  </a:lnTo>
                  <a:lnTo>
                    <a:pt x="33864" y="22836"/>
                  </a:lnTo>
                  <a:lnTo>
                    <a:pt x="34039" y="22290"/>
                  </a:lnTo>
                  <a:lnTo>
                    <a:pt x="34195" y="21745"/>
                  </a:lnTo>
                  <a:lnTo>
                    <a:pt x="34195" y="21745"/>
                  </a:lnTo>
                  <a:lnTo>
                    <a:pt x="34351" y="21160"/>
                  </a:lnTo>
                  <a:lnTo>
                    <a:pt x="34468" y="20595"/>
                  </a:lnTo>
                  <a:lnTo>
                    <a:pt x="34468" y="20595"/>
                  </a:lnTo>
                  <a:lnTo>
                    <a:pt x="34565" y="20050"/>
                  </a:lnTo>
                  <a:lnTo>
                    <a:pt x="34643" y="19504"/>
                  </a:lnTo>
                  <a:lnTo>
                    <a:pt x="34643" y="19504"/>
                  </a:lnTo>
                  <a:lnTo>
                    <a:pt x="34721" y="18900"/>
                  </a:lnTo>
                  <a:lnTo>
                    <a:pt x="34780" y="18296"/>
                  </a:lnTo>
                  <a:lnTo>
                    <a:pt x="34799" y="17711"/>
                  </a:lnTo>
                  <a:lnTo>
                    <a:pt x="34819" y="17107"/>
                  </a:lnTo>
                  <a:lnTo>
                    <a:pt x="34819" y="17107"/>
                  </a:lnTo>
                  <a:lnTo>
                    <a:pt x="34799" y="16464"/>
                  </a:lnTo>
                  <a:lnTo>
                    <a:pt x="34760" y="15880"/>
                  </a:lnTo>
                  <a:lnTo>
                    <a:pt x="34760" y="15880"/>
                  </a:lnTo>
                  <a:lnTo>
                    <a:pt x="34721" y="15315"/>
                  </a:lnTo>
                  <a:lnTo>
                    <a:pt x="34643" y="14750"/>
                  </a:lnTo>
                  <a:lnTo>
                    <a:pt x="34643" y="14750"/>
                  </a:lnTo>
                  <a:lnTo>
                    <a:pt x="34565" y="14165"/>
                  </a:lnTo>
                  <a:lnTo>
                    <a:pt x="34448" y="13581"/>
                  </a:lnTo>
                  <a:lnTo>
                    <a:pt x="34331" y="13016"/>
                  </a:lnTo>
                  <a:lnTo>
                    <a:pt x="34176" y="12451"/>
                  </a:lnTo>
                  <a:lnTo>
                    <a:pt x="34176" y="12451"/>
                  </a:lnTo>
                  <a:lnTo>
                    <a:pt x="34020" y="11866"/>
                  </a:lnTo>
                  <a:lnTo>
                    <a:pt x="33844" y="11360"/>
                  </a:lnTo>
                  <a:lnTo>
                    <a:pt x="33844" y="11360"/>
                  </a:lnTo>
                  <a:lnTo>
                    <a:pt x="33649" y="10834"/>
                  </a:lnTo>
                  <a:lnTo>
                    <a:pt x="33435" y="10308"/>
                  </a:lnTo>
                  <a:lnTo>
                    <a:pt x="33435" y="10308"/>
                  </a:lnTo>
                  <a:lnTo>
                    <a:pt x="33201" y="9762"/>
                  </a:lnTo>
                  <a:lnTo>
                    <a:pt x="32948" y="9236"/>
                  </a:lnTo>
                  <a:lnTo>
                    <a:pt x="32675" y="8729"/>
                  </a:lnTo>
                  <a:lnTo>
                    <a:pt x="32403" y="8242"/>
                  </a:lnTo>
                  <a:lnTo>
                    <a:pt x="32403" y="8242"/>
                  </a:lnTo>
                  <a:lnTo>
                    <a:pt x="32091" y="7755"/>
                  </a:lnTo>
                  <a:lnTo>
                    <a:pt x="31799" y="7288"/>
                  </a:lnTo>
                  <a:lnTo>
                    <a:pt x="31799" y="7288"/>
                  </a:lnTo>
                  <a:lnTo>
                    <a:pt x="31487" y="6859"/>
                  </a:lnTo>
                  <a:lnTo>
                    <a:pt x="31156" y="6411"/>
                  </a:lnTo>
                  <a:lnTo>
                    <a:pt x="31156" y="6411"/>
                  </a:lnTo>
                  <a:lnTo>
                    <a:pt x="30805" y="5963"/>
                  </a:lnTo>
                  <a:lnTo>
                    <a:pt x="30435" y="5534"/>
                  </a:lnTo>
                  <a:lnTo>
                    <a:pt x="30064" y="5125"/>
                  </a:lnTo>
                  <a:lnTo>
                    <a:pt x="29675" y="4735"/>
                  </a:lnTo>
                  <a:lnTo>
                    <a:pt x="29675" y="4735"/>
                  </a:lnTo>
                  <a:lnTo>
                    <a:pt x="29266" y="4326"/>
                  </a:lnTo>
                  <a:lnTo>
                    <a:pt x="28856" y="3956"/>
                  </a:lnTo>
                  <a:lnTo>
                    <a:pt x="28856" y="3956"/>
                  </a:lnTo>
                  <a:lnTo>
                    <a:pt x="28428" y="3605"/>
                  </a:lnTo>
                  <a:lnTo>
                    <a:pt x="27999" y="3254"/>
                  </a:lnTo>
                  <a:lnTo>
                    <a:pt x="27999" y="3254"/>
                  </a:lnTo>
                  <a:lnTo>
                    <a:pt x="27532" y="2904"/>
                  </a:lnTo>
                  <a:lnTo>
                    <a:pt x="27064" y="2572"/>
                  </a:lnTo>
                  <a:lnTo>
                    <a:pt x="26596" y="2261"/>
                  </a:lnTo>
                  <a:lnTo>
                    <a:pt x="26129" y="1968"/>
                  </a:lnTo>
                  <a:lnTo>
                    <a:pt x="26129" y="1968"/>
                  </a:lnTo>
                  <a:lnTo>
                    <a:pt x="25583" y="1676"/>
                  </a:lnTo>
                  <a:lnTo>
                    <a:pt x="25077" y="1403"/>
                  </a:lnTo>
                  <a:lnTo>
                    <a:pt x="25077" y="1403"/>
                  </a:lnTo>
                  <a:lnTo>
                    <a:pt x="24570" y="1170"/>
                  </a:lnTo>
                  <a:lnTo>
                    <a:pt x="24083" y="955"/>
                  </a:lnTo>
                  <a:lnTo>
                    <a:pt x="24083" y="955"/>
                  </a:lnTo>
                  <a:lnTo>
                    <a:pt x="23459" y="702"/>
                  </a:lnTo>
                  <a:lnTo>
                    <a:pt x="22855" y="488"/>
                  </a:lnTo>
                  <a:lnTo>
                    <a:pt x="22855" y="488"/>
                  </a:lnTo>
                  <a:lnTo>
                    <a:pt x="22524" y="371"/>
                  </a:lnTo>
                  <a:lnTo>
                    <a:pt x="22524" y="371"/>
                  </a:lnTo>
                  <a:lnTo>
                    <a:pt x="21608" y="215"/>
                  </a:lnTo>
                  <a:lnTo>
                    <a:pt x="20693" y="98"/>
                  </a:lnTo>
                  <a:lnTo>
                    <a:pt x="20225" y="59"/>
                  </a:lnTo>
                  <a:lnTo>
                    <a:pt x="19738" y="20"/>
                  </a:lnTo>
                  <a:lnTo>
                    <a:pt x="19270" y="20"/>
                  </a:lnTo>
                  <a:lnTo>
                    <a:pt x="18803" y="1"/>
                  </a:lnTo>
                  <a:lnTo>
                    <a:pt x="18803" y="1"/>
                  </a:lnTo>
                  <a:lnTo>
                    <a:pt x="18316" y="20"/>
                  </a:lnTo>
                  <a:lnTo>
                    <a:pt x="17829" y="20"/>
                  </a:lnTo>
                  <a:lnTo>
                    <a:pt x="17361" y="59"/>
                  </a:lnTo>
                  <a:lnTo>
                    <a:pt x="16874" y="98"/>
                  </a:lnTo>
                  <a:lnTo>
                    <a:pt x="16406" y="156"/>
                  </a:lnTo>
                  <a:lnTo>
                    <a:pt x="15939" y="215"/>
                  </a:lnTo>
                  <a:lnTo>
                    <a:pt x="15471" y="293"/>
                  </a:lnTo>
                  <a:lnTo>
                    <a:pt x="15023" y="390"/>
                  </a:lnTo>
                  <a:lnTo>
                    <a:pt x="14555" y="488"/>
                  </a:lnTo>
                  <a:lnTo>
                    <a:pt x="14107" y="605"/>
                  </a:lnTo>
                  <a:lnTo>
                    <a:pt x="13211" y="858"/>
                  </a:lnTo>
                  <a:lnTo>
                    <a:pt x="12334" y="1150"/>
                  </a:lnTo>
                  <a:lnTo>
                    <a:pt x="11496" y="1481"/>
                  </a:lnTo>
                  <a:lnTo>
                    <a:pt x="10658" y="1852"/>
                  </a:lnTo>
                  <a:lnTo>
                    <a:pt x="9840" y="2280"/>
                  </a:lnTo>
                  <a:lnTo>
                    <a:pt x="9061" y="2728"/>
                  </a:lnTo>
                  <a:lnTo>
                    <a:pt x="8301" y="3215"/>
                  </a:lnTo>
                  <a:lnTo>
                    <a:pt x="7560" y="3741"/>
                  </a:lnTo>
                  <a:lnTo>
                    <a:pt x="6840" y="4306"/>
                  </a:lnTo>
                  <a:lnTo>
                    <a:pt x="6158" y="4891"/>
                  </a:lnTo>
                  <a:lnTo>
                    <a:pt x="5515" y="5514"/>
                  </a:lnTo>
                  <a:lnTo>
                    <a:pt x="4891" y="6177"/>
                  </a:lnTo>
                  <a:lnTo>
                    <a:pt x="4307" y="6859"/>
                  </a:lnTo>
                  <a:lnTo>
                    <a:pt x="3742" y="7560"/>
                  </a:lnTo>
                  <a:lnTo>
                    <a:pt x="3216" y="8301"/>
                  </a:lnTo>
                  <a:lnTo>
                    <a:pt x="2728" y="9061"/>
                  </a:lnTo>
                  <a:lnTo>
                    <a:pt x="2280" y="9840"/>
                  </a:lnTo>
                  <a:lnTo>
                    <a:pt x="1852" y="10658"/>
                  </a:lnTo>
                  <a:lnTo>
                    <a:pt x="1481" y="11496"/>
                  </a:lnTo>
                  <a:lnTo>
                    <a:pt x="1150" y="12353"/>
                  </a:lnTo>
                  <a:lnTo>
                    <a:pt x="839" y="13211"/>
                  </a:lnTo>
                  <a:lnTo>
                    <a:pt x="585" y="14107"/>
                  </a:lnTo>
                  <a:lnTo>
                    <a:pt x="488" y="14555"/>
                  </a:lnTo>
                  <a:lnTo>
                    <a:pt x="390" y="15023"/>
                  </a:lnTo>
                  <a:lnTo>
                    <a:pt x="293" y="15471"/>
                  </a:lnTo>
                  <a:lnTo>
                    <a:pt x="215" y="15938"/>
                  </a:lnTo>
                  <a:lnTo>
                    <a:pt x="157" y="16406"/>
                  </a:lnTo>
                  <a:lnTo>
                    <a:pt x="98" y="16874"/>
                  </a:lnTo>
                  <a:lnTo>
                    <a:pt x="59" y="17361"/>
                  </a:lnTo>
                  <a:lnTo>
                    <a:pt x="20" y="17828"/>
                  </a:lnTo>
                  <a:lnTo>
                    <a:pt x="1" y="18315"/>
                  </a:lnTo>
                  <a:lnTo>
                    <a:pt x="1" y="18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7"/>
            <p:cNvSpPr/>
            <p:nvPr/>
          </p:nvSpPr>
          <p:spPr>
            <a:xfrm>
              <a:off x="3859425" y="1552800"/>
              <a:ext cx="937200" cy="930375"/>
            </a:xfrm>
            <a:custGeom>
              <a:avLst/>
              <a:gdLst/>
              <a:ahLst/>
              <a:cxnLst/>
              <a:rect l="l" t="t" r="r" b="b"/>
              <a:pathLst>
                <a:path w="37488" h="37215" extrusionOk="0">
                  <a:moveTo>
                    <a:pt x="22465" y="0"/>
                  </a:moveTo>
                  <a:lnTo>
                    <a:pt x="23225" y="273"/>
                  </a:lnTo>
                  <a:lnTo>
                    <a:pt x="23985" y="565"/>
                  </a:lnTo>
                  <a:lnTo>
                    <a:pt x="24472" y="780"/>
                  </a:lnTo>
                  <a:lnTo>
                    <a:pt x="24979" y="1013"/>
                  </a:lnTo>
                  <a:lnTo>
                    <a:pt x="25485" y="1286"/>
                  </a:lnTo>
                  <a:lnTo>
                    <a:pt x="26031" y="1578"/>
                  </a:lnTo>
                  <a:lnTo>
                    <a:pt x="26498" y="1871"/>
                  </a:lnTo>
                  <a:lnTo>
                    <a:pt x="26966" y="2182"/>
                  </a:lnTo>
                  <a:lnTo>
                    <a:pt x="27434" y="2514"/>
                  </a:lnTo>
                  <a:lnTo>
                    <a:pt x="27901" y="2864"/>
                  </a:lnTo>
                  <a:lnTo>
                    <a:pt x="28330" y="3215"/>
                  </a:lnTo>
                  <a:lnTo>
                    <a:pt x="28758" y="3566"/>
                  </a:lnTo>
                  <a:lnTo>
                    <a:pt x="29168" y="3936"/>
                  </a:lnTo>
                  <a:lnTo>
                    <a:pt x="29577" y="4345"/>
                  </a:lnTo>
                  <a:lnTo>
                    <a:pt x="29966" y="4735"/>
                  </a:lnTo>
                  <a:lnTo>
                    <a:pt x="30337" y="5144"/>
                  </a:lnTo>
                  <a:lnTo>
                    <a:pt x="30707" y="5573"/>
                  </a:lnTo>
                  <a:lnTo>
                    <a:pt x="31058" y="6021"/>
                  </a:lnTo>
                  <a:lnTo>
                    <a:pt x="31389" y="6469"/>
                  </a:lnTo>
                  <a:lnTo>
                    <a:pt x="31701" y="6898"/>
                  </a:lnTo>
                  <a:lnTo>
                    <a:pt x="31993" y="7365"/>
                  </a:lnTo>
                  <a:lnTo>
                    <a:pt x="32305" y="7852"/>
                  </a:lnTo>
                  <a:lnTo>
                    <a:pt x="32577" y="8339"/>
                  </a:lnTo>
                  <a:lnTo>
                    <a:pt x="32850" y="8846"/>
                  </a:lnTo>
                  <a:lnTo>
                    <a:pt x="33103" y="9372"/>
                  </a:lnTo>
                  <a:lnTo>
                    <a:pt x="33337" y="9918"/>
                  </a:lnTo>
                  <a:lnTo>
                    <a:pt x="33551" y="10444"/>
                  </a:lnTo>
                  <a:lnTo>
                    <a:pt x="33746" y="10970"/>
                  </a:lnTo>
                  <a:lnTo>
                    <a:pt x="33922" y="11476"/>
                  </a:lnTo>
                  <a:lnTo>
                    <a:pt x="34078" y="12061"/>
                  </a:lnTo>
                  <a:lnTo>
                    <a:pt x="34233" y="12626"/>
                  </a:lnTo>
                  <a:lnTo>
                    <a:pt x="34350" y="13191"/>
                  </a:lnTo>
                  <a:lnTo>
                    <a:pt x="34467" y="13775"/>
                  </a:lnTo>
                  <a:lnTo>
                    <a:pt x="34545" y="14360"/>
                  </a:lnTo>
                  <a:lnTo>
                    <a:pt x="34623" y="14925"/>
                  </a:lnTo>
                  <a:lnTo>
                    <a:pt x="34662" y="15490"/>
                  </a:lnTo>
                  <a:lnTo>
                    <a:pt x="34701" y="16074"/>
                  </a:lnTo>
                  <a:lnTo>
                    <a:pt x="34721" y="16717"/>
                  </a:lnTo>
                  <a:lnTo>
                    <a:pt x="34701" y="17321"/>
                  </a:lnTo>
                  <a:lnTo>
                    <a:pt x="34682" y="17906"/>
                  </a:lnTo>
                  <a:lnTo>
                    <a:pt x="34623" y="18510"/>
                  </a:lnTo>
                  <a:lnTo>
                    <a:pt x="34545" y="19114"/>
                  </a:lnTo>
                  <a:lnTo>
                    <a:pt x="34467" y="19660"/>
                  </a:lnTo>
                  <a:lnTo>
                    <a:pt x="34370" y="20205"/>
                  </a:lnTo>
                  <a:lnTo>
                    <a:pt x="34253" y="20770"/>
                  </a:lnTo>
                  <a:lnTo>
                    <a:pt x="34097" y="21355"/>
                  </a:lnTo>
                  <a:lnTo>
                    <a:pt x="33941" y="21900"/>
                  </a:lnTo>
                  <a:lnTo>
                    <a:pt x="33766" y="22446"/>
                  </a:lnTo>
                  <a:lnTo>
                    <a:pt x="33551" y="22991"/>
                  </a:lnTo>
                  <a:lnTo>
                    <a:pt x="33337" y="23537"/>
                  </a:lnTo>
                  <a:lnTo>
                    <a:pt x="33123" y="24043"/>
                  </a:lnTo>
                  <a:lnTo>
                    <a:pt x="32870" y="24550"/>
                  </a:lnTo>
                  <a:lnTo>
                    <a:pt x="32616" y="25018"/>
                  </a:lnTo>
                  <a:lnTo>
                    <a:pt x="32343" y="25544"/>
                  </a:lnTo>
                  <a:lnTo>
                    <a:pt x="32051" y="26011"/>
                  </a:lnTo>
                  <a:lnTo>
                    <a:pt x="31739" y="26498"/>
                  </a:lnTo>
                  <a:lnTo>
                    <a:pt x="31408" y="26966"/>
                  </a:lnTo>
                  <a:lnTo>
                    <a:pt x="31058" y="27434"/>
                  </a:lnTo>
                  <a:lnTo>
                    <a:pt x="30707" y="27882"/>
                  </a:lnTo>
                  <a:lnTo>
                    <a:pt x="30337" y="28310"/>
                  </a:lnTo>
                  <a:lnTo>
                    <a:pt x="29966" y="28720"/>
                  </a:lnTo>
                  <a:lnTo>
                    <a:pt x="29577" y="29129"/>
                  </a:lnTo>
                  <a:lnTo>
                    <a:pt x="29187" y="29499"/>
                  </a:lnTo>
                  <a:lnTo>
                    <a:pt x="28758" y="29889"/>
                  </a:lnTo>
                  <a:lnTo>
                    <a:pt x="28330" y="30239"/>
                  </a:lnTo>
                  <a:lnTo>
                    <a:pt x="27901" y="30590"/>
                  </a:lnTo>
                  <a:lnTo>
                    <a:pt x="27453" y="30941"/>
                  </a:lnTo>
                  <a:lnTo>
                    <a:pt x="26985" y="31252"/>
                  </a:lnTo>
                  <a:lnTo>
                    <a:pt x="26518" y="31564"/>
                  </a:lnTo>
                  <a:lnTo>
                    <a:pt x="26050" y="31856"/>
                  </a:lnTo>
                  <a:lnTo>
                    <a:pt x="25544" y="32129"/>
                  </a:lnTo>
                  <a:lnTo>
                    <a:pt x="25037" y="32402"/>
                  </a:lnTo>
                  <a:lnTo>
                    <a:pt x="24511" y="32655"/>
                  </a:lnTo>
                  <a:lnTo>
                    <a:pt x="23965" y="32889"/>
                  </a:lnTo>
                  <a:lnTo>
                    <a:pt x="23459" y="33103"/>
                  </a:lnTo>
                  <a:lnTo>
                    <a:pt x="22933" y="33298"/>
                  </a:lnTo>
                  <a:lnTo>
                    <a:pt x="22407" y="33474"/>
                  </a:lnTo>
                  <a:lnTo>
                    <a:pt x="21842" y="33630"/>
                  </a:lnTo>
                  <a:lnTo>
                    <a:pt x="21296" y="33766"/>
                  </a:lnTo>
                  <a:lnTo>
                    <a:pt x="20731" y="33902"/>
                  </a:lnTo>
                  <a:lnTo>
                    <a:pt x="20147" y="34000"/>
                  </a:lnTo>
                  <a:lnTo>
                    <a:pt x="19562" y="34097"/>
                  </a:lnTo>
                  <a:lnTo>
                    <a:pt x="18997" y="34175"/>
                  </a:lnTo>
                  <a:lnTo>
                    <a:pt x="18393" y="34214"/>
                  </a:lnTo>
                  <a:lnTo>
                    <a:pt x="17808" y="34253"/>
                  </a:lnTo>
                  <a:lnTo>
                    <a:pt x="16600" y="34253"/>
                  </a:lnTo>
                  <a:lnTo>
                    <a:pt x="15996" y="34214"/>
                  </a:lnTo>
                  <a:lnTo>
                    <a:pt x="15412" y="34175"/>
                  </a:lnTo>
                  <a:lnTo>
                    <a:pt x="14808" y="34097"/>
                  </a:lnTo>
                  <a:lnTo>
                    <a:pt x="14262" y="34019"/>
                  </a:lnTo>
                  <a:lnTo>
                    <a:pt x="13717" y="33922"/>
                  </a:lnTo>
                  <a:lnTo>
                    <a:pt x="13171" y="33805"/>
                  </a:lnTo>
                  <a:lnTo>
                    <a:pt x="12567" y="33649"/>
                  </a:lnTo>
                  <a:lnTo>
                    <a:pt x="12022" y="33493"/>
                  </a:lnTo>
                  <a:lnTo>
                    <a:pt x="11457" y="33298"/>
                  </a:lnTo>
                  <a:lnTo>
                    <a:pt x="10911" y="33103"/>
                  </a:lnTo>
                  <a:lnTo>
                    <a:pt x="10346" y="32889"/>
                  </a:lnTo>
                  <a:lnTo>
                    <a:pt x="9878" y="32655"/>
                  </a:lnTo>
                  <a:lnTo>
                    <a:pt x="9372" y="32422"/>
                  </a:lnTo>
                  <a:lnTo>
                    <a:pt x="8865" y="32168"/>
                  </a:lnTo>
                  <a:lnTo>
                    <a:pt x="8339" y="31876"/>
                  </a:lnTo>
                  <a:lnTo>
                    <a:pt x="7872" y="31584"/>
                  </a:lnTo>
                  <a:lnTo>
                    <a:pt x="7404" y="31272"/>
                  </a:lnTo>
                  <a:lnTo>
                    <a:pt x="6936" y="30960"/>
                  </a:lnTo>
                  <a:lnTo>
                    <a:pt x="6469" y="30610"/>
                  </a:lnTo>
                  <a:lnTo>
                    <a:pt x="6040" y="30259"/>
                  </a:lnTo>
                  <a:lnTo>
                    <a:pt x="5631" y="29908"/>
                  </a:lnTo>
                  <a:lnTo>
                    <a:pt x="5222" y="29538"/>
                  </a:lnTo>
                  <a:lnTo>
                    <a:pt x="4793" y="29129"/>
                  </a:lnTo>
                  <a:lnTo>
                    <a:pt x="4403" y="28739"/>
                  </a:lnTo>
                  <a:lnTo>
                    <a:pt x="4033" y="28330"/>
                  </a:lnTo>
                  <a:lnTo>
                    <a:pt x="3663" y="27882"/>
                  </a:lnTo>
                  <a:lnTo>
                    <a:pt x="3312" y="27434"/>
                  </a:lnTo>
                  <a:lnTo>
                    <a:pt x="2981" y="27005"/>
                  </a:lnTo>
                  <a:lnTo>
                    <a:pt x="2650" y="26557"/>
                  </a:lnTo>
                  <a:lnTo>
                    <a:pt x="2358" y="26089"/>
                  </a:lnTo>
                  <a:lnTo>
                    <a:pt x="2065" y="25602"/>
                  </a:lnTo>
                  <a:lnTo>
                    <a:pt x="1773" y="25115"/>
                  </a:lnTo>
                  <a:lnTo>
                    <a:pt x="1520" y="24608"/>
                  </a:lnTo>
                  <a:lnTo>
                    <a:pt x="1247" y="24063"/>
                  </a:lnTo>
                  <a:lnTo>
                    <a:pt x="1013" y="23517"/>
                  </a:lnTo>
                  <a:lnTo>
                    <a:pt x="818" y="23030"/>
                  </a:lnTo>
                  <a:lnTo>
                    <a:pt x="624" y="22504"/>
                  </a:lnTo>
                  <a:lnTo>
                    <a:pt x="448" y="21959"/>
                  </a:lnTo>
                  <a:lnTo>
                    <a:pt x="273" y="21374"/>
                  </a:lnTo>
                  <a:lnTo>
                    <a:pt x="137" y="20829"/>
                  </a:lnTo>
                  <a:lnTo>
                    <a:pt x="0" y="20264"/>
                  </a:lnTo>
                  <a:lnTo>
                    <a:pt x="117" y="21121"/>
                  </a:lnTo>
                  <a:lnTo>
                    <a:pt x="253" y="21978"/>
                  </a:lnTo>
                  <a:lnTo>
                    <a:pt x="429" y="22816"/>
                  </a:lnTo>
                  <a:lnTo>
                    <a:pt x="643" y="23654"/>
                  </a:lnTo>
                  <a:lnTo>
                    <a:pt x="916" y="24472"/>
                  </a:lnTo>
                  <a:lnTo>
                    <a:pt x="1208" y="25271"/>
                  </a:lnTo>
                  <a:lnTo>
                    <a:pt x="1539" y="26070"/>
                  </a:lnTo>
                  <a:lnTo>
                    <a:pt x="1890" y="26830"/>
                  </a:lnTo>
                  <a:lnTo>
                    <a:pt x="2299" y="27590"/>
                  </a:lnTo>
                  <a:lnTo>
                    <a:pt x="2728" y="28330"/>
                  </a:lnTo>
                  <a:lnTo>
                    <a:pt x="3195" y="29051"/>
                  </a:lnTo>
                  <a:lnTo>
                    <a:pt x="3702" y="29733"/>
                  </a:lnTo>
                  <a:lnTo>
                    <a:pt x="4248" y="30415"/>
                  </a:lnTo>
                  <a:lnTo>
                    <a:pt x="4813" y="31077"/>
                  </a:lnTo>
                  <a:lnTo>
                    <a:pt x="5417" y="31701"/>
                  </a:lnTo>
                  <a:lnTo>
                    <a:pt x="6040" y="32305"/>
                  </a:lnTo>
                  <a:lnTo>
                    <a:pt x="6703" y="32870"/>
                  </a:lnTo>
                  <a:lnTo>
                    <a:pt x="7385" y="33415"/>
                  </a:lnTo>
                  <a:lnTo>
                    <a:pt x="8105" y="33922"/>
                  </a:lnTo>
                  <a:lnTo>
                    <a:pt x="8826" y="34409"/>
                  </a:lnTo>
                  <a:lnTo>
                    <a:pt x="9567" y="34838"/>
                  </a:lnTo>
                  <a:lnTo>
                    <a:pt x="10327" y="35247"/>
                  </a:lnTo>
                  <a:lnTo>
                    <a:pt x="11106" y="35617"/>
                  </a:lnTo>
                  <a:lnTo>
                    <a:pt x="11905" y="35948"/>
                  </a:lnTo>
                  <a:lnTo>
                    <a:pt x="12723" y="36240"/>
                  </a:lnTo>
                  <a:lnTo>
                    <a:pt x="13541" y="36494"/>
                  </a:lnTo>
                  <a:lnTo>
                    <a:pt x="14379" y="36708"/>
                  </a:lnTo>
                  <a:lnTo>
                    <a:pt x="15237" y="36883"/>
                  </a:lnTo>
                  <a:lnTo>
                    <a:pt x="16094" y="37020"/>
                  </a:lnTo>
                  <a:lnTo>
                    <a:pt x="16951" y="37117"/>
                  </a:lnTo>
                  <a:lnTo>
                    <a:pt x="17828" y="37176"/>
                  </a:lnTo>
                  <a:lnTo>
                    <a:pt x="18705" y="37215"/>
                  </a:lnTo>
                  <a:lnTo>
                    <a:pt x="19192" y="37195"/>
                  </a:lnTo>
                  <a:lnTo>
                    <a:pt x="19659" y="37176"/>
                  </a:lnTo>
                  <a:lnTo>
                    <a:pt x="20147" y="37156"/>
                  </a:lnTo>
                  <a:lnTo>
                    <a:pt x="20614" y="37117"/>
                  </a:lnTo>
                  <a:lnTo>
                    <a:pt x="21082" y="37059"/>
                  </a:lnTo>
                  <a:lnTo>
                    <a:pt x="21549" y="36981"/>
                  </a:lnTo>
                  <a:lnTo>
                    <a:pt x="22017" y="36903"/>
                  </a:lnTo>
                  <a:lnTo>
                    <a:pt x="22485" y="36825"/>
                  </a:lnTo>
                  <a:lnTo>
                    <a:pt x="22933" y="36727"/>
                  </a:lnTo>
                  <a:lnTo>
                    <a:pt x="23400" y="36611"/>
                  </a:lnTo>
                  <a:lnTo>
                    <a:pt x="24277" y="36357"/>
                  </a:lnTo>
                  <a:lnTo>
                    <a:pt x="25154" y="36065"/>
                  </a:lnTo>
                  <a:lnTo>
                    <a:pt x="26011" y="35734"/>
                  </a:lnTo>
                  <a:lnTo>
                    <a:pt x="26849" y="35344"/>
                  </a:lnTo>
                  <a:lnTo>
                    <a:pt x="27648" y="34935"/>
                  </a:lnTo>
                  <a:lnTo>
                    <a:pt x="28447" y="34487"/>
                  </a:lnTo>
                  <a:lnTo>
                    <a:pt x="29207" y="34000"/>
                  </a:lnTo>
                  <a:lnTo>
                    <a:pt x="29947" y="33474"/>
                  </a:lnTo>
                  <a:lnTo>
                    <a:pt x="30648" y="32909"/>
                  </a:lnTo>
                  <a:lnTo>
                    <a:pt x="31330" y="32324"/>
                  </a:lnTo>
                  <a:lnTo>
                    <a:pt x="31993" y="31701"/>
                  </a:lnTo>
                  <a:lnTo>
                    <a:pt x="32616" y="31038"/>
                  </a:lnTo>
                  <a:lnTo>
                    <a:pt x="33201" y="30356"/>
                  </a:lnTo>
                  <a:lnTo>
                    <a:pt x="33766" y="29655"/>
                  </a:lnTo>
                  <a:lnTo>
                    <a:pt x="34272" y="28914"/>
                  </a:lnTo>
                  <a:lnTo>
                    <a:pt x="34779" y="28155"/>
                  </a:lnTo>
                  <a:lnTo>
                    <a:pt x="35227" y="27356"/>
                  </a:lnTo>
                  <a:lnTo>
                    <a:pt x="35636" y="26557"/>
                  </a:lnTo>
                  <a:lnTo>
                    <a:pt x="36006" y="25719"/>
                  </a:lnTo>
                  <a:lnTo>
                    <a:pt x="36357" y="24862"/>
                  </a:lnTo>
                  <a:lnTo>
                    <a:pt x="36649" y="23985"/>
                  </a:lnTo>
                  <a:lnTo>
                    <a:pt x="36903" y="23108"/>
                  </a:lnTo>
                  <a:lnTo>
                    <a:pt x="37020" y="22641"/>
                  </a:lnTo>
                  <a:lnTo>
                    <a:pt x="37117" y="22192"/>
                  </a:lnTo>
                  <a:lnTo>
                    <a:pt x="37195" y="21725"/>
                  </a:lnTo>
                  <a:lnTo>
                    <a:pt x="37273" y="21277"/>
                  </a:lnTo>
                  <a:lnTo>
                    <a:pt x="37351" y="20809"/>
                  </a:lnTo>
                  <a:lnTo>
                    <a:pt x="37390" y="20322"/>
                  </a:lnTo>
                  <a:lnTo>
                    <a:pt x="37448" y="19854"/>
                  </a:lnTo>
                  <a:lnTo>
                    <a:pt x="37468" y="19367"/>
                  </a:lnTo>
                  <a:lnTo>
                    <a:pt x="37487" y="18900"/>
                  </a:lnTo>
                  <a:lnTo>
                    <a:pt x="37487" y="18413"/>
                  </a:lnTo>
                  <a:lnTo>
                    <a:pt x="37468" y="17575"/>
                  </a:lnTo>
                  <a:lnTo>
                    <a:pt x="37429" y="16756"/>
                  </a:lnTo>
                  <a:lnTo>
                    <a:pt x="37331" y="15938"/>
                  </a:lnTo>
                  <a:lnTo>
                    <a:pt x="37214" y="15139"/>
                  </a:lnTo>
                  <a:lnTo>
                    <a:pt x="37039" y="14340"/>
                  </a:lnTo>
                  <a:lnTo>
                    <a:pt x="36864" y="13561"/>
                  </a:lnTo>
                  <a:lnTo>
                    <a:pt x="36630" y="12782"/>
                  </a:lnTo>
                  <a:lnTo>
                    <a:pt x="36377" y="12022"/>
                  </a:lnTo>
                  <a:lnTo>
                    <a:pt x="36084" y="11281"/>
                  </a:lnTo>
                  <a:lnTo>
                    <a:pt x="35773" y="10561"/>
                  </a:lnTo>
                  <a:lnTo>
                    <a:pt x="35422" y="9840"/>
                  </a:lnTo>
                  <a:lnTo>
                    <a:pt x="35032" y="9138"/>
                  </a:lnTo>
                  <a:lnTo>
                    <a:pt x="34623" y="8456"/>
                  </a:lnTo>
                  <a:lnTo>
                    <a:pt x="34194" y="7794"/>
                  </a:lnTo>
                  <a:lnTo>
                    <a:pt x="33727" y="7151"/>
                  </a:lnTo>
                  <a:lnTo>
                    <a:pt x="33240" y="6527"/>
                  </a:lnTo>
                  <a:lnTo>
                    <a:pt x="32733" y="5923"/>
                  </a:lnTo>
                  <a:lnTo>
                    <a:pt x="32188" y="5339"/>
                  </a:lnTo>
                  <a:lnTo>
                    <a:pt x="31642" y="4793"/>
                  </a:lnTo>
                  <a:lnTo>
                    <a:pt x="31058" y="4248"/>
                  </a:lnTo>
                  <a:lnTo>
                    <a:pt x="30434" y="3741"/>
                  </a:lnTo>
                  <a:lnTo>
                    <a:pt x="29811" y="3254"/>
                  </a:lnTo>
                  <a:lnTo>
                    <a:pt x="29168" y="2806"/>
                  </a:lnTo>
                  <a:lnTo>
                    <a:pt x="28486" y="2377"/>
                  </a:lnTo>
                  <a:lnTo>
                    <a:pt x="27804" y="1968"/>
                  </a:lnTo>
                  <a:lnTo>
                    <a:pt x="27083" y="1598"/>
                  </a:lnTo>
                  <a:lnTo>
                    <a:pt x="26362" y="1247"/>
                  </a:lnTo>
                  <a:lnTo>
                    <a:pt x="25622" y="935"/>
                  </a:lnTo>
                  <a:lnTo>
                    <a:pt x="24842" y="643"/>
                  </a:lnTo>
                  <a:lnTo>
                    <a:pt x="24082" y="390"/>
                  </a:lnTo>
                  <a:lnTo>
                    <a:pt x="23283" y="176"/>
                  </a:lnTo>
                  <a:lnTo>
                    <a:pt x="22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7"/>
            <p:cNvSpPr/>
            <p:nvPr/>
          </p:nvSpPr>
          <p:spPr>
            <a:xfrm>
              <a:off x="4637300" y="1660450"/>
              <a:ext cx="148125" cy="250375"/>
            </a:xfrm>
            <a:custGeom>
              <a:avLst/>
              <a:gdLst/>
              <a:ahLst/>
              <a:cxnLst/>
              <a:rect l="l" t="t" r="r" b="b"/>
              <a:pathLst>
                <a:path w="5925" h="10015" extrusionOk="0">
                  <a:moveTo>
                    <a:pt x="1" y="0"/>
                  </a:moveTo>
                  <a:lnTo>
                    <a:pt x="410" y="390"/>
                  </a:lnTo>
                  <a:lnTo>
                    <a:pt x="615" y="575"/>
                  </a:lnTo>
                  <a:lnTo>
                    <a:pt x="615" y="575"/>
                  </a:lnTo>
                  <a:lnTo>
                    <a:pt x="547" y="507"/>
                  </a:lnTo>
                  <a:lnTo>
                    <a:pt x="1" y="0"/>
                  </a:lnTo>
                  <a:close/>
                  <a:moveTo>
                    <a:pt x="615" y="575"/>
                  </a:moveTo>
                  <a:lnTo>
                    <a:pt x="1053" y="1013"/>
                  </a:lnTo>
                  <a:lnTo>
                    <a:pt x="1560" y="1559"/>
                  </a:lnTo>
                  <a:lnTo>
                    <a:pt x="1629" y="1637"/>
                  </a:lnTo>
                  <a:lnTo>
                    <a:pt x="1629" y="1637"/>
                  </a:lnTo>
                  <a:lnTo>
                    <a:pt x="1579" y="1578"/>
                  </a:lnTo>
                  <a:lnTo>
                    <a:pt x="1209" y="1169"/>
                  </a:lnTo>
                  <a:lnTo>
                    <a:pt x="819" y="760"/>
                  </a:lnTo>
                  <a:lnTo>
                    <a:pt x="615" y="575"/>
                  </a:lnTo>
                  <a:close/>
                  <a:moveTo>
                    <a:pt x="1629" y="1637"/>
                  </a:moveTo>
                  <a:lnTo>
                    <a:pt x="1930" y="1988"/>
                  </a:lnTo>
                  <a:lnTo>
                    <a:pt x="2281" y="2416"/>
                  </a:lnTo>
                  <a:lnTo>
                    <a:pt x="2631" y="2864"/>
                  </a:lnTo>
                  <a:lnTo>
                    <a:pt x="2943" y="3312"/>
                  </a:lnTo>
                  <a:lnTo>
                    <a:pt x="2963" y="3332"/>
                  </a:lnTo>
                  <a:lnTo>
                    <a:pt x="2982" y="3371"/>
                  </a:lnTo>
                  <a:lnTo>
                    <a:pt x="3489" y="4131"/>
                  </a:lnTo>
                  <a:lnTo>
                    <a:pt x="3956" y="4910"/>
                  </a:lnTo>
                  <a:lnTo>
                    <a:pt x="4385" y="5709"/>
                  </a:lnTo>
                  <a:lnTo>
                    <a:pt x="4775" y="6527"/>
                  </a:lnTo>
                  <a:lnTo>
                    <a:pt x="5125" y="7365"/>
                  </a:lnTo>
                  <a:lnTo>
                    <a:pt x="5395" y="8124"/>
                  </a:lnTo>
                  <a:lnTo>
                    <a:pt x="5301" y="7833"/>
                  </a:lnTo>
                  <a:lnTo>
                    <a:pt x="5047" y="7151"/>
                  </a:lnTo>
                  <a:lnTo>
                    <a:pt x="4755" y="6469"/>
                  </a:lnTo>
                  <a:lnTo>
                    <a:pt x="4443" y="5787"/>
                  </a:lnTo>
                  <a:lnTo>
                    <a:pt x="4093" y="5144"/>
                  </a:lnTo>
                  <a:lnTo>
                    <a:pt x="3742" y="4501"/>
                  </a:lnTo>
                  <a:lnTo>
                    <a:pt x="3352" y="3877"/>
                  </a:lnTo>
                  <a:lnTo>
                    <a:pt x="2924" y="3273"/>
                  </a:lnTo>
                  <a:lnTo>
                    <a:pt x="2495" y="2669"/>
                  </a:lnTo>
                  <a:lnTo>
                    <a:pt x="2047" y="2104"/>
                  </a:lnTo>
                  <a:lnTo>
                    <a:pt x="1629" y="1637"/>
                  </a:lnTo>
                  <a:close/>
                  <a:moveTo>
                    <a:pt x="5395" y="8124"/>
                  </a:moveTo>
                  <a:lnTo>
                    <a:pt x="5524" y="8521"/>
                  </a:lnTo>
                  <a:lnTo>
                    <a:pt x="5437" y="8242"/>
                  </a:lnTo>
                  <a:lnTo>
                    <a:pt x="5395" y="8124"/>
                  </a:lnTo>
                  <a:close/>
                  <a:moveTo>
                    <a:pt x="5524" y="8521"/>
                  </a:moveTo>
                  <a:lnTo>
                    <a:pt x="5544" y="8585"/>
                  </a:lnTo>
                  <a:lnTo>
                    <a:pt x="5534" y="8554"/>
                  </a:lnTo>
                  <a:lnTo>
                    <a:pt x="5524" y="8521"/>
                  </a:lnTo>
                  <a:close/>
                  <a:moveTo>
                    <a:pt x="5544" y="8585"/>
                  </a:moveTo>
                  <a:lnTo>
                    <a:pt x="5740" y="9245"/>
                  </a:lnTo>
                  <a:lnTo>
                    <a:pt x="5710" y="9119"/>
                  </a:lnTo>
                  <a:lnTo>
                    <a:pt x="5544" y="8585"/>
                  </a:lnTo>
                  <a:close/>
                  <a:moveTo>
                    <a:pt x="5740" y="9245"/>
                  </a:moveTo>
                  <a:lnTo>
                    <a:pt x="5924" y="10015"/>
                  </a:lnTo>
                  <a:lnTo>
                    <a:pt x="5749" y="9275"/>
                  </a:lnTo>
                  <a:lnTo>
                    <a:pt x="5740" y="9245"/>
                  </a:lnTo>
                  <a:close/>
                </a:path>
              </a:pathLst>
            </a:custGeom>
            <a:solidFill>
              <a:srgbClr val="FFE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7"/>
            <p:cNvSpPr/>
            <p:nvPr/>
          </p:nvSpPr>
          <p:spPr>
            <a:xfrm>
              <a:off x="4637300" y="1660450"/>
              <a:ext cx="148125" cy="250375"/>
            </a:xfrm>
            <a:custGeom>
              <a:avLst/>
              <a:gdLst/>
              <a:ahLst/>
              <a:cxnLst/>
              <a:rect l="l" t="t" r="r" b="b"/>
              <a:pathLst>
                <a:path w="5925" h="10015" fill="none" extrusionOk="0">
                  <a:moveTo>
                    <a:pt x="2943" y="3312"/>
                  </a:moveTo>
                  <a:lnTo>
                    <a:pt x="2943" y="3312"/>
                  </a:lnTo>
                  <a:lnTo>
                    <a:pt x="2963" y="3332"/>
                  </a:lnTo>
                  <a:lnTo>
                    <a:pt x="2963" y="3332"/>
                  </a:lnTo>
                  <a:lnTo>
                    <a:pt x="2982" y="3371"/>
                  </a:lnTo>
                  <a:lnTo>
                    <a:pt x="2982" y="3371"/>
                  </a:lnTo>
                  <a:lnTo>
                    <a:pt x="3489" y="4131"/>
                  </a:lnTo>
                  <a:lnTo>
                    <a:pt x="3956" y="4910"/>
                  </a:lnTo>
                  <a:lnTo>
                    <a:pt x="4385" y="5709"/>
                  </a:lnTo>
                  <a:lnTo>
                    <a:pt x="4775" y="6527"/>
                  </a:lnTo>
                  <a:lnTo>
                    <a:pt x="5125" y="7365"/>
                  </a:lnTo>
                  <a:lnTo>
                    <a:pt x="5437" y="8242"/>
                  </a:lnTo>
                  <a:lnTo>
                    <a:pt x="5710" y="9119"/>
                  </a:lnTo>
                  <a:lnTo>
                    <a:pt x="5924" y="10015"/>
                  </a:lnTo>
                  <a:lnTo>
                    <a:pt x="5924" y="10015"/>
                  </a:lnTo>
                  <a:lnTo>
                    <a:pt x="5749" y="9275"/>
                  </a:lnTo>
                  <a:lnTo>
                    <a:pt x="5534" y="8554"/>
                  </a:lnTo>
                  <a:lnTo>
                    <a:pt x="5301" y="7833"/>
                  </a:lnTo>
                  <a:lnTo>
                    <a:pt x="5047" y="7151"/>
                  </a:lnTo>
                  <a:lnTo>
                    <a:pt x="4755" y="6469"/>
                  </a:lnTo>
                  <a:lnTo>
                    <a:pt x="4443" y="5787"/>
                  </a:lnTo>
                  <a:lnTo>
                    <a:pt x="4093" y="5144"/>
                  </a:lnTo>
                  <a:lnTo>
                    <a:pt x="3742" y="4501"/>
                  </a:lnTo>
                  <a:lnTo>
                    <a:pt x="3352" y="3877"/>
                  </a:lnTo>
                  <a:lnTo>
                    <a:pt x="2924" y="3273"/>
                  </a:lnTo>
                  <a:lnTo>
                    <a:pt x="2495" y="2669"/>
                  </a:lnTo>
                  <a:lnTo>
                    <a:pt x="2047" y="2104"/>
                  </a:lnTo>
                  <a:lnTo>
                    <a:pt x="1560" y="1559"/>
                  </a:lnTo>
                  <a:lnTo>
                    <a:pt x="1053" y="1013"/>
                  </a:lnTo>
                  <a:lnTo>
                    <a:pt x="547" y="507"/>
                  </a:lnTo>
                  <a:lnTo>
                    <a:pt x="1" y="0"/>
                  </a:lnTo>
                  <a:lnTo>
                    <a:pt x="1" y="0"/>
                  </a:lnTo>
                  <a:lnTo>
                    <a:pt x="410" y="390"/>
                  </a:lnTo>
                  <a:lnTo>
                    <a:pt x="819" y="760"/>
                  </a:lnTo>
                  <a:lnTo>
                    <a:pt x="1209" y="1169"/>
                  </a:lnTo>
                  <a:lnTo>
                    <a:pt x="1579" y="1578"/>
                  </a:lnTo>
                  <a:lnTo>
                    <a:pt x="1930" y="1988"/>
                  </a:lnTo>
                  <a:lnTo>
                    <a:pt x="2281" y="2416"/>
                  </a:lnTo>
                  <a:lnTo>
                    <a:pt x="2631" y="2864"/>
                  </a:lnTo>
                  <a:lnTo>
                    <a:pt x="2943" y="3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7"/>
            <p:cNvSpPr/>
            <p:nvPr/>
          </p:nvSpPr>
          <p:spPr>
            <a:xfrm>
              <a:off x="4609050" y="2284900"/>
              <a:ext cx="25" cy="25"/>
            </a:xfrm>
            <a:custGeom>
              <a:avLst/>
              <a:gdLst/>
              <a:ahLst/>
              <a:cxnLst/>
              <a:rect l="l" t="t" r="r" b="b"/>
              <a:pathLst>
                <a:path w="1" h="1" extrusionOk="0">
                  <a:moveTo>
                    <a:pt x="1" y="1"/>
                  </a:moveTo>
                  <a:lnTo>
                    <a:pt x="1" y="1"/>
                  </a:lnTo>
                  <a:lnTo>
                    <a:pt x="1" y="1"/>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7"/>
            <p:cNvSpPr/>
            <p:nvPr/>
          </p:nvSpPr>
          <p:spPr>
            <a:xfrm>
              <a:off x="4609050" y="22849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7"/>
            <p:cNvSpPr/>
            <p:nvPr/>
          </p:nvSpPr>
          <p:spPr>
            <a:xfrm>
              <a:off x="4326550" y="1670675"/>
              <a:ext cx="25" cy="25"/>
            </a:xfrm>
            <a:custGeom>
              <a:avLst/>
              <a:gdLst/>
              <a:ahLst/>
              <a:cxnLst/>
              <a:rect l="l" t="t" r="r" b="b"/>
              <a:pathLst>
                <a:path w="1" h="1" extrusionOk="0">
                  <a:moveTo>
                    <a:pt x="0" y="0"/>
                  </a:moveTo>
                  <a:lnTo>
                    <a:pt x="0" y="0"/>
                  </a:lnTo>
                  <a:lnTo>
                    <a:pt x="0" y="0"/>
                  </a:lnTo>
                  <a:lnTo>
                    <a:pt x="0" y="0"/>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7"/>
            <p:cNvSpPr/>
            <p:nvPr/>
          </p:nvSpPr>
          <p:spPr>
            <a:xfrm>
              <a:off x="4218900" y="1653125"/>
              <a:ext cx="25" cy="25"/>
            </a:xfrm>
            <a:custGeom>
              <a:avLst/>
              <a:gdLst/>
              <a:ahLst/>
              <a:cxnLst/>
              <a:rect l="l" t="t" r="r" b="b"/>
              <a:pathLst>
                <a:path w="1" h="1" extrusionOk="0">
                  <a:moveTo>
                    <a:pt x="0" y="1"/>
                  </a:moveTo>
                  <a:lnTo>
                    <a:pt x="0" y="1"/>
                  </a:lnTo>
                  <a:lnTo>
                    <a:pt x="0" y="1"/>
                  </a:lnTo>
                  <a:lnTo>
                    <a:pt x="0" y="1"/>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7"/>
            <p:cNvSpPr/>
            <p:nvPr/>
          </p:nvSpPr>
          <p:spPr>
            <a:xfrm>
              <a:off x="4218900" y="16531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7"/>
            <p:cNvSpPr/>
            <p:nvPr/>
          </p:nvSpPr>
          <p:spPr>
            <a:xfrm>
              <a:off x="4264675" y="1712075"/>
              <a:ext cx="25" cy="25"/>
            </a:xfrm>
            <a:custGeom>
              <a:avLst/>
              <a:gdLst/>
              <a:ahLst/>
              <a:cxnLst/>
              <a:rect l="l" t="t" r="r" b="b"/>
              <a:pathLst>
                <a:path w="1" h="1" extrusionOk="0">
                  <a:moveTo>
                    <a:pt x="1" y="0"/>
                  </a:moveTo>
                  <a:lnTo>
                    <a:pt x="1" y="0"/>
                  </a:lnTo>
                  <a:lnTo>
                    <a:pt x="1" y="0"/>
                  </a:lnTo>
                  <a:lnTo>
                    <a:pt x="1" y="0"/>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7"/>
            <p:cNvSpPr/>
            <p:nvPr/>
          </p:nvSpPr>
          <p:spPr>
            <a:xfrm>
              <a:off x="3932000" y="2222075"/>
              <a:ext cx="292775" cy="244050"/>
            </a:xfrm>
            <a:custGeom>
              <a:avLst/>
              <a:gdLst/>
              <a:ahLst/>
              <a:cxnLst/>
              <a:rect l="l" t="t" r="r" b="b"/>
              <a:pathLst>
                <a:path w="11711" h="9762" extrusionOk="0">
                  <a:moveTo>
                    <a:pt x="3936" y="0"/>
                  </a:moveTo>
                  <a:lnTo>
                    <a:pt x="3507" y="59"/>
                  </a:lnTo>
                  <a:lnTo>
                    <a:pt x="3235" y="98"/>
                  </a:lnTo>
                  <a:lnTo>
                    <a:pt x="2903" y="156"/>
                  </a:lnTo>
                  <a:lnTo>
                    <a:pt x="2611" y="234"/>
                  </a:lnTo>
                  <a:lnTo>
                    <a:pt x="2533" y="253"/>
                  </a:lnTo>
                  <a:lnTo>
                    <a:pt x="2241" y="351"/>
                  </a:lnTo>
                  <a:lnTo>
                    <a:pt x="1949" y="468"/>
                  </a:lnTo>
                  <a:lnTo>
                    <a:pt x="1598" y="624"/>
                  </a:lnTo>
                  <a:lnTo>
                    <a:pt x="1286" y="799"/>
                  </a:lnTo>
                  <a:lnTo>
                    <a:pt x="955" y="1013"/>
                  </a:lnTo>
                  <a:lnTo>
                    <a:pt x="916" y="1052"/>
                  </a:lnTo>
                  <a:lnTo>
                    <a:pt x="877" y="1072"/>
                  </a:lnTo>
                  <a:lnTo>
                    <a:pt x="838" y="1091"/>
                  </a:lnTo>
                  <a:lnTo>
                    <a:pt x="799" y="1130"/>
                  </a:lnTo>
                  <a:lnTo>
                    <a:pt x="780" y="1150"/>
                  </a:lnTo>
                  <a:lnTo>
                    <a:pt x="682" y="1208"/>
                  </a:lnTo>
                  <a:lnTo>
                    <a:pt x="663" y="1247"/>
                  </a:lnTo>
                  <a:lnTo>
                    <a:pt x="546" y="1325"/>
                  </a:lnTo>
                  <a:lnTo>
                    <a:pt x="526" y="1364"/>
                  </a:lnTo>
                  <a:lnTo>
                    <a:pt x="273" y="1578"/>
                  </a:lnTo>
                  <a:lnTo>
                    <a:pt x="117" y="1754"/>
                  </a:lnTo>
                  <a:lnTo>
                    <a:pt x="0" y="1871"/>
                  </a:lnTo>
                  <a:lnTo>
                    <a:pt x="487" y="2592"/>
                  </a:lnTo>
                  <a:lnTo>
                    <a:pt x="1013" y="3273"/>
                  </a:lnTo>
                  <a:lnTo>
                    <a:pt x="1559" y="3936"/>
                  </a:lnTo>
                  <a:lnTo>
                    <a:pt x="2124" y="4579"/>
                  </a:lnTo>
                  <a:lnTo>
                    <a:pt x="2728" y="5183"/>
                  </a:lnTo>
                  <a:lnTo>
                    <a:pt x="3351" y="5748"/>
                  </a:lnTo>
                  <a:lnTo>
                    <a:pt x="3994" y="6293"/>
                  </a:lnTo>
                  <a:lnTo>
                    <a:pt x="4657" y="6820"/>
                  </a:lnTo>
                  <a:lnTo>
                    <a:pt x="5358" y="7307"/>
                  </a:lnTo>
                  <a:lnTo>
                    <a:pt x="6079" y="7755"/>
                  </a:lnTo>
                  <a:lnTo>
                    <a:pt x="6820" y="8183"/>
                  </a:lnTo>
                  <a:lnTo>
                    <a:pt x="7579" y="8573"/>
                  </a:lnTo>
                  <a:lnTo>
                    <a:pt x="8359" y="8924"/>
                  </a:lnTo>
                  <a:lnTo>
                    <a:pt x="9138" y="9236"/>
                  </a:lnTo>
                  <a:lnTo>
                    <a:pt x="9957" y="9528"/>
                  </a:lnTo>
                  <a:lnTo>
                    <a:pt x="10775" y="9762"/>
                  </a:lnTo>
                  <a:lnTo>
                    <a:pt x="10911" y="9586"/>
                  </a:lnTo>
                  <a:lnTo>
                    <a:pt x="11028" y="9391"/>
                  </a:lnTo>
                  <a:lnTo>
                    <a:pt x="11184" y="9119"/>
                  </a:lnTo>
                  <a:lnTo>
                    <a:pt x="11320" y="8826"/>
                  </a:lnTo>
                  <a:lnTo>
                    <a:pt x="11437" y="8515"/>
                  </a:lnTo>
                  <a:lnTo>
                    <a:pt x="11535" y="8203"/>
                  </a:lnTo>
                  <a:lnTo>
                    <a:pt x="11613" y="7891"/>
                  </a:lnTo>
                  <a:lnTo>
                    <a:pt x="11652" y="7579"/>
                  </a:lnTo>
                  <a:lnTo>
                    <a:pt x="11691" y="7190"/>
                  </a:lnTo>
                  <a:lnTo>
                    <a:pt x="11710" y="6820"/>
                  </a:lnTo>
                  <a:lnTo>
                    <a:pt x="11691" y="6469"/>
                  </a:lnTo>
                  <a:lnTo>
                    <a:pt x="11652" y="6079"/>
                  </a:lnTo>
                  <a:lnTo>
                    <a:pt x="11593" y="5670"/>
                  </a:lnTo>
                  <a:lnTo>
                    <a:pt x="11496" y="5280"/>
                  </a:lnTo>
                  <a:lnTo>
                    <a:pt x="11359" y="4891"/>
                  </a:lnTo>
                  <a:lnTo>
                    <a:pt x="11223" y="4501"/>
                  </a:lnTo>
                  <a:lnTo>
                    <a:pt x="11028" y="4092"/>
                  </a:lnTo>
                  <a:lnTo>
                    <a:pt x="10814" y="3683"/>
                  </a:lnTo>
                  <a:lnTo>
                    <a:pt x="10580" y="3332"/>
                  </a:lnTo>
                  <a:lnTo>
                    <a:pt x="10327" y="2981"/>
                  </a:lnTo>
                  <a:lnTo>
                    <a:pt x="10015" y="2592"/>
                  </a:lnTo>
                  <a:lnTo>
                    <a:pt x="9684" y="2260"/>
                  </a:lnTo>
                  <a:lnTo>
                    <a:pt x="9353" y="1929"/>
                  </a:lnTo>
                  <a:lnTo>
                    <a:pt x="8982" y="1617"/>
                  </a:lnTo>
                  <a:lnTo>
                    <a:pt x="8534" y="1306"/>
                  </a:lnTo>
                  <a:lnTo>
                    <a:pt x="8106" y="1033"/>
                  </a:lnTo>
                  <a:lnTo>
                    <a:pt x="7638" y="780"/>
                  </a:lnTo>
                  <a:lnTo>
                    <a:pt x="7170" y="565"/>
                  </a:lnTo>
                  <a:lnTo>
                    <a:pt x="6703" y="390"/>
                  </a:lnTo>
                  <a:lnTo>
                    <a:pt x="6255" y="253"/>
                  </a:lnTo>
                  <a:lnTo>
                    <a:pt x="5767" y="137"/>
                  </a:lnTo>
                  <a:lnTo>
                    <a:pt x="5300" y="59"/>
                  </a:lnTo>
                  <a:lnTo>
                    <a:pt x="483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7"/>
            <p:cNvSpPr/>
            <p:nvPr/>
          </p:nvSpPr>
          <p:spPr>
            <a:xfrm>
              <a:off x="3932000" y="2222075"/>
              <a:ext cx="292775" cy="244050"/>
            </a:xfrm>
            <a:custGeom>
              <a:avLst/>
              <a:gdLst/>
              <a:ahLst/>
              <a:cxnLst/>
              <a:rect l="l" t="t" r="r" b="b"/>
              <a:pathLst>
                <a:path w="11711" h="9762" fill="none" extrusionOk="0">
                  <a:moveTo>
                    <a:pt x="4384" y="0"/>
                  </a:moveTo>
                  <a:lnTo>
                    <a:pt x="4384" y="0"/>
                  </a:lnTo>
                  <a:lnTo>
                    <a:pt x="4345" y="0"/>
                  </a:lnTo>
                  <a:lnTo>
                    <a:pt x="4345" y="0"/>
                  </a:lnTo>
                  <a:lnTo>
                    <a:pt x="3936" y="0"/>
                  </a:lnTo>
                  <a:lnTo>
                    <a:pt x="3507" y="59"/>
                  </a:lnTo>
                  <a:lnTo>
                    <a:pt x="3507" y="59"/>
                  </a:lnTo>
                  <a:lnTo>
                    <a:pt x="3235" y="98"/>
                  </a:lnTo>
                  <a:lnTo>
                    <a:pt x="3235" y="98"/>
                  </a:lnTo>
                  <a:lnTo>
                    <a:pt x="2903" y="156"/>
                  </a:lnTo>
                  <a:lnTo>
                    <a:pt x="2611" y="234"/>
                  </a:lnTo>
                  <a:lnTo>
                    <a:pt x="2533" y="253"/>
                  </a:lnTo>
                  <a:lnTo>
                    <a:pt x="2533" y="253"/>
                  </a:lnTo>
                  <a:lnTo>
                    <a:pt x="2241" y="351"/>
                  </a:lnTo>
                  <a:lnTo>
                    <a:pt x="1949" y="468"/>
                  </a:lnTo>
                  <a:lnTo>
                    <a:pt x="1949" y="468"/>
                  </a:lnTo>
                  <a:lnTo>
                    <a:pt x="1598" y="624"/>
                  </a:lnTo>
                  <a:lnTo>
                    <a:pt x="1286" y="799"/>
                  </a:lnTo>
                  <a:lnTo>
                    <a:pt x="1286" y="799"/>
                  </a:lnTo>
                  <a:lnTo>
                    <a:pt x="955" y="1013"/>
                  </a:lnTo>
                  <a:lnTo>
                    <a:pt x="916" y="1052"/>
                  </a:lnTo>
                  <a:lnTo>
                    <a:pt x="877" y="1072"/>
                  </a:lnTo>
                  <a:lnTo>
                    <a:pt x="838" y="1091"/>
                  </a:lnTo>
                  <a:lnTo>
                    <a:pt x="799" y="1130"/>
                  </a:lnTo>
                  <a:lnTo>
                    <a:pt x="780" y="1150"/>
                  </a:lnTo>
                  <a:lnTo>
                    <a:pt x="682" y="1208"/>
                  </a:lnTo>
                  <a:lnTo>
                    <a:pt x="663" y="1247"/>
                  </a:lnTo>
                  <a:lnTo>
                    <a:pt x="663" y="1247"/>
                  </a:lnTo>
                  <a:lnTo>
                    <a:pt x="546" y="1325"/>
                  </a:lnTo>
                  <a:lnTo>
                    <a:pt x="526" y="1364"/>
                  </a:lnTo>
                  <a:lnTo>
                    <a:pt x="526" y="1364"/>
                  </a:lnTo>
                  <a:lnTo>
                    <a:pt x="273" y="1578"/>
                  </a:lnTo>
                  <a:lnTo>
                    <a:pt x="273" y="1578"/>
                  </a:lnTo>
                  <a:lnTo>
                    <a:pt x="117" y="1754"/>
                  </a:lnTo>
                  <a:lnTo>
                    <a:pt x="117" y="1754"/>
                  </a:lnTo>
                  <a:lnTo>
                    <a:pt x="0" y="1871"/>
                  </a:lnTo>
                  <a:lnTo>
                    <a:pt x="0" y="1871"/>
                  </a:lnTo>
                  <a:lnTo>
                    <a:pt x="487" y="2592"/>
                  </a:lnTo>
                  <a:lnTo>
                    <a:pt x="1013" y="3273"/>
                  </a:lnTo>
                  <a:lnTo>
                    <a:pt x="1559" y="3936"/>
                  </a:lnTo>
                  <a:lnTo>
                    <a:pt x="2124" y="4579"/>
                  </a:lnTo>
                  <a:lnTo>
                    <a:pt x="2728" y="5183"/>
                  </a:lnTo>
                  <a:lnTo>
                    <a:pt x="3351" y="5748"/>
                  </a:lnTo>
                  <a:lnTo>
                    <a:pt x="3994" y="6293"/>
                  </a:lnTo>
                  <a:lnTo>
                    <a:pt x="4657" y="6820"/>
                  </a:lnTo>
                  <a:lnTo>
                    <a:pt x="5358" y="7307"/>
                  </a:lnTo>
                  <a:lnTo>
                    <a:pt x="6079" y="7755"/>
                  </a:lnTo>
                  <a:lnTo>
                    <a:pt x="6820" y="8183"/>
                  </a:lnTo>
                  <a:lnTo>
                    <a:pt x="7579" y="8573"/>
                  </a:lnTo>
                  <a:lnTo>
                    <a:pt x="8359" y="8924"/>
                  </a:lnTo>
                  <a:lnTo>
                    <a:pt x="9138" y="9236"/>
                  </a:lnTo>
                  <a:lnTo>
                    <a:pt x="9957" y="9528"/>
                  </a:lnTo>
                  <a:lnTo>
                    <a:pt x="10775" y="9762"/>
                  </a:lnTo>
                  <a:lnTo>
                    <a:pt x="10775" y="9762"/>
                  </a:lnTo>
                  <a:lnTo>
                    <a:pt x="10911" y="9586"/>
                  </a:lnTo>
                  <a:lnTo>
                    <a:pt x="11028" y="9391"/>
                  </a:lnTo>
                  <a:lnTo>
                    <a:pt x="11028" y="9391"/>
                  </a:lnTo>
                  <a:lnTo>
                    <a:pt x="11184" y="9119"/>
                  </a:lnTo>
                  <a:lnTo>
                    <a:pt x="11320" y="8826"/>
                  </a:lnTo>
                  <a:lnTo>
                    <a:pt x="11320" y="8826"/>
                  </a:lnTo>
                  <a:lnTo>
                    <a:pt x="11437" y="8515"/>
                  </a:lnTo>
                  <a:lnTo>
                    <a:pt x="11535" y="8203"/>
                  </a:lnTo>
                  <a:lnTo>
                    <a:pt x="11535" y="8203"/>
                  </a:lnTo>
                  <a:lnTo>
                    <a:pt x="11613" y="7891"/>
                  </a:lnTo>
                  <a:lnTo>
                    <a:pt x="11652" y="7579"/>
                  </a:lnTo>
                  <a:lnTo>
                    <a:pt x="11652" y="7579"/>
                  </a:lnTo>
                  <a:lnTo>
                    <a:pt x="11691" y="7190"/>
                  </a:lnTo>
                  <a:lnTo>
                    <a:pt x="11710" y="6820"/>
                  </a:lnTo>
                  <a:lnTo>
                    <a:pt x="11710" y="6820"/>
                  </a:lnTo>
                  <a:lnTo>
                    <a:pt x="11691" y="6469"/>
                  </a:lnTo>
                  <a:lnTo>
                    <a:pt x="11652" y="6079"/>
                  </a:lnTo>
                  <a:lnTo>
                    <a:pt x="11652" y="6079"/>
                  </a:lnTo>
                  <a:lnTo>
                    <a:pt x="11593" y="5670"/>
                  </a:lnTo>
                  <a:lnTo>
                    <a:pt x="11496" y="5280"/>
                  </a:lnTo>
                  <a:lnTo>
                    <a:pt x="11496" y="5280"/>
                  </a:lnTo>
                  <a:lnTo>
                    <a:pt x="11359" y="4891"/>
                  </a:lnTo>
                  <a:lnTo>
                    <a:pt x="11223" y="4501"/>
                  </a:lnTo>
                  <a:lnTo>
                    <a:pt x="11223" y="4501"/>
                  </a:lnTo>
                  <a:lnTo>
                    <a:pt x="11028" y="4092"/>
                  </a:lnTo>
                  <a:lnTo>
                    <a:pt x="10814" y="3683"/>
                  </a:lnTo>
                  <a:lnTo>
                    <a:pt x="10814" y="3683"/>
                  </a:lnTo>
                  <a:lnTo>
                    <a:pt x="10580" y="3332"/>
                  </a:lnTo>
                  <a:lnTo>
                    <a:pt x="10327" y="2981"/>
                  </a:lnTo>
                  <a:lnTo>
                    <a:pt x="10327" y="2981"/>
                  </a:lnTo>
                  <a:lnTo>
                    <a:pt x="10015" y="2592"/>
                  </a:lnTo>
                  <a:lnTo>
                    <a:pt x="9684" y="2260"/>
                  </a:lnTo>
                  <a:lnTo>
                    <a:pt x="9684" y="2260"/>
                  </a:lnTo>
                  <a:lnTo>
                    <a:pt x="9353" y="1929"/>
                  </a:lnTo>
                  <a:lnTo>
                    <a:pt x="8982" y="1617"/>
                  </a:lnTo>
                  <a:lnTo>
                    <a:pt x="8982" y="1617"/>
                  </a:lnTo>
                  <a:lnTo>
                    <a:pt x="8534" y="1306"/>
                  </a:lnTo>
                  <a:lnTo>
                    <a:pt x="8106" y="1033"/>
                  </a:lnTo>
                  <a:lnTo>
                    <a:pt x="8106" y="1033"/>
                  </a:lnTo>
                  <a:lnTo>
                    <a:pt x="7638" y="780"/>
                  </a:lnTo>
                  <a:lnTo>
                    <a:pt x="7170" y="565"/>
                  </a:lnTo>
                  <a:lnTo>
                    <a:pt x="7170" y="565"/>
                  </a:lnTo>
                  <a:lnTo>
                    <a:pt x="6703" y="390"/>
                  </a:lnTo>
                  <a:lnTo>
                    <a:pt x="6255" y="253"/>
                  </a:lnTo>
                  <a:lnTo>
                    <a:pt x="6255" y="253"/>
                  </a:lnTo>
                  <a:lnTo>
                    <a:pt x="5767" y="137"/>
                  </a:lnTo>
                  <a:lnTo>
                    <a:pt x="5300" y="59"/>
                  </a:lnTo>
                  <a:lnTo>
                    <a:pt x="5300" y="59"/>
                  </a:lnTo>
                  <a:lnTo>
                    <a:pt x="4832" y="0"/>
                  </a:lnTo>
                  <a:lnTo>
                    <a:pt x="4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7"/>
            <p:cNvSpPr/>
            <p:nvPr/>
          </p:nvSpPr>
          <p:spPr>
            <a:xfrm>
              <a:off x="3901300" y="2042325"/>
              <a:ext cx="119375" cy="150050"/>
            </a:xfrm>
            <a:custGeom>
              <a:avLst/>
              <a:gdLst/>
              <a:ahLst/>
              <a:cxnLst/>
              <a:rect l="l" t="t" r="r" b="b"/>
              <a:pathLst>
                <a:path w="4775" h="6002" extrusionOk="0">
                  <a:moveTo>
                    <a:pt x="1579" y="1"/>
                  </a:moveTo>
                  <a:lnTo>
                    <a:pt x="1384" y="20"/>
                  </a:lnTo>
                  <a:lnTo>
                    <a:pt x="1189" y="59"/>
                  </a:lnTo>
                  <a:lnTo>
                    <a:pt x="994" y="117"/>
                  </a:lnTo>
                  <a:lnTo>
                    <a:pt x="878" y="176"/>
                  </a:lnTo>
                  <a:lnTo>
                    <a:pt x="839" y="195"/>
                  </a:lnTo>
                  <a:lnTo>
                    <a:pt x="683" y="293"/>
                  </a:lnTo>
                  <a:lnTo>
                    <a:pt x="527" y="449"/>
                  </a:lnTo>
                  <a:lnTo>
                    <a:pt x="468" y="488"/>
                  </a:lnTo>
                  <a:lnTo>
                    <a:pt x="429" y="546"/>
                  </a:lnTo>
                  <a:lnTo>
                    <a:pt x="410" y="566"/>
                  </a:lnTo>
                  <a:lnTo>
                    <a:pt x="274" y="780"/>
                  </a:lnTo>
                  <a:lnTo>
                    <a:pt x="235" y="877"/>
                  </a:lnTo>
                  <a:lnTo>
                    <a:pt x="196" y="936"/>
                  </a:lnTo>
                  <a:lnTo>
                    <a:pt x="137" y="1111"/>
                  </a:lnTo>
                  <a:lnTo>
                    <a:pt x="79" y="1267"/>
                  </a:lnTo>
                  <a:lnTo>
                    <a:pt x="20" y="1559"/>
                  </a:lnTo>
                  <a:lnTo>
                    <a:pt x="20" y="1579"/>
                  </a:lnTo>
                  <a:lnTo>
                    <a:pt x="1" y="1832"/>
                  </a:lnTo>
                  <a:lnTo>
                    <a:pt x="1" y="2046"/>
                  </a:lnTo>
                  <a:lnTo>
                    <a:pt x="1" y="2105"/>
                  </a:lnTo>
                  <a:lnTo>
                    <a:pt x="20" y="2417"/>
                  </a:lnTo>
                  <a:lnTo>
                    <a:pt x="20" y="2475"/>
                  </a:lnTo>
                  <a:lnTo>
                    <a:pt x="79" y="2767"/>
                  </a:lnTo>
                  <a:lnTo>
                    <a:pt x="137" y="3040"/>
                  </a:lnTo>
                  <a:lnTo>
                    <a:pt x="176" y="3176"/>
                  </a:lnTo>
                  <a:lnTo>
                    <a:pt x="274" y="3449"/>
                  </a:lnTo>
                  <a:lnTo>
                    <a:pt x="293" y="3488"/>
                  </a:lnTo>
                  <a:lnTo>
                    <a:pt x="312" y="3547"/>
                  </a:lnTo>
                  <a:lnTo>
                    <a:pt x="332" y="3566"/>
                  </a:lnTo>
                  <a:lnTo>
                    <a:pt x="371" y="3664"/>
                  </a:lnTo>
                  <a:lnTo>
                    <a:pt x="507" y="3975"/>
                  </a:lnTo>
                  <a:lnTo>
                    <a:pt x="683" y="4268"/>
                  </a:lnTo>
                  <a:lnTo>
                    <a:pt x="955" y="4657"/>
                  </a:lnTo>
                  <a:lnTo>
                    <a:pt x="1131" y="4891"/>
                  </a:lnTo>
                  <a:lnTo>
                    <a:pt x="1326" y="5086"/>
                  </a:lnTo>
                  <a:lnTo>
                    <a:pt x="1501" y="5261"/>
                  </a:lnTo>
                  <a:lnTo>
                    <a:pt x="1715" y="5437"/>
                  </a:lnTo>
                  <a:lnTo>
                    <a:pt x="1891" y="5554"/>
                  </a:lnTo>
                  <a:lnTo>
                    <a:pt x="2047" y="5651"/>
                  </a:lnTo>
                  <a:lnTo>
                    <a:pt x="2222" y="5748"/>
                  </a:lnTo>
                  <a:lnTo>
                    <a:pt x="2417" y="5846"/>
                  </a:lnTo>
                  <a:lnTo>
                    <a:pt x="2690" y="5943"/>
                  </a:lnTo>
                  <a:lnTo>
                    <a:pt x="2962" y="5982"/>
                  </a:lnTo>
                  <a:lnTo>
                    <a:pt x="3177" y="6002"/>
                  </a:lnTo>
                  <a:lnTo>
                    <a:pt x="3391" y="6002"/>
                  </a:lnTo>
                  <a:lnTo>
                    <a:pt x="3566" y="5963"/>
                  </a:lnTo>
                  <a:lnTo>
                    <a:pt x="3742" y="5904"/>
                  </a:lnTo>
                  <a:lnTo>
                    <a:pt x="3937" y="5807"/>
                  </a:lnTo>
                  <a:lnTo>
                    <a:pt x="4073" y="5709"/>
                  </a:lnTo>
                  <a:lnTo>
                    <a:pt x="4248" y="5573"/>
                  </a:lnTo>
                  <a:lnTo>
                    <a:pt x="4346" y="5437"/>
                  </a:lnTo>
                  <a:lnTo>
                    <a:pt x="4463" y="5261"/>
                  </a:lnTo>
                  <a:lnTo>
                    <a:pt x="4560" y="5066"/>
                  </a:lnTo>
                  <a:lnTo>
                    <a:pt x="4638" y="4891"/>
                  </a:lnTo>
                  <a:lnTo>
                    <a:pt x="4677" y="4735"/>
                  </a:lnTo>
                  <a:lnTo>
                    <a:pt x="4735" y="4443"/>
                  </a:lnTo>
                  <a:lnTo>
                    <a:pt x="4755" y="4209"/>
                  </a:lnTo>
                  <a:lnTo>
                    <a:pt x="4774" y="3995"/>
                  </a:lnTo>
                  <a:lnTo>
                    <a:pt x="4755" y="3761"/>
                  </a:lnTo>
                  <a:lnTo>
                    <a:pt x="4735" y="3508"/>
                  </a:lnTo>
                  <a:lnTo>
                    <a:pt x="4677" y="3215"/>
                  </a:lnTo>
                  <a:lnTo>
                    <a:pt x="4599" y="2943"/>
                  </a:lnTo>
                  <a:lnTo>
                    <a:pt x="4521" y="2650"/>
                  </a:lnTo>
                  <a:lnTo>
                    <a:pt x="4404" y="2378"/>
                  </a:lnTo>
                  <a:lnTo>
                    <a:pt x="4268" y="2085"/>
                  </a:lnTo>
                  <a:lnTo>
                    <a:pt x="4131" y="1852"/>
                  </a:lnTo>
                  <a:lnTo>
                    <a:pt x="3975" y="1598"/>
                  </a:lnTo>
                  <a:lnTo>
                    <a:pt x="3800" y="1345"/>
                  </a:lnTo>
                  <a:lnTo>
                    <a:pt x="3625" y="1111"/>
                  </a:lnTo>
                  <a:lnTo>
                    <a:pt x="3449" y="936"/>
                  </a:lnTo>
                  <a:lnTo>
                    <a:pt x="3255" y="741"/>
                  </a:lnTo>
                  <a:lnTo>
                    <a:pt x="3060" y="585"/>
                  </a:lnTo>
                  <a:lnTo>
                    <a:pt x="2884" y="449"/>
                  </a:lnTo>
                  <a:lnTo>
                    <a:pt x="2709" y="351"/>
                  </a:lnTo>
                  <a:lnTo>
                    <a:pt x="2378" y="176"/>
                  </a:lnTo>
                  <a:lnTo>
                    <a:pt x="2105" y="79"/>
                  </a:lnTo>
                  <a:lnTo>
                    <a:pt x="1949" y="40"/>
                  </a:lnTo>
                  <a:lnTo>
                    <a:pt x="1793" y="20"/>
                  </a:lnTo>
                  <a:lnTo>
                    <a:pt x="157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7"/>
            <p:cNvSpPr/>
            <p:nvPr/>
          </p:nvSpPr>
          <p:spPr>
            <a:xfrm>
              <a:off x="3901300" y="2042325"/>
              <a:ext cx="119375" cy="150050"/>
            </a:xfrm>
            <a:custGeom>
              <a:avLst/>
              <a:gdLst/>
              <a:ahLst/>
              <a:cxnLst/>
              <a:rect l="l" t="t" r="r" b="b"/>
              <a:pathLst>
                <a:path w="4775" h="6002" fill="none" extrusionOk="0">
                  <a:moveTo>
                    <a:pt x="1579" y="1"/>
                  </a:moveTo>
                  <a:lnTo>
                    <a:pt x="1579" y="1"/>
                  </a:lnTo>
                  <a:lnTo>
                    <a:pt x="1579" y="1"/>
                  </a:lnTo>
                  <a:lnTo>
                    <a:pt x="1384" y="20"/>
                  </a:lnTo>
                  <a:lnTo>
                    <a:pt x="1384" y="20"/>
                  </a:lnTo>
                  <a:lnTo>
                    <a:pt x="1189" y="59"/>
                  </a:lnTo>
                  <a:lnTo>
                    <a:pt x="1189" y="59"/>
                  </a:lnTo>
                  <a:lnTo>
                    <a:pt x="994" y="117"/>
                  </a:lnTo>
                  <a:lnTo>
                    <a:pt x="994" y="117"/>
                  </a:lnTo>
                  <a:lnTo>
                    <a:pt x="878" y="176"/>
                  </a:lnTo>
                  <a:lnTo>
                    <a:pt x="839" y="195"/>
                  </a:lnTo>
                  <a:lnTo>
                    <a:pt x="839" y="195"/>
                  </a:lnTo>
                  <a:lnTo>
                    <a:pt x="683" y="293"/>
                  </a:lnTo>
                  <a:lnTo>
                    <a:pt x="683" y="293"/>
                  </a:lnTo>
                  <a:lnTo>
                    <a:pt x="527" y="449"/>
                  </a:lnTo>
                  <a:lnTo>
                    <a:pt x="527" y="449"/>
                  </a:lnTo>
                  <a:lnTo>
                    <a:pt x="468" y="488"/>
                  </a:lnTo>
                  <a:lnTo>
                    <a:pt x="429" y="546"/>
                  </a:lnTo>
                  <a:lnTo>
                    <a:pt x="410" y="566"/>
                  </a:lnTo>
                  <a:lnTo>
                    <a:pt x="410" y="566"/>
                  </a:lnTo>
                  <a:lnTo>
                    <a:pt x="274" y="780"/>
                  </a:lnTo>
                  <a:lnTo>
                    <a:pt x="274" y="780"/>
                  </a:lnTo>
                  <a:lnTo>
                    <a:pt x="235" y="877"/>
                  </a:lnTo>
                  <a:lnTo>
                    <a:pt x="235" y="877"/>
                  </a:lnTo>
                  <a:lnTo>
                    <a:pt x="196" y="936"/>
                  </a:lnTo>
                  <a:lnTo>
                    <a:pt x="196" y="936"/>
                  </a:lnTo>
                  <a:lnTo>
                    <a:pt x="137" y="1111"/>
                  </a:lnTo>
                  <a:lnTo>
                    <a:pt x="79" y="1267"/>
                  </a:lnTo>
                  <a:lnTo>
                    <a:pt x="79" y="1267"/>
                  </a:lnTo>
                  <a:lnTo>
                    <a:pt x="20" y="1559"/>
                  </a:lnTo>
                  <a:lnTo>
                    <a:pt x="20" y="1559"/>
                  </a:lnTo>
                  <a:lnTo>
                    <a:pt x="20" y="1579"/>
                  </a:lnTo>
                  <a:lnTo>
                    <a:pt x="20" y="1579"/>
                  </a:lnTo>
                  <a:lnTo>
                    <a:pt x="1" y="1832"/>
                  </a:lnTo>
                  <a:lnTo>
                    <a:pt x="1" y="2046"/>
                  </a:lnTo>
                  <a:lnTo>
                    <a:pt x="1" y="2105"/>
                  </a:lnTo>
                  <a:lnTo>
                    <a:pt x="1" y="2105"/>
                  </a:lnTo>
                  <a:lnTo>
                    <a:pt x="20" y="2417"/>
                  </a:lnTo>
                  <a:lnTo>
                    <a:pt x="20" y="2417"/>
                  </a:lnTo>
                  <a:lnTo>
                    <a:pt x="20" y="2475"/>
                  </a:lnTo>
                  <a:lnTo>
                    <a:pt x="20" y="2475"/>
                  </a:lnTo>
                  <a:lnTo>
                    <a:pt x="79" y="2767"/>
                  </a:lnTo>
                  <a:lnTo>
                    <a:pt x="137" y="3040"/>
                  </a:lnTo>
                  <a:lnTo>
                    <a:pt x="137" y="3040"/>
                  </a:lnTo>
                  <a:lnTo>
                    <a:pt x="176" y="3176"/>
                  </a:lnTo>
                  <a:lnTo>
                    <a:pt x="176" y="3176"/>
                  </a:lnTo>
                  <a:lnTo>
                    <a:pt x="274" y="3449"/>
                  </a:lnTo>
                  <a:lnTo>
                    <a:pt x="293" y="3488"/>
                  </a:lnTo>
                  <a:lnTo>
                    <a:pt x="312" y="3547"/>
                  </a:lnTo>
                  <a:lnTo>
                    <a:pt x="332" y="3566"/>
                  </a:lnTo>
                  <a:lnTo>
                    <a:pt x="371" y="3664"/>
                  </a:lnTo>
                  <a:lnTo>
                    <a:pt x="371" y="3664"/>
                  </a:lnTo>
                  <a:lnTo>
                    <a:pt x="507" y="3975"/>
                  </a:lnTo>
                  <a:lnTo>
                    <a:pt x="507" y="3975"/>
                  </a:lnTo>
                  <a:lnTo>
                    <a:pt x="683" y="4268"/>
                  </a:lnTo>
                  <a:lnTo>
                    <a:pt x="683" y="4268"/>
                  </a:lnTo>
                  <a:lnTo>
                    <a:pt x="955" y="4657"/>
                  </a:lnTo>
                  <a:lnTo>
                    <a:pt x="955" y="4657"/>
                  </a:lnTo>
                  <a:lnTo>
                    <a:pt x="1131" y="4891"/>
                  </a:lnTo>
                  <a:lnTo>
                    <a:pt x="1326" y="5086"/>
                  </a:lnTo>
                  <a:lnTo>
                    <a:pt x="1326" y="5086"/>
                  </a:lnTo>
                  <a:lnTo>
                    <a:pt x="1501" y="5261"/>
                  </a:lnTo>
                  <a:lnTo>
                    <a:pt x="1715" y="5437"/>
                  </a:lnTo>
                  <a:lnTo>
                    <a:pt x="1715" y="5437"/>
                  </a:lnTo>
                  <a:lnTo>
                    <a:pt x="1891" y="5554"/>
                  </a:lnTo>
                  <a:lnTo>
                    <a:pt x="2047" y="5651"/>
                  </a:lnTo>
                  <a:lnTo>
                    <a:pt x="2047" y="5651"/>
                  </a:lnTo>
                  <a:lnTo>
                    <a:pt x="2222" y="5748"/>
                  </a:lnTo>
                  <a:lnTo>
                    <a:pt x="2417" y="5846"/>
                  </a:lnTo>
                  <a:lnTo>
                    <a:pt x="2417" y="5846"/>
                  </a:lnTo>
                  <a:lnTo>
                    <a:pt x="2690" y="5943"/>
                  </a:lnTo>
                  <a:lnTo>
                    <a:pt x="2690" y="5943"/>
                  </a:lnTo>
                  <a:lnTo>
                    <a:pt x="2962" y="5982"/>
                  </a:lnTo>
                  <a:lnTo>
                    <a:pt x="2962" y="5982"/>
                  </a:lnTo>
                  <a:lnTo>
                    <a:pt x="3177" y="6002"/>
                  </a:lnTo>
                  <a:lnTo>
                    <a:pt x="3177" y="6002"/>
                  </a:lnTo>
                  <a:lnTo>
                    <a:pt x="3391" y="6002"/>
                  </a:lnTo>
                  <a:lnTo>
                    <a:pt x="3391" y="6002"/>
                  </a:lnTo>
                  <a:lnTo>
                    <a:pt x="3566" y="5963"/>
                  </a:lnTo>
                  <a:lnTo>
                    <a:pt x="3566" y="5963"/>
                  </a:lnTo>
                  <a:lnTo>
                    <a:pt x="3742" y="5904"/>
                  </a:lnTo>
                  <a:lnTo>
                    <a:pt x="3742" y="5904"/>
                  </a:lnTo>
                  <a:lnTo>
                    <a:pt x="3937" y="5807"/>
                  </a:lnTo>
                  <a:lnTo>
                    <a:pt x="3937" y="5807"/>
                  </a:lnTo>
                  <a:lnTo>
                    <a:pt x="4073" y="5709"/>
                  </a:lnTo>
                  <a:lnTo>
                    <a:pt x="4073" y="5709"/>
                  </a:lnTo>
                  <a:lnTo>
                    <a:pt x="4248" y="5573"/>
                  </a:lnTo>
                  <a:lnTo>
                    <a:pt x="4248" y="5573"/>
                  </a:lnTo>
                  <a:lnTo>
                    <a:pt x="4346" y="5437"/>
                  </a:lnTo>
                  <a:lnTo>
                    <a:pt x="4346" y="5437"/>
                  </a:lnTo>
                  <a:lnTo>
                    <a:pt x="4463" y="5261"/>
                  </a:lnTo>
                  <a:lnTo>
                    <a:pt x="4463" y="5261"/>
                  </a:lnTo>
                  <a:lnTo>
                    <a:pt x="4560" y="5066"/>
                  </a:lnTo>
                  <a:lnTo>
                    <a:pt x="4560" y="5066"/>
                  </a:lnTo>
                  <a:lnTo>
                    <a:pt x="4638" y="4891"/>
                  </a:lnTo>
                  <a:lnTo>
                    <a:pt x="4677" y="4735"/>
                  </a:lnTo>
                  <a:lnTo>
                    <a:pt x="4677" y="4735"/>
                  </a:lnTo>
                  <a:lnTo>
                    <a:pt x="4735" y="4443"/>
                  </a:lnTo>
                  <a:lnTo>
                    <a:pt x="4735" y="4443"/>
                  </a:lnTo>
                  <a:lnTo>
                    <a:pt x="4755" y="4209"/>
                  </a:lnTo>
                  <a:lnTo>
                    <a:pt x="4774" y="3995"/>
                  </a:lnTo>
                  <a:lnTo>
                    <a:pt x="4774" y="3995"/>
                  </a:lnTo>
                  <a:lnTo>
                    <a:pt x="4755" y="3761"/>
                  </a:lnTo>
                  <a:lnTo>
                    <a:pt x="4735" y="3508"/>
                  </a:lnTo>
                  <a:lnTo>
                    <a:pt x="4735" y="3508"/>
                  </a:lnTo>
                  <a:lnTo>
                    <a:pt x="4677" y="3215"/>
                  </a:lnTo>
                  <a:lnTo>
                    <a:pt x="4599" y="2943"/>
                  </a:lnTo>
                  <a:lnTo>
                    <a:pt x="4599" y="2943"/>
                  </a:lnTo>
                  <a:lnTo>
                    <a:pt x="4521" y="2650"/>
                  </a:lnTo>
                  <a:lnTo>
                    <a:pt x="4404" y="2378"/>
                  </a:lnTo>
                  <a:lnTo>
                    <a:pt x="4404" y="2378"/>
                  </a:lnTo>
                  <a:lnTo>
                    <a:pt x="4268" y="2085"/>
                  </a:lnTo>
                  <a:lnTo>
                    <a:pt x="4131" y="1852"/>
                  </a:lnTo>
                  <a:lnTo>
                    <a:pt x="4131" y="1852"/>
                  </a:lnTo>
                  <a:lnTo>
                    <a:pt x="3975" y="1598"/>
                  </a:lnTo>
                  <a:lnTo>
                    <a:pt x="3800" y="1345"/>
                  </a:lnTo>
                  <a:lnTo>
                    <a:pt x="3800" y="1345"/>
                  </a:lnTo>
                  <a:lnTo>
                    <a:pt x="3625" y="1111"/>
                  </a:lnTo>
                  <a:lnTo>
                    <a:pt x="3449" y="936"/>
                  </a:lnTo>
                  <a:lnTo>
                    <a:pt x="3449" y="936"/>
                  </a:lnTo>
                  <a:lnTo>
                    <a:pt x="3255" y="741"/>
                  </a:lnTo>
                  <a:lnTo>
                    <a:pt x="3060" y="585"/>
                  </a:lnTo>
                  <a:lnTo>
                    <a:pt x="3060" y="585"/>
                  </a:lnTo>
                  <a:lnTo>
                    <a:pt x="2884" y="449"/>
                  </a:lnTo>
                  <a:lnTo>
                    <a:pt x="2709" y="351"/>
                  </a:lnTo>
                  <a:lnTo>
                    <a:pt x="2709" y="351"/>
                  </a:lnTo>
                  <a:lnTo>
                    <a:pt x="2378" y="176"/>
                  </a:lnTo>
                  <a:lnTo>
                    <a:pt x="2378" y="176"/>
                  </a:lnTo>
                  <a:lnTo>
                    <a:pt x="2105" y="79"/>
                  </a:lnTo>
                  <a:lnTo>
                    <a:pt x="2105" y="79"/>
                  </a:lnTo>
                  <a:lnTo>
                    <a:pt x="1949" y="40"/>
                  </a:lnTo>
                  <a:lnTo>
                    <a:pt x="1949" y="40"/>
                  </a:lnTo>
                  <a:lnTo>
                    <a:pt x="1793" y="20"/>
                  </a:lnTo>
                  <a:lnTo>
                    <a:pt x="1793" y="20"/>
                  </a:lnTo>
                  <a:lnTo>
                    <a:pt x="15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7"/>
            <p:cNvSpPr/>
            <p:nvPr/>
          </p:nvSpPr>
          <p:spPr>
            <a:xfrm>
              <a:off x="4280275" y="1542575"/>
              <a:ext cx="268900" cy="161250"/>
            </a:xfrm>
            <a:custGeom>
              <a:avLst/>
              <a:gdLst/>
              <a:ahLst/>
              <a:cxnLst/>
              <a:rect l="l" t="t" r="r" b="b"/>
              <a:pathLst>
                <a:path w="10756" h="6450" extrusionOk="0">
                  <a:moveTo>
                    <a:pt x="1871" y="0"/>
                  </a:moveTo>
                  <a:lnTo>
                    <a:pt x="1130" y="20"/>
                  </a:lnTo>
                  <a:lnTo>
                    <a:pt x="390" y="59"/>
                  </a:lnTo>
                  <a:lnTo>
                    <a:pt x="331" y="195"/>
                  </a:lnTo>
                  <a:lnTo>
                    <a:pt x="312" y="253"/>
                  </a:lnTo>
                  <a:lnTo>
                    <a:pt x="273" y="312"/>
                  </a:lnTo>
                  <a:lnTo>
                    <a:pt x="156" y="624"/>
                  </a:lnTo>
                  <a:lnTo>
                    <a:pt x="117" y="760"/>
                  </a:lnTo>
                  <a:lnTo>
                    <a:pt x="59" y="994"/>
                  </a:lnTo>
                  <a:lnTo>
                    <a:pt x="20" y="1228"/>
                  </a:lnTo>
                  <a:lnTo>
                    <a:pt x="20" y="1247"/>
                  </a:lnTo>
                  <a:lnTo>
                    <a:pt x="20" y="1305"/>
                  </a:lnTo>
                  <a:lnTo>
                    <a:pt x="0" y="1656"/>
                  </a:lnTo>
                  <a:lnTo>
                    <a:pt x="0" y="1715"/>
                  </a:lnTo>
                  <a:lnTo>
                    <a:pt x="0" y="1793"/>
                  </a:lnTo>
                  <a:lnTo>
                    <a:pt x="20" y="2104"/>
                  </a:lnTo>
                  <a:lnTo>
                    <a:pt x="20" y="2163"/>
                  </a:lnTo>
                  <a:lnTo>
                    <a:pt x="20" y="2202"/>
                  </a:lnTo>
                  <a:lnTo>
                    <a:pt x="39" y="2241"/>
                  </a:lnTo>
                  <a:lnTo>
                    <a:pt x="39" y="2280"/>
                  </a:lnTo>
                  <a:lnTo>
                    <a:pt x="39" y="2299"/>
                  </a:lnTo>
                  <a:lnTo>
                    <a:pt x="59" y="2338"/>
                  </a:lnTo>
                  <a:lnTo>
                    <a:pt x="59" y="2358"/>
                  </a:lnTo>
                  <a:lnTo>
                    <a:pt x="59" y="2397"/>
                  </a:lnTo>
                  <a:lnTo>
                    <a:pt x="98" y="2533"/>
                  </a:lnTo>
                  <a:lnTo>
                    <a:pt x="137" y="2689"/>
                  </a:lnTo>
                  <a:lnTo>
                    <a:pt x="195" y="2923"/>
                  </a:lnTo>
                  <a:lnTo>
                    <a:pt x="293" y="3156"/>
                  </a:lnTo>
                  <a:lnTo>
                    <a:pt x="312" y="3234"/>
                  </a:lnTo>
                  <a:lnTo>
                    <a:pt x="448" y="3507"/>
                  </a:lnTo>
                  <a:lnTo>
                    <a:pt x="565" y="3702"/>
                  </a:lnTo>
                  <a:lnTo>
                    <a:pt x="721" y="3936"/>
                  </a:lnTo>
                  <a:lnTo>
                    <a:pt x="897" y="4189"/>
                  </a:lnTo>
                  <a:lnTo>
                    <a:pt x="1013" y="4325"/>
                  </a:lnTo>
                  <a:lnTo>
                    <a:pt x="1033" y="4364"/>
                  </a:lnTo>
                  <a:lnTo>
                    <a:pt x="1208" y="4540"/>
                  </a:lnTo>
                  <a:lnTo>
                    <a:pt x="1423" y="4774"/>
                  </a:lnTo>
                  <a:lnTo>
                    <a:pt x="1617" y="4949"/>
                  </a:lnTo>
                  <a:lnTo>
                    <a:pt x="1851" y="5124"/>
                  </a:lnTo>
                  <a:lnTo>
                    <a:pt x="2182" y="5358"/>
                  </a:lnTo>
                  <a:lnTo>
                    <a:pt x="2494" y="5572"/>
                  </a:lnTo>
                  <a:lnTo>
                    <a:pt x="2845" y="5748"/>
                  </a:lnTo>
                  <a:lnTo>
                    <a:pt x="3196" y="5923"/>
                  </a:lnTo>
                  <a:lnTo>
                    <a:pt x="3624" y="6079"/>
                  </a:lnTo>
                  <a:lnTo>
                    <a:pt x="4053" y="6215"/>
                  </a:lnTo>
                  <a:lnTo>
                    <a:pt x="4482" y="6313"/>
                  </a:lnTo>
                  <a:lnTo>
                    <a:pt x="4910" y="6391"/>
                  </a:lnTo>
                  <a:lnTo>
                    <a:pt x="5358" y="6430"/>
                  </a:lnTo>
                  <a:lnTo>
                    <a:pt x="5787" y="6449"/>
                  </a:lnTo>
                  <a:lnTo>
                    <a:pt x="6216" y="6430"/>
                  </a:lnTo>
                  <a:lnTo>
                    <a:pt x="6644" y="6391"/>
                  </a:lnTo>
                  <a:lnTo>
                    <a:pt x="7053" y="6313"/>
                  </a:lnTo>
                  <a:lnTo>
                    <a:pt x="7404" y="6235"/>
                  </a:lnTo>
                  <a:lnTo>
                    <a:pt x="7774" y="6118"/>
                  </a:lnTo>
                  <a:lnTo>
                    <a:pt x="8125" y="5982"/>
                  </a:lnTo>
                  <a:lnTo>
                    <a:pt x="8437" y="5845"/>
                  </a:lnTo>
                  <a:lnTo>
                    <a:pt x="8710" y="5689"/>
                  </a:lnTo>
                  <a:lnTo>
                    <a:pt x="8982" y="5514"/>
                  </a:lnTo>
                  <a:lnTo>
                    <a:pt x="9236" y="5339"/>
                  </a:lnTo>
                  <a:lnTo>
                    <a:pt x="9469" y="5163"/>
                  </a:lnTo>
                  <a:lnTo>
                    <a:pt x="9645" y="4988"/>
                  </a:lnTo>
                  <a:lnTo>
                    <a:pt x="9820" y="4793"/>
                  </a:lnTo>
                  <a:lnTo>
                    <a:pt x="9996" y="4598"/>
                  </a:lnTo>
                  <a:lnTo>
                    <a:pt x="10132" y="4384"/>
                  </a:lnTo>
                  <a:lnTo>
                    <a:pt x="10249" y="4209"/>
                  </a:lnTo>
                  <a:lnTo>
                    <a:pt x="10366" y="3994"/>
                  </a:lnTo>
                  <a:lnTo>
                    <a:pt x="10483" y="3780"/>
                  </a:lnTo>
                  <a:lnTo>
                    <a:pt x="10561" y="3546"/>
                  </a:lnTo>
                  <a:lnTo>
                    <a:pt x="10638" y="3332"/>
                  </a:lnTo>
                  <a:lnTo>
                    <a:pt x="10677" y="3098"/>
                  </a:lnTo>
                  <a:lnTo>
                    <a:pt x="10736" y="2864"/>
                  </a:lnTo>
                  <a:lnTo>
                    <a:pt x="10755" y="2630"/>
                  </a:lnTo>
                  <a:lnTo>
                    <a:pt x="10755" y="2397"/>
                  </a:lnTo>
                  <a:lnTo>
                    <a:pt x="10755" y="2260"/>
                  </a:lnTo>
                  <a:lnTo>
                    <a:pt x="10151" y="1948"/>
                  </a:lnTo>
                  <a:lnTo>
                    <a:pt x="9547" y="1656"/>
                  </a:lnTo>
                  <a:lnTo>
                    <a:pt x="8924" y="1383"/>
                  </a:lnTo>
                  <a:lnTo>
                    <a:pt x="8300" y="1150"/>
                  </a:lnTo>
                  <a:lnTo>
                    <a:pt x="7657" y="935"/>
                  </a:lnTo>
                  <a:lnTo>
                    <a:pt x="7014" y="721"/>
                  </a:lnTo>
                  <a:lnTo>
                    <a:pt x="6352" y="565"/>
                  </a:lnTo>
                  <a:lnTo>
                    <a:pt x="5690" y="409"/>
                  </a:lnTo>
                  <a:lnTo>
                    <a:pt x="5592" y="370"/>
                  </a:lnTo>
                  <a:lnTo>
                    <a:pt x="5125" y="292"/>
                  </a:lnTo>
                  <a:lnTo>
                    <a:pt x="4676" y="214"/>
                  </a:lnTo>
                  <a:lnTo>
                    <a:pt x="4209" y="156"/>
                  </a:lnTo>
                  <a:lnTo>
                    <a:pt x="3741" y="97"/>
                  </a:lnTo>
                  <a:lnTo>
                    <a:pt x="2806" y="39"/>
                  </a:lnTo>
                  <a:lnTo>
                    <a:pt x="2338" y="20"/>
                  </a:lnTo>
                  <a:lnTo>
                    <a:pt x="187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7"/>
            <p:cNvSpPr/>
            <p:nvPr/>
          </p:nvSpPr>
          <p:spPr>
            <a:xfrm>
              <a:off x="4280275" y="1542575"/>
              <a:ext cx="268900" cy="161250"/>
            </a:xfrm>
            <a:custGeom>
              <a:avLst/>
              <a:gdLst/>
              <a:ahLst/>
              <a:cxnLst/>
              <a:rect l="l" t="t" r="r" b="b"/>
              <a:pathLst>
                <a:path w="10756" h="6450" fill="none" extrusionOk="0">
                  <a:moveTo>
                    <a:pt x="1871" y="0"/>
                  </a:moveTo>
                  <a:lnTo>
                    <a:pt x="1871" y="0"/>
                  </a:lnTo>
                  <a:lnTo>
                    <a:pt x="1130" y="20"/>
                  </a:lnTo>
                  <a:lnTo>
                    <a:pt x="390" y="59"/>
                  </a:lnTo>
                  <a:lnTo>
                    <a:pt x="390" y="59"/>
                  </a:lnTo>
                  <a:lnTo>
                    <a:pt x="331" y="195"/>
                  </a:lnTo>
                  <a:lnTo>
                    <a:pt x="312" y="253"/>
                  </a:lnTo>
                  <a:lnTo>
                    <a:pt x="273" y="312"/>
                  </a:lnTo>
                  <a:lnTo>
                    <a:pt x="273" y="312"/>
                  </a:lnTo>
                  <a:lnTo>
                    <a:pt x="156" y="624"/>
                  </a:lnTo>
                  <a:lnTo>
                    <a:pt x="156" y="624"/>
                  </a:lnTo>
                  <a:lnTo>
                    <a:pt x="117" y="760"/>
                  </a:lnTo>
                  <a:lnTo>
                    <a:pt x="117" y="760"/>
                  </a:lnTo>
                  <a:lnTo>
                    <a:pt x="59" y="994"/>
                  </a:lnTo>
                  <a:lnTo>
                    <a:pt x="20" y="1228"/>
                  </a:lnTo>
                  <a:lnTo>
                    <a:pt x="20" y="1228"/>
                  </a:lnTo>
                  <a:lnTo>
                    <a:pt x="20" y="1247"/>
                  </a:lnTo>
                  <a:lnTo>
                    <a:pt x="20" y="1305"/>
                  </a:lnTo>
                  <a:lnTo>
                    <a:pt x="20" y="1305"/>
                  </a:lnTo>
                  <a:lnTo>
                    <a:pt x="0" y="1656"/>
                  </a:lnTo>
                  <a:lnTo>
                    <a:pt x="0" y="1715"/>
                  </a:lnTo>
                  <a:lnTo>
                    <a:pt x="0" y="1715"/>
                  </a:lnTo>
                  <a:lnTo>
                    <a:pt x="0" y="1793"/>
                  </a:lnTo>
                  <a:lnTo>
                    <a:pt x="0" y="1793"/>
                  </a:lnTo>
                  <a:lnTo>
                    <a:pt x="20" y="2104"/>
                  </a:lnTo>
                  <a:lnTo>
                    <a:pt x="20" y="2163"/>
                  </a:lnTo>
                  <a:lnTo>
                    <a:pt x="20" y="2163"/>
                  </a:lnTo>
                  <a:lnTo>
                    <a:pt x="20" y="2202"/>
                  </a:lnTo>
                  <a:lnTo>
                    <a:pt x="39" y="2241"/>
                  </a:lnTo>
                  <a:lnTo>
                    <a:pt x="39" y="2280"/>
                  </a:lnTo>
                  <a:lnTo>
                    <a:pt x="39" y="2280"/>
                  </a:lnTo>
                  <a:lnTo>
                    <a:pt x="39" y="2299"/>
                  </a:lnTo>
                  <a:lnTo>
                    <a:pt x="59" y="2338"/>
                  </a:lnTo>
                  <a:lnTo>
                    <a:pt x="59" y="2358"/>
                  </a:lnTo>
                  <a:lnTo>
                    <a:pt x="59" y="2358"/>
                  </a:lnTo>
                  <a:lnTo>
                    <a:pt x="59" y="2397"/>
                  </a:lnTo>
                  <a:lnTo>
                    <a:pt x="59" y="2397"/>
                  </a:lnTo>
                  <a:lnTo>
                    <a:pt x="98" y="2533"/>
                  </a:lnTo>
                  <a:lnTo>
                    <a:pt x="137" y="2689"/>
                  </a:lnTo>
                  <a:lnTo>
                    <a:pt x="137" y="2689"/>
                  </a:lnTo>
                  <a:lnTo>
                    <a:pt x="195" y="2923"/>
                  </a:lnTo>
                  <a:lnTo>
                    <a:pt x="293" y="3156"/>
                  </a:lnTo>
                  <a:lnTo>
                    <a:pt x="312" y="3234"/>
                  </a:lnTo>
                  <a:lnTo>
                    <a:pt x="312" y="3234"/>
                  </a:lnTo>
                  <a:lnTo>
                    <a:pt x="448" y="3507"/>
                  </a:lnTo>
                  <a:lnTo>
                    <a:pt x="448" y="3507"/>
                  </a:lnTo>
                  <a:lnTo>
                    <a:pt x="565" y="3702"/>
                  </a:lnTo>
                  <a:lnTo>
                    <a:pt x="565" y="3702"/>
                  </a:lnTo>
                  <a:lnTo>
                    <a:pt x="721" y="3936"/>
                  </a:lnTo>
                  <a:lnTo>
                    <a:pt x="897" y="4189"/>
                  </a:lnTo>
                  <a:lnTo>
                    <a:pt x="897" y="4189"/>
                  </a:lnTo>
                  <a:lnTo>
                    <a:pt x="1013" y="4325"/>
                  </a:lnTo>
                  <a:lnTo>
                    <a:pt x="1033" y="4364"/>
                  </a:lnTo>
                  <a:lnTo>
                    <a:pt x="1033" y="4364"/>
                  </a:lnTo>
                  <a:lnTo>
                    <a:pt x="1208" y="4540"/>
                  </a:lnTo>
                  <a:lnTo>
                    <a:pt x="1208" y="4540"/>
                  </a:lnTo>
                  <a:lnTo>
                    <a:pt x="1423" y="4774"/>
                  </a:lnTo>
                  <a:lnTo>
                    <a:pt x="1423" y="4774"/>
                  </a:lnTo>
                  <a:lnTo>
                    <a:pt x="1617" y="4949"/>
                  </a:lnTo>
                  <a:lnTo>
                    <a:pt x="1851" y="5124"/>
                  </a:lnTo>
                  <a:lnTo>
                    <a:pt x="1851" y="5124"/>
                  </a:lnTo>
                  <a:lnTo>
                    <a:pt x="2182" y="5358"/>
                  </a:lnTo>
                  <a:lnTo>
                    <a:pt x="2494" y="5572"/>
                  </a:lnTo>
                  <a:lnTo>
                    <a:pt x="2494" y="5572"/>
                  </a:lnTo>
                  <a:lnTo>
                    <a:pt x="2845" y="5748"/>
                  </a:lnTo>
                  <a:lnTo>
                    <a:pt x="3196" y="5923"/>
                  </a:lnTo>
                  <a:lnTo>
                    <a:pt x="3196" y="5923"/>
                  </a:lnTo>
                  <a:lnTo>
                    <a:pt x="3624" y="6079"/>
                  </a:lnTo>
                  <a:lnTo>
                    <a:pt x="4053" y="6215"/>
                  </a:lnTo>
                  <a:lnTo>
                    <a:pt x="4053" y="6215"/>
                  </a:lnTo>
                  <a:lnTo>
                    <a:pt x="4482" y="6313"/>
                  </a:lnTo>
                  <a:lnTo>
                    <a:pt x="4910" y="6391"/>
                  </a:lnTo>
                  <a:lnTo>
                    <a:pt x="4910" y="6391"/>
                  </a:lnTo>
                  <a:lnTo>
                    <a:pt x="5358" y="6430"/>
                  </a:lnTo>
                  <a:lnTo>
                    <a:pt x="5787" y="6449"/>
                  </a:lnTo>
                  <a:lnTo>
                    <a:pt x="5787" y="6449"/>
                  </a:lnTo>
                  <a:lnTo>
                    <a:pt x="6216" y="6430"/>
                  </a:lnTo>
                  <a:lnTo>
                    <a:pt x="6644" y="6391"/>
                  </a:lnTo>
                  <a:lnTo>
                    <a:pt x="6644" y="6391"/>
                  </a:lnTo>
                  <a:lnTo>
                    <a:pt x="7053" y="6313"/>
                  </a:lnTo>
                  <a:lnTo>
                    <a:pt x="7404" y="6235"/>
                  </a:lnTo>
                  <a:lnTo>
                    <a:pt x="7404" y="6235"/>
                  </a:lnTo>
                  <a:lnTo>
                    <a:pt x="7774" y="6118"/>
                  </a:lnTo>
                  <a:lnTo>
                    <a:pt x="8125" y="5982"/>
                  </a:lnTo>
                  <a:lnTo>
                    <a:pt x="8125" y="5982"/>
                  </a:lnTo>
                  <a:lnTo>
                    <a:pt x="8437" y="5845"/>
                  </a:lnTo>
                  <a:lnTo>
                    <a:pt x="8710" y="5689"/>
                  </a:lnTo>
                  <a:lnTo>
                    <a:pt x="8710" y="5689"/>
                  </a:lnTo>
                  <a:lnTo>
                    <a:pt x="8982" y="5514"/>
                  </a:lnTo>
                  <a:lnTo>
                    <a:pt x="9236" y="5339"/>
                  </a:lnTo>
                  <a:lnTo>
                    <a:pt x="9236" y="5339"/>
                  </a:lnTo>
                  <a:lnTo>
                    <a:pt x="9469" y="5163"/>
                  </a:lnTo>
                  <a:lnTo>
                    <a:pt x="9645" y="4988"/>
                  </a:lnTo>
                  <a:lnTo>
                    <a:pt x="9645" y="4988"/>
                  </a:lnTo>
                  <a:lnTo>
                    <a:pt x="9820" y="4793"/>
                  </a:lnTo>
                  <a:lnTo>
                    <a:pt x="9996" y="4598"/>
                  </a:lnTo>
                  <a:lnTo>
                    <a:pt x="9996" y="4598"/>
                  </a:lnTo>
                  <a:lnTo>
                    <a:pt x="10132" y="4384"/>
                  </a:lnTo>
                  <a:lnTo>
                    <a:pt x="10249" y="4209"/>
                  </a:lnTo>
                  <a:lnTo>
                    <a:pt x="10249" y="4209"/>
                  </a:lnTo>
                  <a:lnTo>
                    <a:pt x="10366" y="3994"/>
                  </a:lnTo>
                  <a:lnTo>
                    <a:pt x="10483" y="3780"/>
                  </a:lnTo>
                  <a:lnTo>
                    <a:pt x="10483" y="3780"/>
                  </a:lnTo>
                  <a:lnTo>
                    <a:pt x="10561" y="3546"/>
                  </a:lnTo>
                  <a:lnTo>
                    <a:pt x="10638" y="3332"/>
                  </a:lnTo>
                  <a:lnTo>
                    <a:pt x="10638" y="3332"/>
                  </a:lnTo>
                  <a:lnTo>
                    <a:pt x="10677" y="3098"/>
                  </a:lnTo>
                  <a:lnTo>
                    <a:pt x="10736" y="2864"/>
                  </a:lnTo>
                  <a:lnTo>
                    <a:pt x="10736" y="2864"/>
                  </a:lnTo>
                  <a:lnTo>
                    <a:pt x="10755" y="2630"/>
                  </a:lnTo>
                  <a:lnTo>
                    <a:pt x="10755" y="2397"/>
                  </a:lnTo>
                  <a:lnTo>
                    <a:pt x="10755" y="2397"/>
                  </a:lnTo>
                  <a:lnTo>
                    <a:pt x="10755" y="2260"/>
                  </a:lnTo>
                  <a:lnTo>
                    <a:pt x="10755" y="2260"/>
                  </a:lnTo>
                  <a:lnTo>
                    <a:pt x="10151" y="1948"/>
                  </a:lnTo>
                  <a:lnTo>
                    <a:pt x="9547" y="1656"/>
                  </a:lnTo>
                  <a:lnTo>
                    <a:pt x="8924" y="1383"/>
                  </a:lnTo>
                  <a:lnTo>
                    <a:pt x="8300" y="1150"/>
                  </a:lnTo>
                  <a:lnTo>
                    <a:pt x="7657" y="935"/>
                  </a:lnTo>
                  <a:lnTo>
                    <a:pt x="7014" y="721"/>
                  </a:lnTo>
                  <a:lnTo>
                    <a:pt x="6352" y="565"/>
                  </a:lnTo>
                  <a:lnTo>
                    <a:pt x="5690" y="409"/>
                  </a:lnTo>
                  <a:lnTo>
                    <a:pt x="5592" y="370"/>
                  </a:lnTo>
                  <a:lnTo>
                    <a:pt x="5592" y="370"/>
                  </a:lnTo>
                  <a:lnTo>
                    <a:pt x="5125" y="292"/>
                  </a:lnTo>
                  <a:lnTo>
                    <a:pt x="4676" y="214"/>
                  </a:lnTo>
                  <a:lnTo>
                    <a:pt x="4209" y="156"/>
                  </a:lnTo>
                  <a:lnTo>
                    <a:pt x="3741" y="97"/>
                  </a:lnTo>
                  <a:lnTo>
                    <a:pt x="2806" y="39"/>
                  </a:lnTo>
                  <a:lnTo>
                    <a:pt x="2338" y="20"/>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7"/>
            <p:cNvSpPr/>
            <p:nvPr/>
          </p:nvSpPr>
          <p:spPr>
            <a:xfrm>
              <a:off x="4187225" y="1652650"/>
              <a:ext cx="95500" cy="63825"/>
            </a:xfrm>
            <a:custGeom>
              <a:avLst/>
              <a:gdLst/>
              <a:ahLst/>
              <a:cxnLst/>
              <a:rect l="l" t="t" r="r" b="b"/>
              <a:pathLst>
                <a:path w="3820" h="2553" extrusionOk="0">
                  <a:moveTo>
                    <a:pt x="1326" y="0"/>
                  </a:moveTo>
                  <a:lnTo>
                    <a:pt x="1287" y="20"/>
                  </a:lnTo>
                  <a:lnTo>
                    <a:pt x="1248" y="20"/>
                  </a:lnTo>
                  <a:lnTo>
                    <a:pt x="1111" y="39"/>
                  </a:lnTo>
                  <a:lnTo>
                    <a:pt x="995" y="78"/>
                  </a:lnTo>
                  <a:lnTo>
                    <a:pt x="858" y="117"/>
                  </a:lnTo>
                  <a:lnTo>
                    <a:pt x="702" y="176"/>
                  </a:lnTo>
                  <a:lnTo>
                    <a:pt x="683" y="176"/>
                  </a:lnTo>
                  <a:lnTo>
                    <a:pt x="585" y="234"/>
                  </a:lnTo>
                  <a:lnTo>
                    <a:pt x="546" y="254"/>
                  </a:lnTo>
                  <a:lnTo>
                    <a:pt x="429" y="332"/>
                  </a:lnTo>
                  <a:lnTo>
                    <a:pt x="410" y="332"/>
                  </a:lnTo>
                  <a:lnTo>
                    <a:pt x="313" y="410"/>
                  </a:lnTo>
                  <a:lnTo>
                    <a:pt x="254" y="468"/>
                  </a:lnTo>
                  <a:lnTo>
                    <a:pt x="176" y="565"/>
                  </a:lnTo>
                  <a:lnTo>
                    <a:pt x="118" y="643"/>
                  </a:lnTo>
                  <a:lnTo>
                    <a:pt x="98" y="702"/>
                  </a:lnTo>
                  <a:lnTo>
                    <a:pt x="59" y="760"/>
                  </a:lnTo>
                  <a:lnTo>
                    <a:pt x="20" y="877"/>
                  </a:lnTo>
                  <a:lnTo>
                    <a:pt x="1" y="936"/>
                  </a:lnTo>
                  <a:lnTo>
                    <a:pt x="1" y="1033"/>
                  </a:lnTo>
                  <a:lnTo>
                    <a:pt x="1" y="1111"/>
                  </a:lnTo>
                  <a:lnTo>
                    <a:pt x="1" y="1189"/>
                  </a:lnTo>
                  <a:lnTo>
                    <a:pt x="1" y="1228"/>
                  </a:lnTo>
                  <a:lnTo>
                    <a:pt x="20" y="1247"/>
                  </a:lnTo>
                  <a:lnTo>
                    <a:pt x="20" y="1286"/>
                  </a:lnTo>
                  <a:lnTo>
                    <a:pt x="40" y="1325"/>
                  </a:lnTo>
                  <a:lnTo>
                    <a:pt x="79" y="1442"/>
                  </a:lnTo>
                  <a:lnTo>
                    <a:pt x="98" y="1481"/>
                  </a:lnTo>
                  <a:lnTo>
                    <a:pt x="137" y="1579"/>
                  </a:lnTo>
                  <a:lnTo>
                    <a:pt x="215" y="1696"/>
                  </a:lnTo>
                  <a:lnTo>
                    <a:pt x="235" y="1715"/>
                  </a:lnTo>
                  <a:lnTo>
                    <a:pt x="274" y="1754"/>
                  </a:lnTo>
                  <a:lnTo>
                    <a:pt x="391" y="1890"/>
                  </a:lnTo>
                  <a:lnTo>
                    <a:pt x="546" y="2007"/>
                  </a:lnTo>
                  <a:lnTo>
                    <a:pt x="800" y="2183"/>
                  </a:lnTo>
                  <a:lnTo>
                    <a:pt x="1092" y="2339"/>
                  </a:lnTo>
                  <a:lnTo>
                    <a:pt x="1287" y="2416"/>
                  </a:lnTo>
                  <a:lnTo>
                    <a:pt x="1462" y="2455"/>
                  </a:lnTo>
                  <a:lnTo>
                    <a:pt x="1832" y="2533"/>
                  </a:lnTo>
                  <a:lnTo>
                    <a:pt x="2183" y="2553"/>
                  </a:lnTo>
                  <a:lnTo>
                    <a:pt x="2241" y="2553"/>
                  </a:lnTo>
                  <a:lnTo>
                    <a:pt x="2573" y="2533"/>
                  </a:lnTo>
                  <a:lnTo>
                    <a:pt x="2845" y="2475"/>
                  </a:lnTo>
                  <a:lnTo>
                    <a:pt x="3099" y="2397"/>
                  </a:lnTo>
                  <a:lnTo>
                    <a:pt x="3274" y="2300"/>
                  </a:lnTo>
                  <a:lnTo>
                    <a:pt x="3430" y="2183"/>
                  </a:lnTo>
                  <a:lnTo>
                    <a:pt x="3547" y="2105"/>
                  </a:lnTo>
                  <a:lnTo>
                    <a:pt x="3625" y="2007"/>
                  </a:lnTo>
                  <a:lnTo>
                    <a:pt x="3703" y="1890"/>
                  </a:lnTo>
                  <a:lnTo>
                    <a:pt x="3761" y="1793"/>
                  </a:lnTo>
                  <a:lnTo>
                    <a:pt x="3800" y="1657"/>
                  </a:lnTo>
                  <a:lnTo>
                    <a:pt x="3800" y="1579"/>
                  </a:lnTo>
                  <a:lnTo>
                    <a:pt x="3820" y="1442"/>
                  </a:lnTo>
                  <a:lnTo>
                    <a:pt x="3800" y="1345"/>
                  </a:lnTo>
                  <a:lnTo>
                    <a:pt x="3781" y="1228"/>
                  </a:lnTo>
                  <a:lnTo>
                    <a:pt x="3742" y="1130"/>
                  </a:lnTo>
                  <a:lnTo>
                    <a:pt x="3664" y="955"/>
                  </a:lnTo>
                  <a:lnTo>
                    <a:pt x="3566" y="838"/>
                  </a:lnTo>
                  <a:lnTo>
                    <a:pt x="3411" y="663"/>
                  </a:lnTo>
                  <a:lnTo>
                    <a:pt x="3255" y="526"/>
                  </a:lnTo>
                  <a:lnTo>
                    <a:pt x="3118" y="429"/>
                  </a:lnTo>
                  <a:lnTo>
                    <a:pt x="2982" y="351"/>
                  </a:lnTo>
                  <a:lnTo>
                    <a:pt x="2729" y="215"/>
                  </a:lnTo>
                  <a:lnTo>
                    <a:pt x="2514" y="137"/>
                  </a:lnTo>
                  <a:lnTo>
                    <a:pt x="2339" y="78"/>
                  </a:lnTo>
                  <a:lnTo>
                    <a:pt x="1949" y="20"/>
                  </a:lnTo>
                  <a:lnTo>
                    <a:pt x="187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7"/>
            <p:cNvSpPr/>
            <p:nvPr/>
          </p:nvSpPr>
          <p:spPr>
            <a:xfrm>
              <a:off x="4187225" y="1652650"/>
              <a:ext cx="95500" cy="63825"/>
            </a:xfrm>
            <a:custGeom>
              <a:avLst/>
              <a:gdLst/>
              <a:ahLst/>
              <a:cxnLst/>
              <a:rect l="l" t="t" r="r" b="b"/>
              <a:pathLst>
                <a:path w="3820" h="2553" fill="none" extrusionOk="0">
                  <a:moveTo>
                    <a:pt x="1618" y="0"/>
                  </a:moveTo>
                  <a:lnTo>
                    <a:pt x="1618" y="0"/>
                  </a:lnTo>
                  <a:lnTo>
                    <a:pt x="1540" y="0"/>
                  </a:lnTo>
                  <a:lnTo>
                    <a:pt x="1540" y="0"/>
                  </a:lnTo>
                  <a:lnTo>
                    <a:pt x="1326" y="0"/>
                  </a:lnTo>
                  <a:lnTo>
                    <a:pt x="1287" y="20"/>
                  </a:lnTo>
                  <a:lnTo>
                    <a:pt x="1248" y="20"/>
                  </a:lnTo>
                  <a:lnTo>
                    <a:pt x="1248" y="20"/>
                  </a:lnTo>
                  <a:lnTo>
                    <a:pt x="1111" y="39"/>
                  </a:lnTo>
                  <a:lnTo>
                    <a:pt x="995" y="78"/>
                  </a:lnTo>
                  <a:lnTo>
                    <a:pt x="995" y="78"/>
                  </a:lnTo>
                  <a:lnTo>
                    <a:pt x="858" y="117"/>
                  </a:lnTo>
                  <a:lnTo>
                    <a:pt x="858" y="117"/>
                  </a:lnTo>
                  <a:lnTo>
                    <a:pt x="702" y="176"/>
                  </a:lnTo>
                  <a:lnTo>
                    <a:pt x="683" y="176"/>
                  </a:lnTo>
                  <a:lnTo>
                    <a:pt x="683" y="176"/>
                  </a:lnTo>
                  <a:lnTo>
                    <a:pt x="585" y="234"/>
                  </a:lnTo>
                  <a:lnTo>
                    <a:pt x="546" y="254"/>
                  </a:lnTo>
                  <a:lnTo>
                    <a:pt x="546" y="254"/>
                  </a:lnTo>
                  <a:lnTo>
                    <a:pt x="429" y="332"/>
                  </a:lnTo>
                  <a:lnTo>
                    <a:pt x="410" y="332"/>
                  </a:lnTo>
                  <a:lnTo>
                    <a:pt x="410" y="332"/>
                  </a:lnTo>
                  <a:lnTo>
                    <a:pt x="313" y="410"/>
                  </a:lnTo>
                  <a:lnTo>
                    <a:pt x="313" y="410"/>
                  </a:lnTo>
                  <a:lnTo>
                    <a:pt x="254" y="468"/>
                  </a:lnTo>
                  <a:lnTo>
                    <a:pt x="254" y="468"/>
                  </a:lnTo>
                  <a:lnTo>
                    <a:pt x="176" y="565"/>
                  </a:lnTo>
                  <a:lnTo>
                    <a:pt x="176" y="565"/>
                  </a:lnTo>
                  <a:lnTo>
                    <a:pt x="118" y="643"/>
                  </a:lnTo>
                  <a:lnTo>
                    <a:pt x="98" y="702"/>
                  </a:lnTo>
                  <a:lnTo>
                    <a:pt x="98" y="702"/>
                  </a:lnTo>
                  <a:lnTo>
                    <a:pt x="59" y="760"/>
                  </a:lnTo>
                  <a:lnTo>
                    <a:pt x="59" y="760"/>
                  </a:lnTo>
                  <a:lnTo>
                    <a:pt x="20" y="877"/>
                  </a:lnTo>
                  <a:lnTo>
                    <a:pt x="20" y="877"/>
                  </a:lnTo>
                  <a:lnTo>
                    <a:pt x="1" y="936"/>
                  </a:lnTo>
                  <a:lnTo>
                    <a:pt x="1" y="936"/>
                  </a:lnTo>
                  <a:lnTo>
                    <a:pt x="1" y="1033"/>
                  </a:lnTo>
                  <a:lnTo>
                    <a:pt x="1" y="1033"/>
                  </a:lnTo>
                  <a:lnTo>
                    <a:pt x="1" y="1111"/>
                  </a:lnTo>
                  <a:lnTo>
                    <a:pt x="1" y="1111"/>
                  </a:lnTo>
                  <a:lnTo>
                    <a:pt x="1" y="1189"/>
                  </a:lnTo>
                  <a:lnTo>
                    <a:pt x="1" y="1228"/>
                  </a:lnTo>
                  <a:lnTo>
                    <a:pt x="20" y="1247"/>
                  </a:lnTo>
                  <a:lnTo>
                    <a:pt x="20" y="1286"/>
                  </a:lnTo>
                  <a:lnTo>
                    <a:pt x="20" y="1286"/>
                  </a:lnTo>
                  <a:lnTo>
                    <a:pt x="40" y="1325"/>
                  </a:lnTo>
                  <a:lnTo>
                    <a:pt x="40" y="1325"/>
                  </a:lnTo>
                  <a:lnTo>
                    <a:pt x="79" y="1442"/>
                  </a:lnTo>
                  <a:lnTo>
                    <a:pt x="98" y="1481"/>
                  </a:lnTo>
                  <a:lnTo>
                    <a:pt x="98" y="1481"/>
                  </a:lnTo>
                  <a:lnTo>
                    <a:pt x="137" y="1579"/>
                  </a:lnTo>
                  <a:lnTo>
                    <a:pt x="215" y="1696"/>
                  </a:lnTo>
                  <a:lnTo>
                    <a:pt x="235" y="1715"/>
                  </a:lnTo>
                  <a:lnTo>
                    <a:pt x="274" y="1754"/>
                  </a:lnTo>
                  <a:lnTo>
                    <a:pt x="274" y="1754"/>
                  </a:lnTo>
                  <a:lnTo>
                    <a:pt x="391" y="1890"/>
                  </a:lnTo>
                  <a:lnTo>
                    <a:pt x="391" y="1890"/>
                  </a:lnTo>
                  <a:lnTo>
                    <a:pt x="546" y="2007"/>
                  </a:lnTo>
                  <a:lnTo>
                    <a:pt x="546" y="2007"/>
                  </a:lnTo>
                  <a:lnTo>
                    <a:pt x="800" y="2183"/>
                  </a:lnTo>
                  <a:lnTo>
                    <a:pt x="800" y="2183"/>
                  </a:lnTo>
                  <a:lnTo>
                    <a:pt x="1092" y="2339"/>
                  </a:lnTo>
                  <a:lnTo>
                    <a:pt x="1092" y="2339"/>
                  </a:lnTo>
                  <a:lnTo>
                    <a:pt x="1287" y="2416"/>
                  </a:lnTo>
                  <a:lnTo>
                    <a:pt x="1462" y="2455"/>
                  </a:lnTo>
                  <a:lnTo>
                    <a:pt x="1462" y="2455"/>
                  </a:lnTo>
                  <a:lnTo>
                    <a:pt x="1832" y="2533"/>
                  </a:lnTo>
                  <a:lnTo>
                    <a:pt x="1832" y="2533"/>
                  </a:lnTo>
                  <a:lnTo>
                    <a:pt x="2183" y="2553"/>
                  </a:lnTo>
                  <a:lnTo>
                    <a:pt x="2241" y="2553"/>
                  </a:lnTo>
                  <a:lnTo>
                    <a:pt x="2241" y="2553"/>
                  </a:lnTo>
                  <a:lnTo>
                    <a:pt x="2573" y="2533"/>
                  </a:lnTo>
                  <a:lnTo>
                    <a:pt x="2573" y="2533"/>
                  </a:lnTo>
                  <a:lnTo>
                    <a:pt x="2845" y="2475"/>
                  </a:lnTo>
                  <a:lnTo>
                    <a:pt x="2845" y="2475"/>
                  </a:lnTo>
                  <a:lnTo>
                    <a:pt x="3099" y="2397"/>
                  </a:lnTo>
                  <a:lnTo>
                    <a:pt x="3099" y="2397"/>
                  </a:lnTo>
                  <a:lnTo>
                    <a:pt x="3274" y="2300"/>
                  </a:lnTo>
                  <a:lnTo>
                    <a:pt x="3274" y="2300"/>
                  </a:lnTo>
                  <a:lnTo>
                    <a:pt x="3430" y="2183"/>
                  </a:lnTo>
                  <a:lnTo>
                    <a:pt x="3430" y="2183"/>
                  </a:lnTo>
                  <a:lnTo>
                    <a:pt x="3547" y="2105"/>
                  </a:lnTo>
                  <a:lnTo>
                    <a:pt x="3547" y="2105"/>
                  </a:lnTo>
                  <a:lnTo>
                    <a:pt x="3625" y="2007"/>
                  </a:lnTo>
                  <a:lnTo>
                    <a:pt x="3625" y="2007"/>
                  </a:lnTo>
                  <a:lnTo>
                    <a:pt x="3703" y="1890"/>
                  </a:lnTo>
                  <a:lnTo>
                    <a:pt x="3703" y="1890"/>
                  </a:lnTo>
                  <a:lnTo>
                    <a:pt x="3761" y="1793"/>
                  </a:lnTo>
                  <a:lnTo>
                    <a:pt x="3761" y="1793"/>
                  </a:lnTo>
                  <a:lnTo>
                    <a:pt x="3800" y="1657"/>
                  </a:lnTo>
                  <a:lnTo>
                    <a:pt x="3800" y="1657"/>
                  </a:lnTo>
                  <a:lnTo>
                    <a:pt x="3800" y="1579"/>
                  </a:lnTo>
                  <a:lnTo>
                    <a:pt x="3800" y="1579"/>
                  </a:lnTo>
                  <a:lnTo>
                    <a:pt x="3820" y="1442"/>
                  </a:lnTo>
                  <a:lnTo>
                    <a:pt x="3820" y="1442"/>
                  </a:lnTo>
                  <a:lnTo>
                    <a:pt x="3800" y="1345"/>
                  </a:lnTo>
                  <a:lnTo>
                    <a:pt x="3800" y="1345"/>
                  </a:lnTo>
                  <a:lnTo>
                    <a:pt x="3781" y="1228"/>
                  </a:lnTo>
                  <a:lnTo>
                    <a:pt x="3781" y="1228"/>
                  </a:lnTo>
                  <a:lnTo>
                    <a:pt x="3742" y="1130"/>
                  </a:lnTo>
                  <a:lnTo>
                    <a:pt x="3742" y="1130"/>
                  </a:lnTo>
                  <a:lnTo>
                    <a:pt x="3664" y="955"/>
                  </a:lnTo>
                  <a:lnTo>
                    <a:pt x="3664" y="955"/>
                  </a:lnTo>
                  <a:lnTo>
                    <a:pt x="3566" y="838"/>
                  </a:lnTo>
                  <a:lnTo>
                    <a:pt x="3566" y="838"/>
                  </a:lnTo>
                  <a:lnTo>
                    <a:pt x="3411" y="663"/>
                  </a:lnTo>
                  <a:lnTo>
                    <a:pt x="3411" y="663"/>
                  </a:lnTo>
                  <a:lnTo>
                    <a:pt x="3255" y="526"/>
                  </a:lnTo>
                  <a:lnTo>
                    <a:pt x="3255" y="526"/>
                  </a:lnTo>
                  <a:lnTo>
                    <a:pt x="3118" y="429"/>
                  </a:lnTo>
                  <a:lnTo>
                    <a:pt x="2982" y="351"/>
                  </a:lnTo>
                  <a:lnTo>
                    <a:pt x="2982" y="351"/>
                  </a:lnTo>
                  <a:lnTo>
                    <a:pt x="2729" y="215"/>
                  </a:lnTo>
                  <a:lnTo>
                    <a:pt x="2729" y="215"/>
                  </a:lnTo>
                  <a:lnTo>
                    <a:pt x="2514" y="137"/>
                  </a:lnTo>
                  <a:lnTo>
                    <a:pt x="2339" y="78"/>
                  </a:lnTo>
                  <a:lnTo>
                    <a:pt x="2339" y="78"/>
                  </a:lnTo>
                  <a:lnTo>
                    <a:pt x="1949" y="20"/>
                  </a:lnTo>
                  <a:lnTo>
                    <a:pt x="1949" y="20"/>
                  </a:lnTo>
                  <a:lnTo>
                    <a:pt x="1871" y="0"/>
                  </a:lnTo>
                  <a:lnTo>
                    <a:pt x="1871" y="0"/>
                  </a:lnTo>
                  <a:lnTo>
                    <a:pt x="16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7"/>
            <p:cNvSpPr/>
            <p:nvPr/>
          </p:nvSpPr>
          <p:spPr>
            <a:xfrm>
              <a:off x="4479500" y="2166550"/>
              <a:ext cx="150050" cy="131525"/>
            </a:xfrm>
            <a:custGeom>
              <a:avLst/>
              <a:gdLst/>
              <a:ahLst/>
              <a:cxnLst/>
              <a:rect l="l" t="t" r="r" b="b"/>
              <a:pathLst>
                <a:path w="6002" h="5261" extrusionOk="0">
                  <a:moveTo>
                    <a:pt x="2280" y="0"/>
                  </a:moveTo>
                  <a:lnTo>
                    <a:pt x="2046" y="19"/>
                  </a:lnTo>
                  <a:lnTo>
                    <a:pt x="1773" y="78"/>
                  </a:lnTo>
                  <a:lnTo>
                    <a:pt x="1734" y="97"/>
                  </a:lnTo>
                  <a:lnTo>
                    <a:pt x="1578" y="136"/>
                  </a:lnTo>
                  <a:lnTo>
                    <a:pt x="1539" y="136"/>
                  </a:lnTo>
                  <a:lnTo>
                    <a:pt x="1325" y="234"/>
                  </a:lnTo>
                  <a:lnTo>
                    <a:pt x="1306" y="234"/>
                  </a:lnTo>
                  <a:lnTo>
                    <a:pt x="1072" y="351"/>
                  </a:lnTo>
                  <a:lnTo>
                    <a:pt x="896" y="448"/>
                  </a:lnTo>
                  <a:lnTo>
                    <a:pt x="877" y="487"/>
                  </a:lnTo>
                  <a:lnTo>
                    <a:pt x="838" y="507"/>
                  </a:lnTo>
                  <a:lnTo>
                    <a:pt x="819" y="526"/>
                  </a:lnTo>
                  <a:lnTo>
                    <a:pt x="741" y="565"/>
                  </a:lnTo>
                  <a:lnTo>
                    <a:pt x="702" y="604"/>
                  </a:lnTo>
                  <a:lnTo>
                    <a:pt x="585" y="721"/>
                  </a:lnTo>
                  <a:lnTo>
                    <a:pt x="429" y="896"/>
                  </a:lnTo>
                  <a:lnTo>
                    <a:pt x="273" y="1130"/>
                  </a:lnTo>
                  <a:lnTo>
                    <a:pt x="215" y="1266"/>
                  </a:lnTo>
                  <a:lnTo>
                    <a:pt x="156" y="1364"/>
                  </a:lnTo>
                  <a:lnTo>
                    <a:pt x="137" y="1403"/>
                  </a:lnTo>
                  <a:lnTo>
                    <a:pt x="98" y="1520"/>
                  </a:lnTo>
                  <a:lnTo>
                    <a:pt x="98" y="1559"/>
                  </a:lnTo>
                  <a:lnTo>
                    <a:pt x="78" y="1598"/>
                  </a:lnTo>
                  <a:lnTo>
                    <a:pt x="78" y="1617"/>
                  </a:lnTo>
                  <a:lnTo>
                    <a:pt x="59" y="1656"/>
                  </a:lnTo>
                  <a:lnTo>
                    <a:pt x="59" y="1695"/>
                  </a:lnTo>
                  <a:lnTo>
                    <a:pt x="39" y="1734"/>
                  </a:lnTo>
                  <a:lnTo>
                    <a:pt x="39" y="1754"/>
                  </a:lnTo>
                  <a:lnTo>
                    <a:pt x="39" y="1793"/>
                  </a:lnTo>
                  <a:lnTo>
                    <a:pt x="20" y="1890"/>
                  </a:lnTo>
                  <a:lnTo>
                    <a:pt x="0" y="2163"/>
                  </a:lnTo>
                  <a:lnTo>
                    <a:pt x="0" y="2221"/>
                  </a:lnTo>
                  <a:lnTo>
                    <a:pt x="20" y="2416"/>
                  </a:lnTo>
                  <a:lnTo>
                    <a:pt x="20" y="2455"/>
                  </a:lnTo>
                  <a:lnTo>
                    <a:pt x="59" y="2669"/>
                  </a:lnTo>
                  <a:lnTo>
                    <a:pt x="78" y="2806"/>
                  </a:lnTo>
                  <a:lnTo>
                    <a:pt x="195" y="3137"/>
                  </a:lnTo>
                  <a:lnTo>
                    <a:pt x="331" y="3410"/>
                  </a:lnTo>
                  <a:lnTo>
                    <a:pt x="351" y="3429"/>
                  </a:lnTo>
                  <a:lnTo>
                    <a:pt x="370" y="3468"/>
                  </a:lnTo>
                  <a:lnTo>
                    <a:pt x="390" y="3507"/>
                  </a:lnTo>
                  <a:lnTo>
                    <a:pt x="409" y="3546"/>
                  </a:lnTo>
                  <a:lnTo>
                    <a:pt x="565" y="3780"/>
                  </a:lnTo>
                  <a:lnTo>
                    <a:pt x="624" y="3838"/>
                  </a:lnTo>
                  <a:lnTo>
                    <a:pt x="857" y="4111"/>
                  </a:lnTo>
                  <a:lnTo>
                    <a:pt x="896" y="4150"/>
                  </a:lnTo>
                  <a:lnTo>
                    <a:pt x="1228" y="4462"/>
                  </a:lnTo>
                  <a:lnTo>
                    <a:pt x="1461" y="4618"/>
                  </a:lnTo>
                  <a:lnTo>
                    <a:pt x="1656" y="4754"/>
                  </a:lnTo>
                  <a:lnTo>
                    <a:pt x="1871" y="4871"/>
                  </a:lnTo>
                  <a:lnTo>
                    <a:pt x="2104" y="4968"/>
                  </a:lnTo>
                  <a:lnTo>
                    <a:pt x="2338" y="5066"/>
                  </a:lnTo>
                  <a:lnTo>
                    <a:pt x="2572" y="5124"/>
                  </a:lnTo>
                  <a:lnTo>
                    <a:pt x="2825" y="5183"/>
                  </a:lnTo>
                  <a:lnTo>
                    <a:pt x="3059" y="5241"/>
                  </a:lnTo>
                  <a:lnTo>
                    <a:pt x="3293" y="5261"/>
                  </a:lnTo>
                  <a:lnTo>
                    <a:pt x="3761" y="5261"/>
                  </a:lnTo>
                  <a:lnTo>
                    <a:pt x="3975" y="5222"/>
                  </a:lnTo>
                  <a:lnTo>
                    <a:pt x="4111" y="5202"/>
                  </a:lnTo>
                  <a:lnTo>
                    <a:pt x="4326" y="5163"/>
                  </a:lnTo>
                  <a:lnTo>
                    <a:pt x="4657" y="5046"/>
                  </a:lnTo>
                  <a:lnTo>
                    <a:pt x="4949" y="4890"/>
                  </a:lnTo>
                  <a:lnTo>
                    <a:pt x="5183" y="4735"/>
                  </a:lnTo>
                  <a:lnTo>
                    <a:pt x="5417" y="4540"/>
                  </a:lnTo>
                  <a:lnTo>
                    <a:pt x="5573" y="4345"/>
                  </a:lnTo>
                  <a:lnTo>
                    <a:pt x="5670" y="4228"/>
                  </a:lnTo>
                  <a:lnTo>
                    <a:pt x="5748" y="4092"/>
                  </a:lnTo>
                  <a:lnTo>
                    <a:pt x="5845" y="3897"/>
                  </a:lnTo>
                  <a:lnTo>
                    <a:pt x="5923" y="3624"/>
                  </a:lnTo>
                  <a:lnTo>
                    <a:pt x="5982" y="3351"/>
                  </a:lnTo>
                  <a:lnTo>
                    <a:pt x="6001" y="3215"/>
                  </a:lnTo>
                  <a:lnTo>
                    <a:pt x="6001" y="3059"/>
                  </a:lnTo>
                  <a:lnTo>
                    <a:pt x="5982" y="2767"/>
                  </a:lnTo>
                  <a:lnTo>
                    <a:pt x="5943" y="2572"/>
                  </a:lnTo>
                  <a:lnTo>
                    <a:pt x="5904" y="2416"/>
                  </a:lnTo>
                  <a:lnTo>
                    <a:pt x="5806" y="2124"/>
                  </a:lnTo>
                  <a:lnTo>
                    <a:pt x="5709" y="1929"/>
                  </a:lnTo>
                  <a:lnTo>
                    <a:pt x="5612" y="1754"/>
                  </a:lnTo>
                  <a:lnTo>
                    <a:pt x="5417" y="1442"/>
                  </a:lnTo>
                  <a:lnTo>
                    <a:pt x="5241" y="1247"/>
                  </a:lnTo>
                  <a:lnTo>
                    <a:pt x="5105" y="1091"/>
                  </a:lnTo>
                  <a:lnTo>
                    <a:pt x="4930" y="935"/>
                  </a:lnTo>
                  <a:lnTo>
                    <a:pt x="4754" y="799"/>
                  </a:lnTo>
                  <a:lnTo>
                    <a:pt x="4540" y="623"/>
                  </a:lnTo>
                  <a:lnTo>
                    <a:pt x="4326" y="507"/>
                  </a:lnTo>
                  <a:lnTo>
                    <a:pt x="4111" y="390"/>
                  </a:lnTo>
                  <a:lnTo>
                    <a:pt x="3897" y="292"/>
                  </a:lnTo>
                  <a:lnTo>
                    <a:pt x="3644" y="195"/>
                  </a:lnTo>
                  <a:lnTo>
                    <a:pt x="3410" y="117"/>
                  </a:lnTo>
                  <a:lnTo>
                    <a:pt x="3176" y="58"/>
                  </a:lnTo>
                  <a:lnTo>
                    <a:pt x="2942" y="19"/>
                  </a:lnTo>
                  <a:lnTo>
                    <a:pt x="2669"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7"/>
            <p:cNvSpPr/>
            <p:nvPr/>
          </p:nvSpPr>
          <p:spPr>
            <a:xfrm>
              <a:off x="4701600" y="1993625"/>
              <a:ext cx="95500" cy="198275"/>
            </a:xfrm>
            <a:custGeom>
              <a:avLst/>
              <a:gdLst/>
              <a:ahLst/>
              <a:cxnLst/>
              <a:rect l="l" t="t" r="r" b="b"/>
              <a:pathLst>
                <a:path w="3820" h="7931" extrusionOk="0">
                  <a:moveTo>
                    <a:pt x="2807" y="0"/>
                  </a:moveTo>
                  <a:lnTo>
                    <a:pt x="2495" y="20"/>
                  </a:lnTo>
                  <a:lnTo>
                    <a:pt x="2183" y="98"/>
                  </a:lnTo>
                  <a:lnTo>
                    <a:pt x="2144" y="98"/>
                  </a:lnTo>
                  <a:lnTo>
                    <a:pt x="1910" y="195"/>
                  </a:lnTo>
                  <a:lnTo>
                    <a:pt x="1676" y="292"/>
                  </a:lnTo>
                  <a:lnTo>
                    <a:pt x="1618" y="331"/>
                  </a:lnTo>
                  <a:lnTo>
                    <a:pt x="1404" y="468"/>
                  </a:lnTo>
                  <a:lnTo>
                    <a:pt x="1365" y="507"/>
                  </a:lnTo>
                  <a:lnTo>
                    <a:pt x="1345" y="526"/>
                  </a:lnTo>
                  <a:lnTo>
                    <a:pt x="1189" y="663"/>
                  </a:lnTo>
                  <a:lnTo>
                    <a:pt x="1053" y="780"/>
                  </a:lnTo>
                  <a:lnTo>
                    <a:pt x="878" y="994"/>
                  </a:lnTo>
                  <a:lnTo>
                    <a:pt x="858" y="1013"/>
                  </a:lnTo>
                  <a:lnTo>
                    <a:pt x="819" y="1052"/>
                  </a:lnTo>
                  <a:lnTo>
                    <a:pt x="644" y="1306"/>
                  </a:lnTo>
                  <a:lnTo>
                    <a:pt x="624" y="1325"/>
                  </a:lnTo>
                  <a:lnTo>
                    <a:pt x="566" y="1442"/>
                  </a:lnTo>
                  <a:lnTo>
                    <a:pt x="507" y="1539"/>
                  </a:lnTo>
                  <a:lnTo>
                    <a:pt x="488" y="1578"/>
                  </a:lnTo>
                  <a:lnTo>
                    <a:pt x="468" y="1637"/>
                  </a:lnTo>
                  <a:lnTo>
                    <a:pt x="430" y="1695"/>
                  </a:lnTo>
                  <a:lnTo>
                    <a:pt x="352" y="1851"/>
                  </a:lnTo>
                  <a:lnTo>
                    <a:pt x="254" y="2143"/>
                  </a:lnTo>
                  <a:lnTo>
                    <a:pt x="157" y="2436"/>
                  </a:lnTo>
                  <a:lnTo>
                    <a:pt x="98" y="2650"/>
                  </a:lnTo>
                  <a:lnTo>
                    <a:pt x="59" y="2903"/>
                  </a:lnTo>
                  <a:lnTo>
                    <a:pt x="40" y="3059"/>
                  </a:lnTo>
                  <a:lnTo>
                    <a:pt x="1" y="3390"/>
                  </a:lnTo>
                  <a:lnTo>
                    <a:pt x="1" y="3702"/>
                  </a:lnTo>
                  <a:lnTo>
                    <a:pt x="1" y="3819"/>
                  </a:lnTo>
                  <a:lnTo>
                    <a:pt x="20" y="4111"/>
                  </a:lnTo>
                  <a:lnTo>
                    <a:pt x="40" y="4404"/>
                  </a:lnTo>
                  <a:lnTo>
                    <a:pt x="59" y="4462"/>
                  </a:lnTo>
                  <a:lnTo>
                    <a:pt x="59" y="4520"/>
                  </a:lnTo>
                  <a:lnTo>
                    <a:pt x="157" y="4988"/>
                  </a:lnTo>
                  <a:lnTo>
                    <a:pt x="196" y="5124"/>
                  </a:lnTo>
                  <a:lnTo>
                    <a:pt x="215" y="5222"/>
                  </a:lnTo>
                  <a:lnTo>
                    <a:pt x="313" y="5495"/>
                  </a:lnTo>
                  <a:lnTo>
                    <a:pt x="410" y="5748"/>
                  </a:lnTo>
                  <a:lnTo>
                    <a:pt x="546" y="6060"/>
                  </a:lnTo>
                  <a:lnTo>
                    <a:pt x="683" y="6313"/>
                  </a:lnTo>
                  <a:lnTo>
                    <a:pt x="839" y="6586"/>
                  </a:lnTo>
                  <a:lnTo>
                    <a:pt x="1014" y="6820"/>
                  </a:lnTo>
                  <a:lnTo>
                    <a:pt x="1170" y="7014"/>
                  </a:lnTo>
                  <a:lnTo>
                    <a:pt x="1326" y="7190"/>
                  </a:lnTo>
                  <a:lnTo>
                    <a:pt x="1521" y="7365"/>
                  </a:lnTo>
                  <a:lnTo>
                    <a:pt x="1715" y="7521"/>
                  </a:lnTo>
                  <a:lnTo>
                    <a:pt x="1871" y="7657"/>
                  </a:lnTo>
                  <a:lnTo>
                    <a:pt x="2066" y="7774"/>
                  </a:lnTo>
                  <a:lnTo>
                    <a:pt x="2397" y="7930"/>
                  </a:lnTo>
                  <a:lnTo>
                    <a:pt x="2729" y="7073"/>
                  </a:lnTo>
                  <a:lnTo>
                    <a:pt x="3021" y="6216"/>
                  </a:lnTo>
                  <a:lnTo>
                    <a:pt x="3255" y="5319"/>
                  </a:lnTo>
                  <a:lnTo>
                    <a:pt x="3450" y="4443"/>
                  </a:lnTo>
                  <a:lnTo>
                    <a:pt x="3605" y="3527"/>
                  </a:lnTo>
                  <a:lnTo>
                    <a:pt x="3722" y="2631"/>
                  </a:lnTo>
                  <a:lnTo>
                    <a:pt x="3800" y="1695"/>
                  </a:lnTo>
                  <a:lnTo>
                    <a:pt x="3820" y="780"/>
                  </a:lnTo>
                  <a:lnTo>
                    <a:pt x="3800" y="215"/>
                  </a:lnTo>
                  <a:lnTo>
                    <a:pt x="3605" y="137"/>
                  </a:lnTo>
                  <a:lnTo>
                    <a:pt x="3488" y="98"/>
                  </a:lnTo>
                  <a:lnTo>
                    <a:pt x="3313" y="59"/>
                  </a:lnTo>
                  <a:lnTo>
                    <a:pt x="3138" y="20"/>
                  </a:lnTo>
                  <a:lnTo>
                    <a:pt x="2982" y="20"/>
                  </a:lnTo>
                  <a:lnTo>
                    <a:pt x="284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7"/>
            <p:cNvSpPr/>
            <p:nvPr/>
          </p:nvSpPr>
          <p:spPr>
            <a:xfrm>
              <a:off x="4701600" y="1993625"/>
              <a:ext cx="95500" cy="198275"/>
            </a:xfrm>
            <a:custGeom>
              <a:avLst/>
              <a:gdLst/>
              <a:ahLst/>
              <a:cxnLst/>
              <a:rect l="l" t="t" r="r" b="b"/>
              <a:pathLst>
                <a:path w="3820" h="7931" fill="none" extrusionOk="0">
                  <a:moveTo>
                    <a:pt x="2846" y="0"/>
                  </a:moveTo>
                  <a:lnTo>
                    <a:pt x="2807" y="0"/>
                  </a:lnTo>
                  <a:lnTo>
                    <a:pt x="2807" y="0"/>
                  </a:lnTo>
                  <a:lnTo>
                    <a:pt x="2495" y="20"/>
                  </a:lnTo>
                  <a:lnTo>
                    <a:pt x="2495" y="20"/>
                  </a:lnTo>
                  <a:lnTo>
                    <a:pt x="2183" y="98"/>
                  </a:lnTo>
                  <a:lnTo>
                    <a:pt x="2183" y="98"/>
                  </a:lnTo>
                  <a:lnTo>
                    <a:pt x="2144" y="98"/>
                  </a:lnTo>
                  <a:lnTo>
                    <a:pt x="2144" y="98"/>
                  </a:lnTo>
                  <a:lnTo>
                    <a:pt x="1910" y="195"/>
                  </a:lnTo>
                  <a:lnTo>
                    <a:pt x="1910" y="195"/>
                  </a:lnTo>
                  <a:lnTo>
                    <a:pt x="1676" y="292"/>
                  </a:lnTo>
                  <a:lnTo>
                    <a:pt x="1618" y="331"/>
                  </a:lnTo>
                  <a:lnTo>
                    <a:pt x="1618" y="331"/>
                  </a:lnTo>
                  <a:lnTo>
                    <a:pt x="1404" y="468"/>
                  </a:lnTo>
                  <a:lnTo>
                    <a:pt x="1365" y="507"/>
                  </a:lnTo>
                  <a:lnTo>
                    <a:pt x="1365" y="507"/>
                  </a:lnTo>
                  <a:lnTo>
                    <a:pt x="1345" y="526"/>
                  </a:lnTo>
                  <a:lnTo>
                    <a:pt x="1345" y="526"/>
                  </a:lnTo>
                  <a:lnTo>
                    <a:pt x="1189" y="663"/>
                  </a:lnTo>
                  <a:lnTo>
                    <a:pt x="1053" y="780"/>
                  </a:lnTo>
                  <a:lnTo>
                    <a:pt x="1053" y="780"/>
                  </a:lnTo>
                  <a:lnTo>
                    <a:pt x="878" y="994"/>
                  </a:lnTo>
                  <a:lnTo>
                    <a:pt x="858" y="1013"/>
                  </a:lnTo>
                  <a:lnTo>
                    <a:pt x="819" y="1052"/>
                  </a:lnTo>
                  <a:lnTo>
                    <a:pt x="819" y="1052"/>
                  </a:lnTo>
                  <a:lnTo>
                    <a:pt x="644" y="1306"/>
                  </a:lnTo>
                  <a:lnTo>
                    <a:pt x="644" y="1306"/>
                  </a:lnTo>
                  <a:lnTo>
                    <a:pt x="624" y="1325"/>
                  </a:lnTo>
                  <a:lnTo>
                    <a:pt x="624" y="1325"/>
                  </a:lnTo>
                  <a:lnTo>
                    <a:pt x="566" y="1442"/>
                  </a:lnTo>
                  <a:lnTo>
                    <a:pt x="566" y="1442"/>
                  </a:lnTo>
                  <a:lnTo>
                    <a:pt x="507" y="1539"/>
                  </a:lnTo>
                  <a:lnTo>
                    <a:pt x="488" y="1578"/>
                  </a:lnTo>
                  <a:lnTo>
                    <a:pt x="468" y="1637"/>
                  </a:lnTo>
                  <a:lnTo>
                    <a:pt x="430" y="1695"/>
                  </a:lnTo>
                  <a:lnTo>
                    <a:pt x="430" y="1695"/>
                  </a:lnTo>
                  <a:lnTo>
                    <a:pt x="352" y="1851"/>
                  </a:lnTo>
                  <a:lnTo>
                    <a:pt x="352" y="1851"/>
                  </a:lnTo>
                  <a:lnTo>
                    <a:pt x="254" y="2143"/>
                  </a:lnTo>
                  <a:lnTo>
                    <a:pt x="157" y="2436"/>
                  </a:lnTo>
                  <a:lnTo>
                    <a:pt x="157" y="2436"/>
                  </a:lnTo>
                  <a:lnTo>
                    <a:pt x="98" y="2650"/>
                  </a:lnTo>
                  <a:lnTo>
                    <a:pt x="59" y="2903"/>
                  </a:lnTo>
                  <a:lnTo>
                    <a:pt x="59" y="2903"/>
                  </a:lnTo>
                  <a:lnTo>
                    <a:pt x="40" y="3059"/>
                  </a:lnTo>
                  <a:lnTo>
                    <a:pt x="40" y="3059"/>
                  </a:lnTo>
                  <a:lnTo>
                    <a:pt x="1" y="3390"/>
                  </a:lnTo>
                  <a:lnTo>
                    <a:pt x="1" y="3390"/>
                  </a:lnTo>
                  <a:lnTo>
                    <a:pt x="1" y="3702"/>
                  </a:lnTo>
                  <a:lnTo>
                    <a:pt x="1" y="3702"/>
                  </a:lnTo>
                  <a:lnTo>
                    <a:pt x="1" y="3819"/>
                  </a:lnTo>
                  <a:lnTo>
                    <a:pt x="1" y="3819"/>
                  </a:lnTo>
                  <a:lnTo>
                    <a:pt x="20" y="4111"/>
                  </a:lnTo>
                  <a:lnTo>
                    <a:pt x="40" y="4404"/>
                  </a:lnTo>
                  <a:lnTo>
                    <a:pt x="59" y="4462"/>
                  </a:lnTo>
                  <a:lnTo>
                    <a:pt x="59" y="4520"/>
                  </a:lnTo>
                  <a:lnTo>
                    <a:pt x="59" y="4520"/>
                  </a:lnTo>
                  <a:lnTo>
                    <a:pt x="157" y="4988"/>
                  </a:lnTo>
                  <a:lnTo>
                    <a:pt x="196" y="5124"/>
                  </a:lnTo>
                  <a:lnTo>
                    <a:pt x="196" y="5124"/>
                  </a:lnTo>
                  <a:lnTo>
                    <a:pt x="215" y="5222"/>
                  </a:lnTo>
                  <a:lnTo>
                    <a:pt x="215" y="5222"/>
                  </a:lnTo>
                  <a:lnTo>
                    <a:pt x="313" y="5495"/>
                  </a:lnTo>
                  <a:lnTo>
                    <a:pt x="410" y="5748"/>
                  </a:lnTo>
                  <a:lnTo>
                    <a:pt x="410" y="5748"/>
                  </a:lnTo>
                  <a:lnTo>
                    <a:pt x="546" y="6060"/>
                  </a:lnTo>
                  <a:lnTo>
                    <a:pt x="683" y="6313"/>
                  </a:lnTo>
                  <a:lnTo>
                    <a:pt x="683" y="6313"/>
                  </a:lnTo>
                  <a:lnTo>
                    <a:pt x="839" y="6586"/>
                  </a:lnTo>
                  <a:lnTo>
                    <a:pt x="1014" y="6820"/>
                  </a:lnTo>
                  <a:lnTo>
                    <a:pt x="1014" y="6820"/>
                  </a:lnTo>
                  <a:lnTo>
                    <a:pt x="1170" y="7014"/>
                  </a:lnTo>
                  <a:lnTo>
                    <a:pt x="1326" y="7190"/>
                  </a:lnTo>
                  <a:lnTo>
                    <a:pt x="1326" y="7190"/>
                  </a:lnTo>
                  <a:lnTo>
                    <a:pt x="1521" y="7365"/>
                  </a:lnTo>
                  <a:lnTo>
                    <a:pt x="1715" y="7521"/>
                  </a:lnTo>
                  <a:lnTo>
                    <a:pt x="1715" y="7521"/>
                  </a:lnTo>
                  <a:lnTo>
                    <a:pt x="1871" y="7657"/>
                  </a:lnTo>
                  <a:lnTo>
                    <a:pt x="2066" y="7774"/>
                  </a:lnTo>
                  <a:lnTo>
                    <a:pt x="2066" y="7774"/>
                  </a:lnTo>
                  <a:lnTo>
                    <a:pt x="2397" y="7930"/>
                  </a:lnTo>
                  <a:lnTo>
                    <a:pt x="2397" y="7930"/>
                  </a:lnTo>
                  <a:lnTo>
                    <a:pt x="2729" y="7073"/>
                  </a:lnTo>
                  <a:lnTo>
                    <a:pt x="3021" y="6216"/>
                  </a:lnTo>
                  <a:lnTo>
                    <a:pt x="3255" y="5319"/>
                  </a:lnTo>
                  <a:lnTo>
                    <a:pt x="3450" y="4443"/>
                  </a:lnTo>
                  <a:lnTo>
                    <a:pt x="3605" y="3527"/>
                  </a:lnTo>
                  <a:lnTo>
                    <a:pt x="3722" y="2631"/>
                  </a:lnTo>
                  <a:lnTo>
                    <a:pt x="3800" y="1695"/>
                  </a:lnTo>
                  <a:lnTo>
                    <a:pt x="3820" y="780"/>
                  </a:lnTo>
                  <a:lnTo>
                    <a:pt x="3820" y="780"/>
                  </a:lnTo>
                  <a:lnTo>
                    <a:pt x="3800" y="215"/>
                  </a:lnTo>
                  <a:lnTo>
                    <a:pt x="3800" y="215"/>
                  </a:lnTo>
                  <a:lnTo>
                    <a:pt x="3605" y="137"/>
                  </a:lnTo>
                  <a:lnTo>
                    <a:pt x="3605" y="137"/>
                  </a:lnTo>
                  <a:lnTo>
                    <a:pt x="3488" y="98"/>
                  </a:lnTo>
                  <a:lnTo>
                    <a:pt x="3488" y="98"/>
                  </a:lnTo>
                  <a:lnTo>
                    <a:pt x="3313" y="59"/>
                  </a:lnTo>
                  <a:lnTo>
                    <a:pt x="3313" y="59"/>
                  </a:lnTo>
                  <a:lnTo>
                    <a:pt x="3138" y="20"/>
                  </a:lnTo>
                  <a:lnTo>
                    <a:pt x="3138" y="20"/>
                  </a:lnTo>
                  <a:lnTo>
                    <a:pt x="2982" y="20"/>
                  </a:lnTo>
                  <a:lnTo>
                    <a:pt x="2982" y="20"/>
                  </a:lnTo>
                  <a:lnTo>
                    <a:pt x="28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7"/>
            <p:cNvSpPr/>
            <p:nvPr/>
          </p:nvSpPr>
          <p:spPr>
            <a:xfrm>
              <a:off x="4220850" y="2229850"/>
              <a:ext cx="86225" cy="70175"/>
            </a:xfrm>
            <a:custGeom>
              <a:avLst/>
              <a:gdLst/>
              <a:ahLst/>
              <a:cxnLst/>
              <a:rect l="l" t="t" r="r" b="b"/>
              <a:pathLst>
                <a:path w="3449" h="2807" extrusionOk="0">
                  <a:moveTo>
                    <a:pt x="1325" y="1"/>
                  </a:moveTo>
                  <a:lnTo>
                    <a:pt x="1286" y="20"/>
                  </a:lnTo>
                  <a:lnTo>
                    <a:pt x="1091" y="59"/>
                  </a:lnTo>
                  <a:lnTo>
                    <a:pt x="819" y="157"/>
                  </a:lnTo>
                  <a:lnTo>
                    <a:pt x="721" y="196"/>
                  </a:lnTo>
                  <a:lnTo>
                    <a:pt x="643" y="235"/>
                  </a:lnTo>
                  <a:lnTo>
                    <a:pt x="507" y="332"/>
                  </a:lnTo>
                  <a:lnTo>
                    <a:pt x="487" y="352"/>
                  </a:lnTo>
                  <a:lnTo>
                    <a:pt x="331" y="469"/>
                  </a:lnTo>
                  <a:lnTo>
                    <a:pt x="273" y="546"/>
                  </a:lnTo>
                  <a:lnTo>
                    <a:pt x="254" y="585"/>
                  </a:lnTo>
                  <a:lnTo>
                    <a:pt x="215" y="624"/>
                  </a:lnTo>
                  <a:lnTo>
                    <a:pt x="176" y="683"/>
                  </a:lnTo>
                  <a:lnTo>
                    <a:pt x="156" y="722"/>
                  </a:lnTo>
                  <a:lnTo>
                    <a:pt x="98" y="839"/>
                  </a:lnTo>
                  <a:lnTo>
                    <a:pt x="78" y="897"/>
                  </a:lnTo>
                  <a:lnTo>
                    <a:pt x="39" y="995"/>
                  </a:lnTo>
                  <a:lnTo>
                    <a:pt x="0" y="1131"/>
                  </a:lnTo>
                  <a:lnTo>
                    <a:pt x="0" y="1248"/>
                  </a:lnTo>
                  <a:lnTo>
                    <a:pt x="0" y="1423"/>
                  </a:lnTo>
                  <a:lnTo>
                    <a:pt x="20" y="1482"/>
                  </a:lnTo>
                  <a:lnTo>
                    <a:pt x="39" y="1560"/>
                  </a:lnTo>
                  <a:lnTo>
                    <a:pt x="39" y="1599"/>
                  </a:lnTo>
                  <a:lnTo>
                    <a:pt x="98" y="1774"/>
                  </a:lnTo>
                  <a:lnTo>
                    <a:pt x="176" y="1930"/>
                  </a:lnTo>
                  <a:lnTo>
                    <a:pt x="292" y="2086"/>
                  </a:lnTo>
                  <a:lnTo>
                    <a:pt x="448" y="2261"/>
                  </a:lnTo>
                  <a:lnTo>
                    <a:pt x="604" y="2378"/>
                  </a:lnTo>
                  <a:lnTo>
                    <a:pt x="799" y="2514"/>
                  </a:lnTo>
                  <a:lnTo>
                    <a:pt x="1033" y="2631"/>
                  </a:lnTo>
                  <a:lnTo>
                    <a:pt x="1286" y="2729"/>
                  </a:lnTo>
                  <a:lnTo>
                    <a:pt x="1559" y="2787"/>
                  </a:lnTo>
                  <a:lnTo>
                    <a:pt x="1851" y="2807"/>
                  </a:lnTo>
                  <a:lnTo>
                    <a:pt x="2104" y="2787"/>
                  </a:lnTo>
                  <a:lnTo>
                    <a:pt x="2397" y="2729"/>
                  </a:lnTo>
                  <a:lnTo>
                    <a:pt x="2592" y="2651"/>
                  </a:lnTo>
                  <a:lnTo>
                    <a:pt x="2825" y="2534"/>
                  </a:lnTo>
                  <a:lnTo>
                    <a:pt x="2962" y="2436"/>
                  </a:lnTo>
                  <a:lnTo>
                    <a:pt x="3118" y="2320"/>
                  </a:lnTo>
                  <a:lnTo>
                    <a:pt x="3196" y="2222"/>
                  </a:lnTo>
                  <a:lnTo>
                    <a:pt x="3312" y="2066"/>
                  </a:lnTo>
                  <a:lnTo>
                    <a:pt x="3351" y="1949"/>
                  </a:lnTo>
                  <a:lnTo>
                    <a:pt x="3410" y="1774"/>
                  </a:lnTo>
                  <a:lnTo>
                    <a:pt x="3449" y="1657"/>
                  </a:lnTo>
                  <a:lnTo>
                    <a:pt x="3449" y="1521"/>
                  </a:lnTo>
                  <a:lnTo>
                    <a:pt x="3449" y="1365"/>
                  </a:lnTo>
                  <a:lnTo>
                    <a:pt x="3410" y="1170"/>
                  </a:lnTo>
                  <a:lnTo>
                    <a:pt x="3351" y="1053"/>
                  </a:lnTo>
                  <a:lnTo>
                    <a:pt x="3274" y="878"/>
                  </a:lnTo>
                  <a:lnTo>
                    <a:pt x="3176" y="722"/>
                  </a:lnTo>
                  <a:lnTo>
                    <a:pt x="3020" y="566"/>
                  </a:lnTo>
                  <a:lnTo>
                    <a:pt x="2845" y="410"/>
                  </a:lnTo>
                  <a:lnTo>
                    <a:pt x="2650" y="274"/>
                  </a:lnTo>
                  <a:lnTo>
                    <a:pt x="2455" y="176"/>
                  </a:lnTo>
                  <a:lnTo>
                    <a:pt x="2260" y="98"/>
                  </a:lnTo>
                  <a:lnTo>
                    <a:pt x="2124" y="59"/>
                  </a:lnTo>
                  <a:lnTo>
                    <a:pt x="187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7"/>
            <p:cNvSpPr/>
            <p:nvPr/>
          </p:nvSpPr>
          <p:spPr>
            <a:xfrm>
              <a:off x="4220850" y="2229850"/>
              <a:ext cx="86225" cy="70175"/>
            </a:xfrm>
            <a:custGeom>
              <a:avLst/>
              <a:gdLst/>
              <a:ahLst/>
              <a:cxnLst/>
              <a:rect l="l" t="t" r="r" b="b"/>
              <a:pathLst>
                <a:path w="3449" h="2807" fill="none" extrusionOk="0">
                  <a:moveTo>
                    <a:pt x="1598" y="1"/>
                  </a:moveTo>
                  <a:lnTo>
                    <a:pt x="1578" y="1"/>
                  </a:lnTo>
                  <a:lnTo>
                    <a:pt x="1578" y="1"/>
                  </a:lnTo>
                  <a:lnTo>
                    <a:pt x="1325" y="1"/>
                  </a:lnTo>
                  <a:lnTo>
                    <a:pt x="1286" y="20"/>
                  </a:lnTo>
                  <a:lnTo>
                    <a:pt x="1286" y="20"/>
                  </a:lnTo>
                  <a:lnTo>
                    <a:pt x="1091" y="59"/>
                  </a:lnTo>
                  <a:lnTo>
                    <a:pt x="1091" y="59"/>
                  </a:lnTo>
                  <a:lnTo>
                    <a:pt x="819" y="157"/>
                  </a:lnTo>
                  <a:lnTo>
                    <a:pt x="819" y="157"/>
                  </a:lnTo>
                  <a:lnTo>
                    <a:pt x="721" y="196"/>
                  </a:lnTo>
                  <a:lnTo>
                    <a:pt x="721" y="196"/>
                  </a:lnTo>
                  <a:lnTo>
                    <a:pt x="643" y="235"/>
                  </a:lnTo>
                  <a:lnTo>
                    <a:pt x="643" y="235"/>
                  </a:lnTo>
                  <a:lnTo>
                    <a:pt x="507" y="332"/>
                  </a:lnTo>
                  <a:lnTo>
                    <a:pt x="487" y="352"/>
                  </a:lnTo>
                  <a:lnTo>
                    <a:pt x="487" y="352"/>
                  </a:lnTo>
                  <a:lnTo>
                    <a:pt x="331" y="469"/>
                  </a:lnTo>
                  <a:lnTo>
                    <a:pt x="331" y="469"/>
                  </a:lnTo>
                  <a:lnTo>
                    <a:pt x="273" y="546"/>
                  </a:lnTo>
                  <a:lnTo>
                    <a:pt x="254" y="585"/>
                  </a:lnTo>
                  <a:lnTo>
                    <a:pt x="215" y="624"/>
                  </a:lnTo>
                  <a:lnTo>
                    <a:pt x="215" y="624"/>
                  </a:lnTo>
                  <a:lnTo>
                    <a:pt x="176" y="683"/>
                  </a:lnTo>
                  <a:lnTo>
                    <a:pt x="156" y="722"/>
                  </a:lnTo>
                  <a:lnTo>
                    <a:pt x="156" y="722"/>
                  </a:lnTo>
                  <a:lnTo>
                    <a:pt x="98" y="839"/>
                  </a:lnTo>
                  <a:lnTo>
                    <a:pt x="78" y="897"/>
                  </a:lnTo>
                  <a:lnTo>
                    <a:pt x="78" y="897"/>
                  </a:lnTo>
                  <a:lnTo>
                    <a:pt x="39" y="995"/>
                  </a:lnTo>
                  <a:lnTo>
                    <a:pt x="39" y="995"/>
                  </a:lnTo>
                  <a:lnTo>
                    <a:pt x="0" y="1131"/>
                  </a:lnTo>
                  <a:lnTo>
                    <a:pt x="0" y="1131"/>
                  </a:lnTo>
                  <a:lnTo>
                    <a:pt x="0" y="1248"/>
                  </a:lnTo>
                  <a:lnTo>
                    <a:pt x="0" y="1248"/>
                  </a:lnTo>
                  <a:lnTo>
                    <a:pt x="0" y="1423"/>
                  </a:lnTo>
                  <a:lnTo>
                    <a:pt x="20" y="1482"/>
                  </a:lnTo>
                  <a:lnTo>
                    <a:pt x="39" y="1560"/>
                  </a:lnTo>
                  <a:lnTo>
                    <a:pt x="39" y="1560"/>
                  </a:lnTo>
                  <a:lnTo>
                    <a:pt x="39" y="1599"/>
                  </a:lnTo>
                  <a:lnTo>
                    <a:pt x="39" y="1599"/>
                  </a:lnTo>
                  <a:lnTo>
                    <a:pt x="98" y="1774"/>
                  </a:lnTo>
                  <a:lnTo>
                    <a:pt x="98" y="1774"/>
                  </a:lnTo>
                  <a:lnTo>
                    <a:pt x="176" y="1930"/>
                  </a:lnTo>
                  <a:lnTo>
                    <a:pt x="176" y="1930"/>
                  </a:lnTo>
                  <a:lnTo>
                    <a:pt x="292" y="2086"/>
                  </a:lnTo>
                  <a:lnTo>
                    <a:pt x="292" y="2086"/>
                  </a:lnTo>
                  <a:lnTo>
                    <a:pt x="448" y="2261"/>
                  </a:lnTo>
                  <a:lnTo>
                    <a:pt x="448" y="2261"/>
                  </a:lnTo>
                  <a:lnTo>
                    <a:pt x="604" y="2378"/>
                  </a:lnTo>
                  <a:lnTo>
                    <a:pt x="604" y="2378"/>
                  </a:lnTo>
                  <a:lnTo>
                    <a:pt x="799" y="2514"/>
                  </a:lnTo>
                  <a:lnTo>
                    <a:pt x="799" y="2514"/>
                  </a:lnTo>
                  <a:lnTo>
                    <a:pt x="1033" y="2631"/>
                  </a:lnTo>
                  <a:lnTo>
                    <a:pt x="1033" y="2631"/>
                  </a:lnTo>
                  <a:lnTo>
                    <a:pt x="1286" y="2729"/>
                  </a:lnTo>
                  <a:lnTo>
                    <a:pt x="1286" y="2729"/>
                  </a:lnTo>
                  <a:lnTo>
                    <a:pt x="1559" y="2787"/>
                  </a:lnTo>
                  <a:lnTo>
                    <a:pt x="1559" y="2787"/>
                  </a:lnTo>
                  <a:lnTo>
                    <a:pt x="1851" y="2807"/>
                  </a:lnTo>
                  <a:lnTo>
                    <a:pt x="1851" y="2807"/>
                  </a:lnTo>
                  <a:lnTo>
                    <a:pt x="2104" y="2787"/>
                  </a:lnTo>
                  <a:lnTo>
                    <a:pt x="2104" y="2787"/>
                  </a:lnTo>
                  <a:lnTo>
                    <a:pt x="2397" y="2729"/>
                  </a:lnTo>
                  <a:lnTo>
                    <a:pt x="2397" y="2729"/>
                  </a:lnTo>
                  <a:lnTo>
                    <a:pt x="2592" y="2651"/>
                  </a:lnTo>
                  <a:lnTo>
                    <a:pt x="2592" y="2651"/>
                  </a:lnTo>
                  <a:lnTo>
                    <a:pt x="2825" y="2534"/>
                  </a:lnTo>
                  <a:lnTo>
                    <a:pt x="2825" y="2534"/>
                  </a:lnTo>
                  <a:lnTo>
                    <a:pt x="2962" y="2436"/>
                  </a:lnTo>
                  <a:lnTo>
                    <a:pt x="2962" y="2436"/>
                  </a:lnTo>
                  <a:lnTo>
                    <a:pt x="3118" y="2320"/>
                  </a:lnTo>
                  <a:lnTo>
                    <a:pt x="3196" y="2222"/>
                  </a:lnTo>
                  <a:lnTo>
                    <a:pt x="3196" y="2222"/>
                  </a:lnTo>
                  <a:lnTo>
                    <a:pt x="3312" y="2066"/>
                  </a:lnTo>
                  <a:lnTo>
                    <a:pt x="3312" y="2066"/>
                  </a:lnTo>
                  <a:lnTo>
                    <a:pt x="3351" y="1949"/>
                  </a:lnTo>
                  <a:lnTo>
                    <a:pt x="3351" y="1949"/>
                  </a:lnTo>
                  <a:lnTo>
                    <a:pt x="3410" y="1774"/>
                  </a:lnTo>
                  <a:lnTo>
                    <a:pt x="3410" y="1774"/>
                  </a:lnTo>
                  <a:lnTo>
                    <a:pt x="3449" y="1657"/>
                  </a:lnTo>
                  <a:lnTo>
                    <a:pt x="3449" y="1657"/>
                  </a:lnTo>
                  <a:lnTo>
                    <a:pt x="3449" y="1521"/>
                  </a:lnTo>
                  <a:lnTo>
                    <a:pt x="3449" y="1521"/>
                  </a:lnTo>
                  <a:lnTo>
                    <a:pt x="3449" y="1365"/>
                  </a:lnTo>
                  <a:lnTo>
                    <a:pt x="3449" y="1365"/>
                  </a:lnTo>
                  <a:lnTo>
                    <a:pt x="3410" y="1170"/>
                  </a:lnTo>
                  <a:lnTo>
                    <a:pt x="3410" y="1170"/>
                  </a:lnTo>
                  <a:lnTo>
                    <a:pt x="3351" y="1053"/>
                  </a:lnTo>
                  <a:lnTo>
                    <a:pt x="3351" y="1053"/>
                  </a:lnTo>
                  <a:lnTo>
                    <a:pt x="3274" y="878"/>
                  </a:lnTo>
                  <a:lnTo>
                    <a:pt x="3274" y="878"/>
                  </a:lnTo>
                  <a:lnTo>
                    <a:pt x="3176" y="722"/>
                  </a:lnTo>
                  <a:lnTo>
                    <a:pt x="3176" y="722"/>
                  </a:lnTo>
                  <a:lnTo>
                    <a:pt x="3020" y="566"/>
                  </a:lnTo>
                  <a:lnTo>
                    <a:pt x="3020" y="566"/>
                  </a:lnTo>
                  <a:lnTo>
                    <a:pt x="2845" y="410"/>
                  </a:lnTo>
                  <a:lnTo>
                    <a:pt x="2845" y="410"/>
                  </a:lnTo>
                  <a:lnTo>
                    <a:pt x="2650" y="274"/>
                  </a:lnTo>
                  <a:lnTo>
                    <a:pt x="2650" y="274"/>
                  </a:lnTo>
                  <a:lnTo>
                    <a:pt x="2455" y="176"/>
                  </a:lnTo>
                  <a:lnTo>
                    <a:pt x="2455" y="176"/>
                  </a:lnTo>
                  <a:lnTo>
                    <a:pt x="2260" y="98"/>
                  </a:lnTo>
                  <a:lnTo>
                    <a:pt x="2124" y="59"/>
                  </a:lnTo>
                  <a:lnTo>
                    <a:pt x="2124" y="59"/>
                  </a:lnTo>
                  <a:lnTo>
                    <a:pt x="1871" y="1"/>
                  </a:lnTo>
                  <a:lnTo>
                    <a:pt x="1871" y="1"/>
                  </a:lnTo>
                  <a:lnTo>
                    <a:pt x="15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7"/>
            <p:cNvSpPr/>
            <p:nvPr/>
          </p:nvSpPr>
          <p:spPr>
            <a:xfrm>
              <a:off x="4485825" y="1767600"/>
              <a:ext cx="164175" cy="247950"/>
            </a:xfrm>
            <a:custGeom>
              <a:avLst/>
              <a:gdLst/>
              <a:ahLst/>
              <a:cxnLst/>
              <a:rect l="l" t="t" r="r" b="b"/>
              <a:pathLst>
                <a:path w="6567" h="9918" extrusionOk="0">
                  <a:moveTo>
                    <a:pt x="1832" y="1"/>
                  </a:moveTo>
                  <a:lnTo>
                    <a:pt x="1559" y="40"/>
                  </a:lnTo>
                  <a:lnTo>
                    <a:pt x="1306" y="79"/>
                  </a:lnTo>
                  <a:lnTo>
                    <a:pt x="1033" y="137"/>
                  </a:lnTo>
                  <a:lnTo>
                    <a:pt x="799" y="215"/>
                  </a:lnTo>
                  <a:lnTo>
                    <a:pt x="546" y="312"/>
                  </a:lnTo>
                  <a:lnTo>
                    <a:pt x="312" y="410"/>
                  </a:lnTo>
                  <a:lnTo>
                    <a:pt x="78" y="527"/>
                  </a:lnTo>
                  <a:lnTo>
                    <a:pt x="449" y="585"/>
                  </a:lnTo>
                  <a:lnTo>
                    <a:pt x="799" y="683"/>
                  </a:lnTo>
                  <a:lnTo>
                    <a:pt x="1072" y="780"/>
                  </a:lnTo>
                  <a:lnTo>
                    <a:pt x="1345" y="897"/>
                  </a:lnTo>
                  <a:lnTo>
                    <a:pt x="1598" y="1033"/>
                  </a:lnTo>
                  <a:lnTo>
                    <a:pt x="1832" y="1209"/>
                  </a:lnTo>
                  <a:lnTo>
                    <a:pt x="2046" y="1384"/>
                  </a:lnTo>
                  <a:lnTo>
                    <a:pt x="2261" y="1579"/>
                  </a:lnTo>
                  <a:lnTo>
                    <a:pt x="2436" y="1774"/>
                  </a:lnTo>
                  <a:lnTo>
                    <a:pt x="2611" y="2007"/>
                  </a:lnTo>
                  <a:lnTo>
                    <a:pt x="2748" y="2241"/>
                  </a:lnTo>
                  <a:lnTo>
                    <a:pt x="2884" y="2475"/>
                  </a:lnTo>
                  <a:lnTo>
                    <a:pt x="3001" y="2728"/>
                  </a:lnTo>
                  <a:lnTo>
                    <a:pt x="3098" y="3001"/>
                  </a:lnTo>
                  <a:lnTo>
                    <a:pt x="3196" y="3274"/>
                  </a:lnTo>
                  <a:lnTo>
                    <a:pt x="3254" y="3547"/>
                  </a:lnTo>
                  <a:lnTo>
                    <a:pt x="3313" y="3839"/>
                  </a:lnTo>
                  <a:lnTo>
                    <a:pt x="3352" y="4131"/>
                  </a:lnTo>
                  <a:lnTo>
                    <a:pt x="3371" y="4424"/>
                  </a:lnTo>
                  <a:lnTo>
                    <a:pt x="3391" y="4716"/>
                  </a:lnTo>
                  <a:lnTo>
                    <a:pt x="3371" y="5008"/>
                  </a:lnTo>
                  <a:lnTo>
                    <a:pt x="3352" y="5300"/>
                  </a:lnTo>
                  <a:lnTo>
                    <a:pt x="3313" y="5593"/>
                  </a:lnTo>
                  <a:lnTo>
                    <a:pt x="3274" y="5885"/>
                  </a:lnTo>
                  <a:lnTo>
                    <a:pt x="3196" y="6177"/>
                  </a:lnTo>
                  <a:lnTo>
                    <a:pt x="3118" y="6450"/>
                  </a:lnTo>
                  <a:lnTo>
                    <a:pt x="3020" y="6723"/>
                  </a:lnTo>
                  <a:lnTo>
                    <a:pt x="2904" y="6995"/>
                  </a:lnTo>
                  <a:lnTo>
                    <a:pt x="2787" y="7268"/>
                  </a:lnTo>
                  <a:lnTo>
                    <a:pt x="2650" y="7521"/>
                  </a:lnTo>
                  <a:lnTo>
                    <a:pt x="2494" y="7755"/>
                  </a:lnTo>
                  <a:lnTo>
                    <a:pt x="2319" y="7970"/>
                  </a:lnTo>
                  <a:lnTo>
                    <a:pt x="2144" y="8184"/>
                  </a:lnTo>
                  <a:lnTo>
                    <a:pt x="1949" y="8398"/>
                  </a:lnTo>
                  <a:lnTo>
                    <a:pt x="1754" y="8574"/>
                  </a:lnTo>
                  <a:lnTo>
                    <a:pt x="1520" y="8749"/>
                  </a:lnTo>
                  <a:lnTo>
                    <a:pt x="1286" y="8905"/>
                  </a:lnTo>
                  <a:lnTo>
                    <a:pt x="1053" y="9022"/>
                  </a:lnTo>
                  <a:lnTo>
                    <a:pt x="780" y="9139"/>
                  </a:lnTo>
                  <a:lnTo>
                    <a:pt x="507" y="9217"/>
                  </a:lnTo>
                  <a:lnTo>
                    <a:pt x="254" y="9294"/>
                  </a:lnTo>
                  <a:lnTo>
                    <a:pt x="0" y="9333"/>
                  </a:lnTo>
                  <a:lnTo>
                    <a:pt x="234" y="9450"/>
                  </a:lnTo>
                  <a:lnTo>
                    <a:pt x="488" y="9567"/>
                  </a:lnTo>
                  <a:lnTo>
                    <a:pt x="741" y="9684"/>
                  </a:lnTo>
                  <a:lnTo>
                    <a:pt x="994" y="9762"/>
                  </a:lnTo>
                  <a:lnTo>
                    <a:pt x="1267" y="9821"/>
                  </a:lnTo>
                  <a:lnTo>
                    <a:pt x="1540" y="9879"/>
                  </a:lnTo>
                  <a:lnTo>
                    <a:pt x="1812" y="9898"/>
                  </a:lnTo>
                  <a:lnTo>
                    <a:pt x="2105" y="9918"/>
                  </a:lnTo>
                  <a:lnTo>
                    <a:pt x="2319" y="9898"/>
                  </a:lnTo>
                  <a:lnTo>
                    <a:pt x="2553" y="9879"/>
                  </a:lnTo>
                  <a:lnTo>
                    <a:pt x="2787" y="9860"/>
                  </a:lnTo>
                  <a:lnTo>
                    <a:pt x="3001" y="9801"/>
                  </a:lnTo>
                  <a:lnTo>
                    <a:pt x="3215" y="9762"/>
                  </a:lnTo>
                  <a:lnTo>
                    <a:pt x="3430" y="9684"/>
                  </a:lnTo>
                  <a:lnTo>
                    <a:pt x="3624" y="9606"/>
                  </a:lnTo>
                  <a:lnTo>
                    <a:pt x="3839" y="9528"/>
                  </a:lnTo>
                  <a:lnTo>
                    <a:pt x="4228" y="9314"/>
                  </a:lnTo>
                  <a:lnTo>
                    <a:pt x="4599" y="9061"/>
                  </a:lnTo>
                  <a:lnTo>
                    <a:pt x="4949" y="8768"/>
                  </a:lnTo>
                  <a:lnTo>
                    <a:pt x="5261" y="8457"/>
                  </a:lnTo>
                  <a:lnTo>
                    <a:pt x="5553" y="8106"/>
                  </a:lnTo>
                  <a:lnTo>
                    <a:pt x="5807" y="7716"/>
                  </a:lnTo>
                  <a:lnTo>
                    <a:pt x="6021" y="7307"/>
                  </a:lnTo>
                  <a:lnTo>
                    <a:pt x="6216" y="6878"/>
                  </a:lnTo>
                  <a:lnTo>
                    <a:pt x="6372" y="6430"/>
                  </a:lnTo>
                  <a:lnTo>
                    <a:pt x="6469" y="5963"/>
                  </a:lnTo>
                  <a:lnTo>
                    <a:pt x="6547" y="5456"/>
                  </a:lnTo>
                  <a:lnTo>
                    <a:pt x="6567" y="5203"/>
                  </a:lnTo>
                  <a:lnTo>
                    <a:pt x="6567" y="4950"/>
                  </a:lnTo>
                  <a:lnTo>
                    <a:pt x="6567" y="4696"/>
                  </a:lnTo>
                  <a:lnTo>
                    <a:pt x="6547" y="4443"/>
                  </a:lnTo>
                  <a:lnTo>
                    <a:pt x="6469" y="3956"/>
                  </a:lnTo>
                  <a:lnTo>
                    <a:pt x="6372" y="3488"/>
                  </a:lnTo>
                  <a:lnTo>
                    <a:pt x="6216" y="3021"/>
                  </a:lnTo>
                  <a:lnTo>
                    <a:pt x="6021" y="2592"/>
                  </a:lnTo>
                  <a:lnTo>
                    <a:pt x="5807" y="2183"/>
                  </a:lnTo>
                  <a:lnTo>
                    <a:pt x="5553" y="1813"/>
                  </a:lnTo>
                  <a:lnTo>
                    <a:pt x="5261" y="1462"/>
                  </a:lnTo>
                  <a:lnTo>
                    <a:pt x="4949" y="1131"/>
                  </a:lnTo>
                  <a:lnTo>
                    <a:pt x="4599" y="838"/>
                  </a:lnTo>
                  <a:lnTo>
                    <a:pt x="4228" y="605"/>
                  </a:lnTo>
                  <a:lnTo>
                    <a:pt x="3839" y="390"/>
                  </a:lnTo>
                  <a:lnTo>
                    <a:pt x="3624" y="293"/>
                  </a:lnTo>
                  <a:lnTo>
                    <a:pt x="3430" y="215"/>
                  </a:lnTo>
                  <a:lnTo>
                    <a:pt x="3215" y="157"/>
                  </a:lnTo>
                  <a:lnTo>
                    <a:pt x="3001" y="98"/>
                  </a:lnTo>
                  <a:lnTo>
                    <a:pt x="2787" y="59"/>
                  </a:lnTo>
                  <a:lnTo>
                    <a:pt x="2553" y="20"/>
                  </a:lnTo>
                  <a:lnTo>
                    <a:pt x="23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7"/>
            <p:cNvSpPr/>
            <p:nvPr/>
          </p:nvSpPr>
          <p:spPr>
            <a:xfrm>
              <a:off x="4485825" y="1767600"/>
              <a:ext cx="164175" cy="247950"/>
            </a:xfrm>
            <a:custGeom>
              <a:avLst/>
              <a:gdLst/>
              <a:ahLst/>
              <a:cxnLst/>
              <a:rect l="l" t="t" r="r" b="b"/>
              <a:pathLst>
                <a:path w="6567" h="9918" fill="none" extrusionOk="0">
                  <a:moveTo>
                    <a:pt x="6567" y="4950"/>
                  </a:moveTo>
                  <a:lnTo>
                    <a:pt x="6567" y="4950"/>
                  </a:lnTo>
                  <a:lnTo>
                    <a:pt x="6567" y="5203"/>
                  </a:lnTo>
                  <a:lnTo>
                    <a:pt x="6547" y="5456"/>
                  </a:lnTo>
                  <a:lnTo>
                    <a:pt x="6469" y="5963"/>
                  </a:lnTo>
                  <a:lnTo>
                    <a:pt x="6372" y="6430"/>
                  </a:lnTo>
                  <a:lnTo>
                    <a:pt x="6216" y="6878"/>
                  </a:lnTo>
                  <a:lnTo>
                    <a:pt x="6021" y="7307"/>
                  </a:lnTo>
                  <a:lnTo>
                    <a:pt x="5807" y="7716"/>
                  </a:lnTo>
                  <a:lnTo>
                    <a:pt x="5553" y="8106"/>
                  </a:lnTo>
                  <a:lnTo>
                    <a:pt x="5261" y="8457"/>
                  </a:lnTo>
                  <a:lnTo>
                    <a:pt x="4949" y="8768"/>
                  </a:lnTo>
                  <a:lnTo>
                    <a:pt x="4599" y="9061"/>
                  </a:lnTo>
                  <a:lnTo>
                    <a:pt x="4228" y="9314"/>
                  </a:lnTo>
                  <a:lnTo>
                    <a:pt x="3839" y="9528"/>
                  </a:lnTo>
                  <a:lnTo>
                    <a:pt x="3624" y="9606"/>
                  </a:lnTo>
                  <a:lnTo>
                    <a:pt x="3430" y="9684"/>
                  </a:lnTo>
                  <a:lnTo>
                    <a:pt x="3215" y="9762"/>
                  </a:lnTo>
                  <a:lnTo>
                    <a:pt x="3001" y="9801"/>
                  </a:lnTo>
                  <a:lnTo>
                    <a:pt x="2787" y="9860"/>
                  </a:lnTo>
                  <a:lnTo>
                    <a:pt x="2553" y="9879"/>
                  </a:lnTo>
                  <a:lnTo>
                    <a:pt x="2319" y="9898"/>
                  </a:lnTo>
                  <a:lnTo>
                    <a:pt x="2105" y="9918"/>
                  </a:lnTo>
                  <a:lnTo>
                    <a:pt x="2105" y="9918"/>
                  </a:lnTo>
                  <a:lnTo>
                    <a:pt x="1812" y="9898"/>
                  </a:lnTo>
                  <a:lnTo>
                    <a:pt x="1540" y="9879"/>
                  </a:lnTo>
                  <a:lnTo>
                    <a:pt x="1267" y="9821"/>
                  </a:lnTo>
                  <a:lnTo>
                    <a:pt x="994" y="9762"/>
                  </a:lnTo>
                  <a:lnTo>
                    <a:pt x="741" y="9684"/>
                  </a:lnTo>
                  <a:lnTo>
                    <a:pt x="488" y="9567"/>
                  </a:lnTo>
                  <a:lnTo>
                    <a:pt x="234" y="9450"/>
                  </a:lnTo>
                  <a:lnTo>
                    <a:pt x="0" y="9333"/>
                  </a:lnTo>
                  <a:lnTo>
                    <a:pt x="0" y="9333"/>
                  </a:lnTo>
                  <a:lnTo>
                    <a:pt x="254" y="9294"/>
                  </a:lnTo>
                  <a:lnTo>
                    <a:pt x="507" y="9217"/>
                  </a:lnTo>
                  <a:lnTo>
                    <a:pt x="507" y="9217"/>
                  </a:lnTo>
                  <a:lnTo>
                    <a:pt x="780" y="9139"/>
                  </a:lnTo>
                  <a:lnTo>
                    <a:pt x="1053" y="9022"/>
                  </a:lnTo>
                  <a:lnTo>
                    <a:pt x="1053" y="9022"/>
                  </a:lnTo>
                  <a:lnTo>
                    <a:pt x="1286" y="8905"/>
                  </a:lnTo>
                  <a:lnTo>
                    <a:pt x="1520" y="8749"/>
                  </a:lnTo>
                  <a:lnTo>
                    <a:pt x="1754" y="8574"/>
                  </a:lnTo>
                  <a:lnTo>
                    <a:pt x="1949" y="8398"/>
                  </a:lnTo>
                  <a:lnTo>
                    <a:pt x="1949" y="8398"/>
                  </a:lnTo>
                  <a:lnTo>
                    <a:pt x="2144" y="8184"/>
                  </a:lnTo>
                  <a:lnTo>
                    <a:pt x="2319" y="7970"/>
                  </a:lnTo>
                  <a:lnTo>
                    <a:pt x="2494" y="7755"/>
                  </a:lnTo>
                  <a:lnTo>
                    <a:pt x="2650" y="7521"/>
                  </a:lnTo>
                  <a:lnTo>
                    <a:pt x="2650" y="7521"/>
                  </a:lnTo>
                  <a:lnTo>
                    <a:pt x="2787" y="7268"/>
                  </a:lnTo>
                  <a:lnTo>
                    <a:pt x="2904" y="6995"/>
                  </a:lnTo>
                  <a:lnTo>
                    <a:pt x="3020" y="6723"/>
                  </a:lnTo>
                  <a:lnTo>
                    <a:pt x="3118" y="6450"/>
                  </a:lnTo>
                  <a:lnTo>
                    <a:pt x="3196" y="6177"/>
                  </a:lnTo>
                  <a:lnTo>
                    <a:pt x="3274" y="5885"/>
                  </a:lnTo>
                  <a:lnTo>
                    <a:pt x="3313" y="5593"/>
                  </a:lnTo>
                  <a:lnTo>
                    <a:pt x="3352" y="5300"/>
                  </a:lnTo>
                  <a:lnTo>
                    <a:pt x="3352" y="5300"/>
                  </a:lnTo>
                  <a:lnTo>
                    <a:pt x="3371" y="5008"/>
                  </a:lnTo>
                  <a:lnTo>
                    <a:pt x="3391" y="4716"/>
                  </a:lnTo>
                  <a:lnTo>
                    <a:pt x="3371" y="4424"/>
                  </a:lnTo>
                  <a:lnTo>
                    <a:pt x="3352" y="4131"/>
                  </a:lnTo>
                  <a:lnTo>
                    <a:pt x="3352" y="4131"/>
                  </a:lnTo>
                  <a:lnTo>
                    <a:pt x="3313" y="3839"/>
                  </a:lnTo>
                  <a:lnTo>
                    <a:pt x="3254" y="3547"/>
                  </a:lnTo>
                  <a:lnTo>
                    <a:pt x="3196" y="3274"/>
                  </a:lnTo>
                  <a:lnTo>
                    <a:pt x="3098" y="3001"/>
                  </a:lnTo>
                  <a:lnTo>
                    <a:pt x="3098" y="3001"/>
                  </a:lnTo>
                  <a:lnTo>
                    <a:pt x="3001" y="2728"/>
                  </a:lnTo>
                  <a:lnTo>
                    <a:pt x="2884" y="2475"/>
                  </a:lnTo>
                  <a:lnTo>
                    <a:pt x="2748" y="2241"/>
                  </a:lnTo>
                  <a:lnTo>
                    <a:pt x="2611" y="2007"/>
                  </a:lnTo>
                  <a:lnTo>
                    <a:pt x="2611" y="2007"/>
                  </a:lnTo>
                  <a:lnTo>
                    <a:pt x="2436" y="1774"/>
                  </a:lnTo>
                  <a:lnTo>
                    <a:pt x="2261" y="1579"/>
                  </a:lnTo>
                  <a:lnTo>
                    <a:pt x="2046" y="1384"/>
                  </a:lnTo>
                  <a:lnTo>
                    <a:pt x="1832" y="1209"/>
                  </a:lnTo>
                  <a:lnTo>
                    <a:pt x="1832" y="1209"/>
                  </a:lnTo>
                  <a:lnTo>
                    <a:pt x="1598" y="1033"/>
                  </a:lnTo>
                  <a:lnTo>
                    <a:pt x="1345" y="897"/>
                  </a:lnTo>
                  <a:lnTo>
                    <a:pt x="1072" y="780"/>
                  </a:lnTo>
                  <a:lnTo>
                    <a:pt x="799" y="683"/>
                  </a:lnTo>
                  <a:lnTo>
                    <a:pt x="799" y="683"/>
                  </a:lnTo>
                  <a:lnTo>
                    <a:pt x="449" y="585"/>
                  </a:lnTo>
                  <a:lnTo>
                    <a:pt x="78" y="527"/>
                  </a:lnTo>
                  <a:lnTo>
                    <a:pt x="78" y="527"/>
                  </a:lnTo>
                  <a:lnTo>
                    <a:pt x="312" y="410"/>
                  </a:lnTo>
                  <a:lnTo>
                    <a:pt x="546" y="312"/>
                  </a:lnTo>
                  <a:lnTo>
                    <a:pt x="799" y="215"/>
                  </a:lnTo>
                  <a:lnTo>
                    <a:pt x="1033" y="137"/>
                  </a:lnTo>
                  <a:lnTo>
                    <a:pt x="1306" y="79"/>
                  </a:lnTo>
                  <a:lnTo>
                    <a:pt x="1559" y="40"/>
                  </a:lnTo>
                  <a:lnTo>
                    <a:pt x="1832" y="1"/>
                  </a:lnTo>
                  <a:lnTo>
                    <a:pt x="2105" y="1"/>
                  </a:lnTo>
                  <a:lnTo>
                    <a:pt x="2105" y="1"/>
                  </a:lnTo>
                  <a:lnTo>
                    <a:pt x="2319" y="1"/>
                  </a:lnTo>
                  <a:lnTo>
                    <a:pt x="2553" y="20"/>
                  </a:lnTo>
                  <a:lnTo>
                    <a:pt x="2787" y="59"/>
                  </a:lnTo>
                  <a:lnTo>
                    <a:pt x="3001" y="98"/>
                  </a:lnTo>
                  <a:lnTo>
                    <a:pt x="3215" y="157"/>
                  </a:lnTo>
                  <a:lnTo>
                    <a:pt x="3430" y="215"/>
                  </a:lnTo>
                  <a:lnTo>
                    <a:pt x="3624" y="293"/>
                  </a:lnTo>
                  <a:lnTo>
                    <a:pt x="3839" y="390"/>
                  </a:lnTo>
                  <a:lnTo>
                    <a:pt x="4228" y="605"/>
                  </a:lnTo>
                  <a:lnTo>
                    <a:pt x="4599" y="838"/>
                  </a:lnTo>
                  <a:lnTo>
                    <a:pt x="4949" y="1131"/>
                  </a:lnTo>
                  <a:lnTo>
                    <a:pt x="5261" y="1462"/>
                  </a:lnTo>
                  <a:lnTo>
                    <a:pt x="5553" y="1813"/>
                  </a:lnTo>
                  <a:lnTo>
                    <a:pt x="5807" y="2183"/>
                  </a:lnTo>
                  <a:lnTo>
                    <a:pt x="6021" y="2592"/>
                  </a:lnTo>
                  <a:lnTo>
                    <a:pt x="6216" y="3021"/>
                  </a:lnTo>
                  <a:lnTo>
                    <a:pt x="6372" y="3488"/>
                  </a:lnTo>
                  <a:lnTo>
                    <a:pt x="6469" y="3956"/>
                  </a:lnTo>
                  <a:lnTo>
                    <a:pt x="6547" y="4443"/>
                  </a:lnTo>
                  <a:lnTo>
                    <a:pt x="6567" y="4696"/>
                  </a:lnTo>
                  <a:lnTo>
                    <a:pt x="6567" y="49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7"/>
            <p:cNvSpPr/>
            <p:nvPr/>
          </p:nvSpPr>
          <p:spPr>
            <a:xfrm>
              <a:off x="4426400" y="1777825"/>
              <a:ext cx="163700" cy="227025"/>
            </a:xfrm>
            <a:custGeom>
              <a:avLst/>
              <a:gdLst/>
              <a:ahLst/>
              <a:cxnLst/>
              <a:rect l="l" t="t" r="r" b="b"/>
              <a:pathLst>
                <a:path w="6548" h="9081" extrusionOk="0">
                  <a:moveTo>
                    <a:pt x="2904" y="1"/>
                  </a:moveTo>
                  <a:lnTo>
                    <a:pt x="2670" y="20"/>
                  </a:lnTo>
                  <a:lnTo>
                    <a:pt x="2377" y="176"/>
                  </a:lnTo>
                  <a:lnTo>
                    <a:pt x="2105" y="352"/>
                  </a:lnTo>
                  <a:lnTo>
                    <a:pt x="1832" y="546"/>
                  </a:lnTo>
                  <a:lnTo>
                    <a:pt x="1579" y="761"/>
                  </a:lnTo>
                  <a:lnTo>
                    <a:pt x="1345" y="994"/>
                  </a:lnTo>
                  <a:lnTo>
                    <a:pt x="1131" y="1248"/>
                  </a:lnTo>
                  <a:lnTo>
                    <a:pt x="936" y="1521"/>
                  </a:lnTo>
                  <a:lnTo>
                    <a:pt x="741" y="1813"/>
                  </a:lnTo>
                  <a:lnTo>
                    <a:pt x="585" y="2125"/>
                  </a:lnTo>
                  <a:lnTo>
                    <a:pt x="429" y="2436"/>
                  </a:lnTo>
                  <a:lnTo>
                    <a:pt x="312" y="2748"/>
                  </a:lnTo>
                  <a:lnTo>
                    <a:pt x="195" y="3099"/>
                  </a:lnTo>
                  <a:lnTo>
                    <a:pt x="117" y="3449"/>
                  </a:lnTo>
                  <a:lnTo>
                    <a:pt x="59" y="3800"/>
                  </a:lnTo>
                  <a:lnTo>
                    <a:pt x="20" y="4170"/>
                  </a:lnTo>
                  <a:lnTo>
                    <a:pt x="0" y="4541"/>
                  </a:lnTo>
                  <a:lnTo>
                    <a:pt x="20" y="4911"/>
                  </a:lnTo>
                  <a:lnTo>
                    <a:pt x="59" y="5281"/>
                  </a:lnTo>
                  <a:lnTo>
                    <a:pt x="117" y="5651"/>
                  </a:lnTo>
                  <a:lnTo>
                    <a:pt x="195" y="5982"/>
                  </a:lnTo>
                  <a:lnTo>
                    <a:pt x="312" y="6333"/>
                  </a:lnTo>
                  <a:lnTo>
                    <a:pt x="429" y="6664"/>
                  </a:lnTo>
                  <a:lnTo>
                    <a:pt x="585" y="6976"/>
                  </a:lnTo>
                  <a:lnTo>
                    <a:pt x="741" y="7268"/>
                  </a:lnTo>
                  <a:lnTo>
                    <a:pt x="916" y="7561"/>
                  </a:lnTo>
                  <a:lnTo>
                    <a:pt x="1131" y="7833"/>
                  </a:lnTo>
                  <a:lnTo>
                    <a:pt x="1345" y="8087"/>
                  </a:lnTo>
                  <a:lnTo>
                    <a:pt x="1579" y="8320"/>
                  </a:lnTo>
                  <a:lnTo>
                    <a:pt x="1832" y="8535"/>
                  </a:lnTo>
                  <a:lnTo>
                    <a:pt x="2085" y="8730"/>
                  </a:lnTo>
                  <a:lnTo>
                    <a:pt x="2358" y="8905"/>
                  </a:lnTo>
                  <a:lnTo>
                    <a:pt x="2650" y="9061"/>
                  </a:lnTo>
                  <a:lnTo>
                    <a:pt x="2923" y="9080"/>
                  </a:lnTo>
                  <a:lnTo>
                    <a:pt x="3118" y="9080"/>
                  </a:lnTo>
                  <a:lnTo>
                    <a:pt x="3313" y="9061"/>
                  </a:lnTo>
                  <a:lnTo>
                    <a:pt x="3683" y="8983"/>
                  </a:lnTo>
                  <a:lnTo>
                    <a:pt x="3897" y="8924"/>
                  </a:lnTo>
                  <a:lnTo>
                    <a:pt x="4112" y="8847"/>
                  </a:lnTo>
                  <a:lnTo>
                    <a:pt x="4092" y="8847"/>
                  </a:lnTo>
                  <a:lnTo>
                    <a:pt x="4267" y="8749"/>
                  </a:lnTo>
                  <a:lnTo>
                    <a:pt x="4462" y="8652"/>
                  </a:lnTo>
                  <a:lnTo>
                    <a:pt x="4657" y="8535"/>
                  </a:lnTo>
                  <a:lnTo>
                    <a:pt x="4832" y="8398"/>
                  </a:lnTo>
                  <a:lnTo>
                    <a:pt x="4852" y="8398"/>
                  </a:lnTo>
                  <a:lnTo>
                    <a:pt x="5027" y="8243"/>
                  </a:lnTo>
                  <a:lnTo>
                    <a:pt x="5203" y="8087"/>
                  </a:lnTo>
                  <a:lnTo>
                    <a:pt x="5378" y="7892"/>
                  </a:lnTo>
                  <a:lnTo>
                    <a:pt x="5534" y="7697"/>
                  </a:lnTo>
                  <a:lnTo>
                    <a:pt x="5553" y="7677"/>
                  </a:lnTo>
                  <a:lnTo>
                    <a:pt x="5709" y="7444"/>
                  </a:lnTo>
                  <a:lnTo>
                    <a:pt x="5865" y="7210"/>
                  </a:lnTo>
                  <a:lnTo>
                    <a:pt x="6001" y="6937"/>
                  </a:lnTo>
                  <a:lnTo>
                    <a:pt x="6138" y="6645"/>
                  </a:lnTo>
                  <a:lnTo>
                    <a:pt x="6138" y="6664"/>
                  </a:lnTo>
                  <a:lnTo>
                    <a:pt x="6255" y="6333"/>
                  </a:lnTo>
                  <a:lnTo>
                    <a:pt x="6372" y="6002"/>
                  </a:lnTo>
                  <a:lnTo>
                    <a:pt x="6450" y="5651"/>
                  </a:lnTo>
                  <a:lnTo>
                    <a:pt x="6508" y="5300"/>
                  </a:lnTo>
                  <a:lnTo>
                    <a:pt x="6508" y="5320"/>
                  </a:lnTo>
                  <a:lnTo>
                    <a:pt x="6547" y="4930"/>
                  </a:lnTo>
                  <a:lnTo>
                    <a:pt x="6547" y="4541"/>
                  </a:lnTo>
                  <a:lnTo>
                    <a:pt x="6547" y="4151"/>
                  </a:lnTo>
                  <a:lnTo>
                    <a:pt x="6508" y="3761"/>
                  </a:lnTo>
                  <a:lnTo>
                    <a:pt x="6411" y="3313"/>
                  </a:lnTo>
                  <a:lnTo>
                    <a:pt x="6333" y="2982"/>
                  </a:lnTo>
                  <a:lnTo>
                    <a:pt x="6313" y="2923"/>
                  </a:lnTo>
                  <a:lnTo>
                    <a:pt x="6138" y="2436"/>
                  </a:lnTo>
                  <a:lnTo>
                    <a:pt x="6118" y="2397"/>
                  </a:lnTo>
                  <a:lnTo>
                    <a:pt x="6021" y="2164"/>
                  </a:lnTo>
                  <a:lnTo>
                    <a:pt x="5885" y="1930"/>
                  </a:lnTo>
                  <a:lnTo>
                    <a:pt x="5748" y="1696"/>
                  </a:lnTo>
                  <a:lnTo>
                    <a:pt x="5592" y="1462"/>
                  </a:lnTo>
                  <a:lnTo>
                    <a:pt x="5553" y="1423"/>
                  </a:lnTo>
                  <a:lnTo>
                    <a:pt x="5553" y="1404"/>
                  </a:lnTo>
                  <a:lnTo>
                    <a:pt x="5397" y="1228"/>
                  </a:lnTo>
                  <a:lnTo>
                    <a:pt x="5222" y="1033"/>
                  </a:lnTo>
                  <a:lnTo>
                    <a:pt x="5086" y="897"/>
                  </a:lnTo>
                  <a:lnTo>
                    <a:pt x="5066" y="878"/>
                  </a:lnTo>
                  <a:lnTo>
                    <a:pt x="4910" y="741"/>
                  </a:lnTo>
                  <a:lnTo>
                    <a:pt x="4832" y="683"/>
                  </a:lnTo>
                  <a:lnTo>
                    <a:pt x="4657" y="566"/>
                  </a:lnTo>
                  <a:lnTo>
                    <a:pt x="4501" y="449"/>
                  </a:lnTo>
                  <a:lnTo>
                    <a:pt x="4443" y="429"/>
                  </a:lnTo>
                  <a:lnTo>
                    <a:pt x="4423" y="410"/>
                  </a:lnTo>
                  <a:lnTo>
                    <a:pt x="4404" y="390"/>
                  </a:lnTo>
                  <a:lnTo>
                    <a:pt x="4365" y="371"/>
                  </a:lnTo>
                  <a:lnTo>
                    <a:pt x="4073" y="235"/>
                  </a:lnTo>
                  <a:lnTo>
                    <a:pt x="4053" y="235"/>
                  </a:lnTo>
                  <a:lnTo>
                    <a:pt x="4034" y="215"/>
                  </a:lnTo>
                  <a:lnTo>
                    <a:pt x="3995" y="215"/>
                  </a:lnTo>
                  <a:lnTo>
                    <a:pt x="3995" y="196"/>
                  </a:lnTo>
                  <a:lnTo>
                    <a:pt x="3936" y="196"/>
                  </a:lnTo>
                  <a:lnTo>
                    <a:pt x="3683" y="98"/>
                  </a:lnTo>
                  <a:lnTo>
                    <a:pt x="3449" y="59"/>
                  </a:lnTo>
                  <a:lnTo>
                    <a:pt x="3430" y="59"/>
                  </a:lnTo>
                  <a:lnTo>
                    <a:pt x="3391" y="40"/>
                  </a:lnTo>
                  <a:lnTo>
                    <a:pt x="3371" y="40"/>
                  </a:lnTo>
                  <a:lnTo>
                    <a:pt x="3293" y="20"/>
                  </a:lnTo>
                  <a:lnTo>
                    <a:pt x="2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7"/>
            <p:cNvSpPr/>
            <p:nvPr/>
          </p:nvSpPr>
          <p:spPr>
            <a:xfrm>
              <a:off x="4426400" y="1777825"/>
              <a:ext cx="163700" cy="227025"/>
            </a:xfrm>
            <a:custGeom>
              <a:avLst/>
              <a:gdLst/>
              <a:ahLst/>
              <a:cxnLst/>
              <a:rect l="l" t="t" r="r" b="b"/>
              <a:pathLst>
                <a:path w="6548" h="9081" fill="none" extrusionOk="0">
                  <a:moveTo>
                    <a:pt x="2923" y="1"/>
                  </a:moveTo>
                  <a:lnTo>
                    <a:pt x="2923" y="1"/>
                  </a:lnTo>
                  <a:lnTo>
                    <a:pt x="3293" y="20"/>
                  </a:lnTo>
                  <a:lnTo>
                    <a:pt x="3293" y="20"/>
                  </a:lnTo>
                  <a:lnTo>
                    <a:pt x="3371" y="40"/>
                  </a:lnTo>
                  <a:lnTo>
                    <a:pt x="3371" y="40"/>
                  </a:lnTo>
                  <a:lnTo>
                    <a:pt x="3391" y="40"/>
                  </a:lnTo>
                  <a:lnTo>
                    <a:pt x="3391" y="40"/>
                  </a:lnTo>
                  <a:lnTo>
                    <a:pt x="3430" y="59"/>
                  </a:lnTo>
                  <a:lnTo>
                    <a:pt x="3449" y="59"/>
                  </a:lnTo>
                  <a:lnTo>
                    <a:pt x="3449" y="59"/>
                  </a:lnTo>
                  <a:lnTo>
                    <a:pt x="3683" y="98"/>
                  </a:lnTo>
                  <a:lnTo>
                    <a:pt x="3683" y="98"/>
                  </a:lnTo>
                  <a:lnTo>
                    <a:pt x="3936" y="196"/>
                  </a:lnTo>
                  <a:lnTo>
                    <a:pt x="3936" y="196"/>
                  </a:lnTo>
                  <a:lnTo>
                    <a:pt x="3936" y="196"/>
                  </a:lnTo>
                  <a:lnTo>
                    <a:pt x="3995" y="196"/>
                  </a:lnTo>
                  <a:lnTo>
                    <a:pt x="3995" y="215"/>
                  </a:lnTo>
                  <a:lnTo>
                    <a:pt x="3995" y="215"/>
                  </a:lnTo>
                  <a:lnTo>
                    <a:pt x="4034" y="215"/>
                  </a:lnTo>
                  <a:lnTo>
                    <a:pt x="4053" y="235"/>
                  </a:lnTo>
                  <a:lnTo>
                    <a:pt x="4053" y="235"/>
                  </a:lnTo>
                  <a:lnTo>
                    <a:pt x="4092" y="235"/>
                  </a:lnTo>
                  <a:lnTo>
                    <a:pt x="4073" y="235"/>
                  </a:lnTo>
                  <a:lnTo>
                    <a:pt x="4073" y="235"/>
                  </a:lnTo>
                  <a:lnTo>
                    <a:pt x="4073" y="235"/>
                  </a:lnTo>
                  <a:lnTo>
                    <a:pt x="4073" y="235"/>
                  </a:lnTo>
                  <a:lnTo>
                    <a:pt x="4365" y="371"/>
                  </a:lnTo>
                  <a:lnTo>
                    <a:pt x="4404" y="390"/>
                  </a:lnTo>
                  <a:lnTo>
                    <a:pt x="4423" y="410"/>
                  </a:lnTo>
                  <a:lnTo>
                    <a:pt x="4443" y="429"/>
                  </a:lnTo>
                  <a:lnTo>
                    <a:pt x="4443" y="429"/>
                  </a:lnTo>
                  <a:lnTo>
                    <a:pt x="4501" y="449"/>
                  </a:lnTo>
                  <a:lnTo>
                    <a:pt x="4501" y="449"/>
                  </a:lnTo>
                  <a:lnTo>
                    <a:pt x="4657" y="566"/>
                  </a:lnTo>
                  <a:lnTo>
                    <a:pt x="4657" y="566"/>
                  </a:lnTo>
                  <a:lnTo>
                    <a:pt x="4832" y="683"/>
                  </a:lnTo>
                  <a:lnTo>
                    <a:pt x="4832" y="683"/>
                  </a:lnTo>
                  <a:lnTo>
                    <a:pt x="4832" y="683"/>
                  </a:lnTo>
                  <a:lnTo>
                    <a:pt x="4832" y="683"/>
                  </a:lnTo>
                  <a:lnTo>
                    <a:pt x="4832" y="683"/>
                  </a:lnTo>
                  <a:lnTo>
                    <a:pt x="4832" y="683"/>
                  </a:lnTo>
                  <a:lnTo>
                    <a:pt x="4832" y="683"/>
                  </a:lnTo>
                  <a:lnTo>
                    <a:pt x="4910" y="741"/>
                  </a:lnTo>
                  <a:lnTo>
                    <a:pt x="4910" y="741"/>
                  </a:lnTo>
                  <a:lnTo>
                    <a:pt x="5066" y="878"/>
                  </a:lnTo>
                  <a:lnTo>
                    <a:pt x="5066" y="878"/>
                  </a:lnTo>
                  <a:lnTo>
                    <a:pt x="5066" y="878"/>
                  </a:lnTo>
                  <a:lnTo>
                    <a:pt x="5086" y="897"/>
                  </a:lnTo>
                  <a:lnTo>
                    <a:pt x="5086" y="897"/>
                  </a:lnTo>
                  <a:lnTo>
                    <a:pt x="5222" y="1033"/>
                  </a:lnTo>
                  <a:lnTo>
                    <a:pt x="5222" y="1033"/>
                  </a:lnTo>
                  <a:lnTo>
                    <a:pt x="5397" y="1228"/>
                  </a:lnTo>
                  <a:lnTo>
                    <a:pt x="5397" y="1228"/>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23"/>
                  </a:lnTo>
                  <a:lnTo>
                    <a:pt x="5553" y="1404"/>
                  </a:lnTo>
                  <a:lnTo>
                    <a:pt x="5553" y="1423"/>
                  </a:lnTo>
                  <a:lnTo>
                    <a:pt x="5553" y="1423"/>
                  </a:lnTo>
                  <a:lnTo>
                    <a:pt x="5553" y="1423"/>
                  </a:lnTo>
                  <a:lnTo>
                    <a:pt x="5553" y="1423"/>
                  </a:lnTo>
                  <a:lnTo>
                    <a:pt x="5592" y="1462"/>
                  </a:lnTo>
                  <a:lnTo>
                    <a:pt x="5592" y="1462"/>
                  </a:lnTo>
                  <a:lnTo>
                    <a:pt x="5748" y="1696"/>
                  </a:lnTo>
                  <a:lnTo>
                    <a:pt x="5748" y="1696"/>
                  </a:lnTo>
                  <a:lnTo>
                    <a:pt x="5885" y="1930"/>
                  </a:lnTo>
                  <a:lnTo>
                    <a:pt x="5885" y="1930"/>
                  </a:lnTo>
                  <a:lnTo>
                    <a:pt x="6021" y="2164"/>
                  </a:lnTo>
                  <a:lnTo>
                    <a:pt x="6118" y="2397"/>
                  </a:lnTo>
                  <a:lnTo>
                    <a:pt x="6118" y="2397"/>
                  </a:lnTo>
                  <a:lnTo>
                    <a:pt x="6118" y="2397"/>
                  </a:lnTo>
                  <a:lnTo>
                    <a:pt x="6118" y="2397"/>
                  </a:lnTo>
                  <a:lnTo>
                    <a:pt x="6138" y="2436"/>
                  </a:lnTo>
                  <a:lnTo>
                    <a:pt x="6138" y="2456"/>
                  </a:lnTo>
                  <a:lnTo>
                    <a:pt x="6138" y="2436"/>
                  </a:lnTo>
                  <a:lnTo>
                    <a:pt x="6138" y="2436"/>
                  </a:lnTo>
                  <a:lnTo>
                    <a:pt x="6138" y="2436"/>
                  </a:lnTo>
                  <a:lnTo>
                    <a:pt x="6313" y="2923"/>
                  </a:lnTo>
                  <a:lnTo>
                    <a:pt x="6333" y="2982"/>
                  </a:lnTo>
                  <a:lnTo>
                    <a:pt x="6333" y="2982"/>
                  </a:lnTo>
                  <a:lnTo>
                    <a:pt x="6411" y="3313"/>
                  </a:lnTo>
                  <a:lnTo>
                    <a:pt x="6411" y="3313"/>
                  </a:lnTo>
                  <a:lnTo>
                    <a:pt x="6508" y="3761"/>
                  </a:lnTo>
                  <a:lnTo>
                    <a:pt x="6508" y="3781"/>
                  </a:lnTo>
                  <a:lnTo>
                    <a:pt x="6508" y="3761"/>
                  </a:lnTo>
                  <a:lnTo>
                    <a:pt x="6508" y="3761"/>
                  </a:lnTo>
                  <a:lnTo>
                    <a:pt x="6508" y="3761"/>
                  </a:lnTo>
                  <a:lnTo>
                    <a:pt x="6547" y="4151"/>
                  </a:lnTo>
                  <a:lnTo>
                    <a:pt x="6547" y="4541"/>
                  </a:lnTo>
                  <a:lnTo>
                    <a:pt x="6547" y="4541"/>
                  </a:lnTo>
                  <a:lnTo>
                    <a:pt x="6547" y="4930"/>
                  </a:lnTo>
                  <a:lnTo>
                    <a:pt x="6508" y="5320"/>
                  </a:lnTo>
                  <a:lnTo>
                    <a:pt x="6508" y="5320"/>
                  </a:lnTo>
                  <a:lnTo>
                    <a:pt x="6508" y="5300"/>
                  </a:lnTo>
                  <a:lnTo>
                    <a:pt x="6508" y="5300"/>
                  </a:lnTo>
                  <a:lnTo>
                    <a:pt x="6450" y="5651"/>
                  </a:lnTo>
                  <a:lnTo>
                    <a:pt x="6372" y="6002"/>
                  </a:lnTo>
                  <a:lnTo>
                    <a:pt x="6372" y="6002"/>
                  </a:lnTo>
                  <a:lnTo>
                    <a:pt x="6255" y="6333"/>
                  </a:lnTo>
                  <a:lnTo>
                    <a:pt x="6138" y="6664"/>
                  </a:lnTo>
                  <a:lnTo>
                    <a:pt x="6138" y="6664"/>
                  </a:lnTo>
                  <a:lnTo>
                    <a:pt x="6138" y="6664"/>
                  </a:lnTo>
                  <a:lnTo>
                    <a:pt x="6138" y="6645"/>
                  </a:lnTo>
                  <a:lnTo>
                    <a:pt x="6138" y="6645"/>
                  </a:lnTo>
                  <a:lnTo>
                    <a:pt x="6001" y="6937"/>
                  </a:lnTo>
                  <a:lnTo>
                    <a:pt x="5865" y="7210"/>
                  </a:lnTo>
                  <a:lnTo>
                    <a:pt x="5865" y="7210"/>
                  </a:lnTo>
                  <a:lnTo>
                    <a:pt x="5709" y="7444"/>
                  </a:lnTo>
                  <a:lnTo>
                    <a:pt x="5553" y="7677"/>
                  </a:lnTo>
                  <a:lnTo>
                    <a:pt x="5553" y="7677"/>
                  </a:lnTo>
                  <a:lnTo>
                    <a:pt x="5534" y="7677"/>
                  </a:lnTo>
                  <a:lnTo>
                    <a:pt x="5553" y="7677"/>
                  </a:lnTo>
                  <a:lnTo>
                    <a:pt x="5534" y="7697"/>
                  </a:lnTo>
                  <a:lnTo>
                    <a:pt x="5534" y="7697"/>
                  </a:lnTo>
                  <a:lnTo>
                    <a:pt x="5534" y="7697"/>
                  </a:lnTo>
                  <a:lnTo>
                    <a:pt x="5534" y="7697"/>
                  </a:lnTo>
                  <a:lnTo>
                    <a:pt x="5534" y="7697"/>
                  </a:lnTo>
                  <a:lnTo>
                    <a:pt x="5534" y="7697"/>
                  </a:lnTo>
                  <a:lnTo>
                    <a:pt x="5534" y="7697"/>
                  </a:lnTo>
                  <a:lnTo>
                    <a:pt x="5378" y="7892"/>
                  </a:lnTo>
                  <a:lnTo>
                    <a:pt x="5203" y="8087"/>
                  </a:lnTo>
                  <a:lnTo>
                    <a:pt x="5203" y="8087"/>
                  </a:lnTo>
                  <a:lnTo>
                    <a:pt x="5027" y="8243"/>
                  </a:lnTo>
                  <a:lnTo>
                    <a:pt x="4852" y="8398"/>
                  </a:lnTo>
                  <a:lnTo>
                    <a:pt x="4852" y="8398"/>
                  </a:lnTo>
                  <a:lnTo>
                    <a:pt x="4852" y="8398"/>
                  </a:lnTo>
                  <a:lnTo>
                    <a:pt x="4852" y="8398"/>
                  </a:lnTo>
                  <a:lnTo>
                    <a:pt x="4832" y="8398"/>
                  </a:lnTo>
                  <a:lnTo>
                    <a:pt x="4832" y="8398"/>
                  </a:lnTo>
                  <a:lnTo>
                    <a:pt x="4657" y="8535"/>
                  </a:lnTo>
                  <a:lnTo>
                    <a:pt x="4462" y="8652"/>
                  </a:lnTo>
                  <a:lnTo>
                    <a:pt x="4462" y="8652"/>
                  </a:lnTo>
                  <a:lnTo>
                    <a:pt x="4267" y="8749"/>
                  </a:lnTo>
                  <a:lnTo>
                    <a:pt x="4092" y="8847"/>
                  </a:lnTo>
                  <a:lnTo>
                    <a:pt x="4112" y="8847"/>
                  </a:lnTo>
                  <a:lnTo>
                    <a:pt x="4112" y="8847"/>
                  </a:lnTo>
                  <a:lnTo>
                    <a:pt x="3897" y="8924"/>
                  </a:lnTo>
                  <a:lnTo>
                    <a:pt x="3683" y="8983"/>
                  </a:lnTo>
                  <a:lnTo>
                    <a:pt x="3683" y="8983"/>
                  </a:lnTo>
                  <a:lnTo>
                    <a:pt x="3313" y="9061"/>
                  </a:lnTo>
                  <a:lnTo>
                    <a:pt x="3313" y="9061"/>
                  </a:lnTo>
                  <a:lnTo>
                    <a:pt x="3313" y="9061"/>
                  </a:lnTo>
                  <a:lnTo>
                    <a:pt x="3118" y="9080"/>
                  </a:lnTo>
                  <a:lnTo>
                    <a:pt x="2923" y="9080"/>
                  </a:lnTo>
                  <a:lnTo>
                    <a:pt x="2923" y="9080"/>
                  </a:lnTo>
                  <a:lnTo>
                    <a:pt x="2650" y="9061"/>
                  </a:lnTo>
                  <a:lnTo>
                    <a:pt x="2650" y="9061"/>
                  </a:lnTo>
                  <a:lnTo>
                    <a:pt x="2358" y="8905"/>
                  </a:lnTo>
                  <a:lnTo>
                    <a:pt x="2085" y="8730"/>
                  </a:lnTo>
                  <a:lnTo>
                    <a:pt x="1832" y="8535"/>
                  </a:lnTo>
                  <a:lnTo>
                    <a:pt x="1579" y="8320"/>
                  </a:lnTo>
                  <a:lnTo>
                    <a:pt x="1345" y="8087"/>
                  </a:lnTo>
                  <a:lnTo>
                    <a:pt x="1131" y="7833"/>
                  </a:lnTo>
                  <a:lnTo>
                    <a:pt x="916" y="7561"/>
                  </a:lnTo>
                  <a:lnTo>
                    <a:pt x="741" y="7268"/>
                  </a:lnTo>
                  <a:lnTo>
                    <a:pt x="585" y="6976"/>
                  </a:lnTo>
                  <a:lnTo>
                    <a:pt x="429" y="6664"/>
                  </a:lnTo>
                  <a:lnTo>
                    <a:pt x="312" y="6333"/>
                  </a:lnTo>
                  <a:lnTo>
                    <a:pt x="195" y="5982"/>
                  </a:lnTo>
                  <a:lnTo>
                    <a:pt x="117" y="5651"/>
                  </a:lnTo>
                  <a:lnTo>
                    <a:pt x="59" y="5281"/>
                  </a:lnTo>
                  <a:lnTo>
                    <a:pt x="20" y="4911"/>
                  </a:lnTo>
                  <a:lnTo>
                    <a:pt x="0" y="4541"/>
                  </a:lnTo>
                  <a:lnTo>
                    <a:pt x="0" y="4541"/>
                  </a:lnTo>
                  <a:lnTo>
                    <a:pt x="20" y="4170"/>
                  </a:lnTo>
                  <a:lnTo>
                    <a:pt x="59" y="3800"/>
                  </a:lnTo>
                  <a:lnTo>
                    <a:pt x="117" y="3449"/>
                  </a:lnTo>
                  <a:lnTo>
                    <a:pt x="195" y="3099"/>
                  </a:lnTo>
                  <a:lnTo>
                    <a:pt x="312" y="2748"/>
                  </a:lnTo>
                  <a:lnTo>
                    <a:pt x="429" y="2436"/>
                  </a:lnTo>
                  <a:lnTo>
                    <a:pt x="585" y="2125"/>
                  </a:lnTo>
                  <a:lnTo>
                    <a:pt x="741" y="1813"/>
                  </a:lnTo>
                  <a:lnTo>
                    <a:pt x="936" y="1521"/>
                  </a:lnTo>
                  <a:lnTo>
                    <a:pt x="1131" y="1248"/>
                  </a:lnTo>
                  <a:lnTo>
                    <a:pt x="1345" y="994"/>
                  </a:lnTo>
                  <a:lnTo>
                    <a:pt x="1579" y="761"/>
                  </a:lnTo>
                  <a:lnTo>
                    <a:pt x="1832" y="546"/>
                  </a:lnTo>
                  <a:lnTo>
                    <a:pt x="2105" y="352"/>
                  </a:lnTo>
                  <a:lnTo>
                    <a:pt x="2377" y="176"/>
                  </a:lnTo>
                  <a:lnTo>
                    <a:pt x="2670" y="20"/>
                  </a:lnTo>
                  <a:lnTo>
                    <a:pt x="2670" y="20"/>
                  </a:lnTo>
                  <a:lnTo>
                    <a:pt x="2904" y="1"/>
                  </a:lnTo>
                  <a:lnTo>
                    <a:pt x="29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7"/>
            <p:cNvSpPr/>
            <p:nvPr/>
          </p:nvSpPr>
          <p:spPr>
            <a:xfrm>
              <a:off x="4579825" y="194442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7"/>
            <p:cNvSpPr/>
            <p:nvPr/>
          </p:nvSpPr>
          <p:spPr>
            <a:xfrm>
              <a:off x="4547200" y="19877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7"/>
            <p:cNvSpPr/>
            <p:nvPr/>
          </p:nvSpPr>
          <p:spPr>
            <a:xfrm>
              <a:off x="4555000" y="1876725"/>
              <a:ext cx="67725" cy="28275"/>
            </a:xfrm>
            <a:custGeom>
              <a:avLst/>
              <a:gdLst/>
              <a:ahLst/>
              <a:cxnLst/>
              <a:rect l="l" t="t" r="r" b="b"/>
              <a:pathLst>
                <a:path w="2709" h="1131" extrusionOk="0">
                  <a:moveTo>
                    <a:pt x="1364" y="0"/>
                  </a:moveTo>
                  <a:lnTo>
                    <a:pt x="1072" y="20"/>
                  </a:lnTo>
                  <a:lnTo>
                    <a:pt x="819" y="39"/>
                  </a:lnTo>
                  <a:lnTo>
                    <a:pt x="604" y="97"/>
                  </a:lnTo>
                  <a:lnTo>
                    <a:pt x="390" y="175"/>
                  </a:lnTo>
                  <a:lnTo>
                    <a:pt x="234" y="253"/>
                  </a:lnTo>
                  <a:lnTo>
                    <a:pt x="98" y="351"/>
                  </a:lnTo>
                  <a:lnTo>
                    <a:pt x="20" y="448"/>
                  </a:lnTo>
                  <a:lnTo>
                    <a:pt x="0" y="507"/>
                  </a:lnTo>
                  <a:lnTo>
                    <a:pt x="0" y="565"/>
                  </a:lnTo>
                  <a:lnTo>
                    <a:pt x="0" y="624"/>
                  </a:lnTo>
                  <a:lnTo>
                    <a:pt x="20" y="682"/>
                  </a:lnTo>
                  <a:lnTo>
                    <a:pt x="98" y="779"/>
                  </a:lnTo>
                  <a:lnTo>
                    <a:pt x="234" y="877"/>
                  </a:lnTo>
                  <a:lnTo>
                    <a:pt x="390" y="974"/>
                  </a:lnTo>
                  <a:lnTo>
                    <a:pt x="604" y="1033"/>
                  </a:lnTo>
                  <a:lnTo>
                    <a:pt x="819" y="1091"/>
                  </a:lnTo>
                  <a:lnTo>
                    <a:pt x="1072" y="1111"/>
                  </a:lnTo>
                  <a:lnTo>
                    <a:pt x="1364" y="1130"/>
                  </a:lnTo>
                  <a:lnTo>
                    <a:pt x="1637" y="1111"/>
                  </a:lnTo>
                  <a:lnTo>
                    <a:pt x="1890" y="1091"/>
                  </a:lnTo>
                  <a:lnTo>
                    <a:pt x="2104" y="1033"/>
                  </a:lnTo>
                  <a:lnTo>
                    <a:pt x="2319" y="974"/>
                  </a:lnTo>
                  <a:lnTo>
                    <a:pt x="2475" y="877"/>
                  </a:lnTo>
                  <a:lnTo>
                    <a:pt x="2611" y="779"/>
                  </a:lnTo>
                  <a:lnTo>
                    <a:pt x="2689" y="682"/>
                  </a:lnTo>
                  <a:lnTo>
                    <a:pt x="2708" y="624"/>
                  </a:lnTo>
                  <a:lnTo>
                    <a:pt x="2708" y="565"/>
                  </a:lnTo>
                  <a:lnTo>
                    <a:pt x="2708" y="507"/>
                  </a:lnTo>
                  <a:lnTo>
                    <a:pt x="2689" y="448"/>
                  </a:lnTo>
                  <a:lnTo>
                    <a:pt x="2611" y="351"/>
                  </a:lnTo>
                  <a:lnTo>
                    <a:pt x="2475" y="253"/>
                  </a:lnTo>
                  <a:lnTo>
                    <a:pt x="2319" y="175"/>
                  </a:lnTo>
                  <a:lnTo>
                    <a:pt x="2104" y="97"/>
                  </a:lnTo>
                  <a:lnTo>
                    <a:pt x="1890" y="39"/>
                  </a:lnTo>
                  <a:lnTo>
                    <a:pt x="1637" y="20"/>
                  </a:lnTo>
                  <a:lnTo>
                    <a:pt x="1364"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7"/>
            <p:cNvSpPr/>
            <p:nvPr/>
          </p:nvSpPr>
          <p:spPr>
            <a:xfrm>
              <a:off x="4555000" y="1876725"/>
              <a:ext cx="67725" cy="28275"/>
            </a:xfrm>
            <a:custGeom>
              <a:avLst/>
              <a:gdLst/>
              <a:ahLst/>
              <a:cxnLst/>
              <a:rect l="l" t="t" r="r" b="b"/>
              <a:pathLst>
                <a:path w="2709" h="1131" fill="none" extrusionOk="0">
                  <a:moveTo>
                    <a:pt x="2708" y="565"/>
                  </a:moveTo>
                  <a:lnTo>
                    <a:pt x="2708" y="565"/>
                  </a:lnTo>
                  <a:lnTo>
                    <a:pt x="2708" y="624"/>
                  </a:lnTo>
                  <a:lnTo>
                    <a:pt x="2689" y="682"/>
                  </a:lnTo>
                  <a:lnTo>
                    <a:pt x="2611" y="779"/>
                  </a:lnTo>
                  <a:lnTo>
                    <a:pt x="2475" y="877"/>
                  </a:lnTo>
                  <a:lnTo>
                    <a:pt x="2319" y="974"/>
                  </a:lnTo>
                  <a:lnTo>
                    <a:pt x="2104" y="1033"/>
                  </a:lnTo>
                  <a:lnTo>
                    <a:pt x="1890" y="1091"/>
                  </a:lnTo>
                  <a:lnTo>
                    <a:pt x="1637" y="1111"/>
                  </a:lnTo>
                  <a:lnTo>
                    <a:pt x="1364" y="1130"/>
                  </a:lnTo>
                  <a:lnTo>
                    <a:pt x="1364" y="1130"/>
                  </a:lnTo>
                  <a:lnTo>
                    <a:pt x="1072" y="1111"/>
                  </a:lnTo>
                  <a:lnTo>
                    <a:pt x="819" y="1091"/>
                  </a:lnTo>
                  <a:lnTo>
                    <a:pt x="604" y="1033"/>
                  </a:lnTo>
                  <a:lnTo>
                    <a:pt x="390" y="974"/>
                  </a:lnTo>
                  <a:lnTo>
                    <a:pt x="234" y="877"/>
                  </a:lnTo>
                  <a:lnTo>
                    <a:pt x="98" y="779"/>
                  </a:lnTo>
                  <a:lnTo>
                    <a:pt x="20" y="682"/>
                  </a:lnTo>
                  <a:lnTo>
                    <a:pt x="0" y="624"/>
                  </a:lnTo>
                  <a:lnTo>
                    <a:pt x="0" y="565"/>
                  </a:lnTo>
                  <a:lnTo>
                    <a:pt x="0" y="565"/>
                  </a:lnTo>
                  <a:lnTo>
                    <a:pt x="0" y="507"/>
                  </a:lnTo>
                  <a:lnTo>
                    <a:pt x="20" y="448"/>
                  </a:lnTo>
                  <a:lnTo>
                    <a:pt x="98" y="351"/>
                  </a:lnTo>
                  <a:lnTo>
                    <a:pt x="234" y="253"/>
                  </a:lnTo>
                  <a:lnTo>
                    <a:pt x="390" y="175"/>
                  </a:lnTo>
                  <a:lnTo>
                    <a:pt x="604" y="97"/>
                  </a:lnTo>
                  <a:lnTo>
                    <a:pt x="819" y="39"/>
                  </a:lnTo>
                  <a:lnTo>
                    <a:pt x="1072" y="20"/>
                  </a:lnTo>
                  <a:lnTo>
                    <a:pt x="1364" y="0"/>
                  </a:lnTo>
                  <a:lnTo>
                    <a:pt x="1364" y="0"/>
                  </a:lnTo>
                  <a:lnTo>
                    <a:pt x="1637" y="20"/>
                  </a:lnTo>
                  <a:lnTo>
                    <a:pt x="1890" y="39"/>
                  </a:lnTo>
                  <a:lnTo>
                    <a:pt x="2104" y="97"/>
                  </a:lnTo>
                  <a:lnTo>
                    <a:pt x="2319" y="175"/>
                  </a:lnTo>
                  <a:lnTo>
                    <a:pt x="2475" y="253"/>
                  </a:lnTo>
                  <a:lnTo>
                    <a:pt x="2611" y="351"/>
                  </a:lnTo>
                  <a:lnTo>
                    <a:pt x="2689" y="448"/>
                  </a:lnTo>
                  <a:lnTo>
                    <a:pt x="2708" y="507"/>
                  </a:lnTo>
                  <a:lnTo>
                    <a:pt x="2708" y="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7"/>
            <p:cNvSpPr/>
            <p:nvPr/>
          </p:nvSpPr>
          <p:spPr>
            <a:xfrm>
              <a:off x="4043050" y="1767600"/>
              <a:ext cx="164675" cy="247950"/>
            </a:xfrm>
            <a:custGeom>
              <a:avLst/>
              <a:gdLst/>
              <a:ahLst/>
              <a:cxnLst/>
              <a:rect l="l" t="t" r="r" b="b"/>
              <a:pathLst>
                <a:path w="6587" h="9918" extrusionOk="0">
                  <a:moveTo>
                    <a:pt x="1832" y="1"/>
                  </a:moveTo>
                  <a:lnTo>
                    <a:pt x="1579" y="40"/>
                  </a:lnTo>
                  <a:lnTo>
                    <a:pt x="1306" y="79"/>
                  </a:lnTo>
                  <a:lnTo>
                    <a:pt x="1053" y="137"/>
                  </a:lnTo>
                  <a:lnTo>
                    <a:pt x="799" y="215"/>
                  </a:lnTo>
                  <a:lnTo>
                    <a:pt x="566" y="312"/>
                  </a:lnTo>
                  <a:lnTo>
                    <a:pt x="312" y="410"/>
                  </a:lnTo>
                  <a:lnTo>
                    <a:pt x="79" y="527"/>
                  </a:lnTo>
                  <a:lnTo>
                    <a:pt x="449" y="585"/>
                  </a:lnTo>
                  <a:lnTo>
                    <a:pt x="819" y="683"/>
                  </a:lnTo>
                  <a:lnTo>
                    <a:pt x="1092" y="780"/>
                  </a:lnTo>
                  <a:lnTo>
                    <a:pt x="1364" y="897"/>
                  </a:lnTo>
                  <a:lnTo>
                    <a:pt x="1618" y="1033"/>
                  </a:lnTo>
                  <a:lnTo>
                    <a:pt x="1852" y="1209"/>
                  </a:lnTo>
                  <a:lnTo>
                    <a:pt x="2066" y="1384"/>
                  </a:lnTo>
                  <a:lnTo>
                    <a:pt x="2261" y="1579"/>
                  </a:lnTo>
                  <a:lnTo>
                    <a:pt x="2436" y="1774"/>
                  </a:lnTo>
                  <a:lnTo>
                    <a:pt x="2611" y="2007"/>
                  </a:lnTo>
                  <a:lnTo>
                    <a:pt x="2767" y="2241"/>
                  </a:lnTo>
                  <a:lnTo>
                    <a:pt x="2904" y="2475"/>
                  </a:lnTo>
                  <a:lnTo>
                    <a:pt x="3021" y="2728"/>
                  </a:lnTo>
                  <a:lnTo>
                    <a:pt x="3118" y="3001"/>
                  </a:lnTo>
                  <a:lnTo>
                    <a:pt x="3196" y="3274"/>
                  </a:lnTo>
                  <a:lnTo>
                    <a:pt x="3274" y="3547"/>
                  </a:lnTo>
                  <a:lnTo>
                    <a:pt x="3332" y="3839"/>
                  </a:lnTo>
                  <a:lnTo>
                    <a:pt x="3371" y="4131"/>
                  </a:lnTo>
                  <a:lnTo>
                    <a:pt x="3391" y="4424"/>
                  </a:lnTo>
                  <a:lnTo>
                    <a:pt x="3391" y="4716"/>
                  </a:lnTo>
                  <a:lnTo>
                    <a:pt x="3391" y="5008"/>
                  </a:lnTo>
                  <a:lnTo>
                    <a:pt x="3371" y="5300"/>
                  </a:lnTo>
                  <a:lnTo>
                    <a:pt x="3332" y="5593"/>
                  </a:lnTo>
                  <a:lnTo>
                    <a:pt x="3274" y="5885"/>
                  </a:lnTo>
                  <a:lnTo>
                    <a:pt x="3215" y="6177"/>
                  </a:lnTo>
                  <a:lnTo>
                    <a:pt x="3137" y="6450"/>
                  </a:lnTo>
                  <a:lnTo>
                    <a:pt x="3040" y="6723"/>
                  </a:lnTo>
                  <a:lnTo>
                    <a:pt x="2923" y="6995"/>
                  </a:lnTo>
                  <a:lnTo>
                    <a:pt x="2787" y="7268"/>
                  </a:lnTo>
                  <a:lnTo>
                    <a:pt x="2650" y="7521"/>
                  </a:lnTo>
                  <a:lnTo>
                    <a:pt x="2495" y="7755"/>
                  </a:lnTo>
                  <a:lnTo>
                    <a:pt x="2339" y="7970"/>
                  </a:lnTo>
                  <a:lnTo>
                    <a:pt x="2163" y="8184"/>
                  </a:lnTo>
                  <a:lnTo>
                    <a:pt x="1968" y="8398"/>
                  </a:lnTo>
                  <a:lnTo>
                    <a:pt x="1754" y="8574"/>
                  </a:lnTo>
                  <a:lnTo>
                    <a:pt x="1540" y="8749"/>
                  </a:lnTo>
                  <a:lnTo>
                    <a:pt x="1306" y="8905"/>
                  </a:lnTo>
                  <a:lnTo>
                    <a:pt x="1053" y="9022"/>
                  </a:lnTo>
                  <a:lnTo>
                    <a:pt x="799" y="9139"/>
                  </a:lnTo>
                  <a:lnTo>
                    <a:pt x="527" y="9217"/>
                  </a:lnTo>
                  <a:lnTo>
                    <a:pt x="273" y="9294"/>
                  </a:lnTo>
                  <a:lnTo>
                    <a:pt x="1" y="9333"/>
                  </a:lnTo>
                  <a:lnTo>
                    <a:pt x="234" y="9450"/>
                  </a:lnTo>
                  <a:lnTo>
                    <a:pt x="488" y="9567"/>
                  </a:lnTo>
                  <a:lnTo>
                    <a:pt x="741" y="9684"/>
                  </a:lnTo>
                  <a:lnTo>
                    <a:pt x="1014" y="9762"/>
                  </a:lnTo>
                  <a:lnTo>
                    <a:pt x="1267" y="9821"/>
                  </a:lnTo>
                  <a:lnTo>
                    <a:pt x="1540" y="9879"/>
                  </a:lnTo>
                  <a:lnTo>
                    <a:pt x="1832" y="9898"/>
                  </a:lnTo>
                  <a:lnTo>
                    <a:pt x="2105" y="9918"/>
                  </a:lnTo>
                  <a:lnTo>
                    <a:pt x="2339" y="9898"/>
                  </a:lnTo>
                  <a:lnTo>
                    <a:pt x="2572" y="9879"/>
                  </a:lnTo>
                  <a:lnTo>
                    <a:pt x="2787" y="9860"/>
                  </a:lnTo>
                  <a:lnTo>
                    <a:pt x="3001" y="9801"/>
                  </a:lnTo>
                  <a:lnTo>
                    <a:pt x="3215" y="9762"/>
                  </a:lnTo>
                  <a:lnTo>
                    <a:pt x="3430" y="9684"/>
                  </a:lnTo>
                  <a:lnTo>
                    <a:pt x="3644" y="9606"/>
                  </a:lnTo>
                  <a:lnTo>
                    <a:pt x="3839" y="9528"/>
                  </a:lnTo>
                  <a:lnTo>
                    <a:pt x="4229" y="9314"/>
                  </a:lnTo>
                  <a:lnTo>
                    <a:pt x="4599" y="9061"/>
                  </a:lnTo>
                  <a:lnTo>
                    <a:pt x="4949" y="8768"/>
                  </a:lnTo>
                  <a:lnTo>
                    <a:pt x="5261" y="8457"/>
                  </a:lnTo>
                  <a:lnTo>
                    <a:pt x="5553" y="8106"/>
                  </a:lnTo>
                  <a:lnTo>
                    <a:pt x="5807" y="7716"/>
                  </a:lnTo>
                  <a:lnTo>
                    <a:pt x="6041" y="7307"/>
                  </a:lnTo>
                  <a:lnTo>
                    <a:pt x="6235" y="6878"/>
                  </a:lnTo>
                  <a:lnTo>
                    <a:pt x="6372" y="6430"/>
                  </a:lnTo>
                  <a:lnTo>
                    <a:pt x="6489" y="5963"/>
                  </a:lnTo>
                  <a:lnTo>
                    <a:pt x="6547" y="5456"/>
                  </a:lnTo>
                  <a:lnTo>
                    <a:pt x="6567" y="5203"/>
                  </a:lnTo>
                  <a:lnTo>
                    <a:pt x="6586" y="4950"/>
                  </a:lnTo>
                  <a:lnTo>
                    <a:pt x="6567" y="4696"/>
                  </a:lnTo>
                  <a:lnTo>
                    <a:pt x="6547" y="4443"/>
                  </a:lnTo>
                  <a:lnTo>
                    <a:pt x="6489" y="3956"/>
                  </a:lnTo>
                  <a:lnTo>
                    <a:pt x="6372" y="3488"/>
                  </a:lnTo>
                  <a:lnTo>
                    <a:pt x="6235" y="3021"/>
                  </a:lnTo>
                  <a:lnTo>
                    <a:pt x="6041" y="2592"/>
                  </a:lnTo>
                  <a:lnTo>
                    <a:pt x="5807" y="2183"/>
                  </a:lnTo>
                  <a:lnTo>
                    <a:pt x="5553" y="1813"/>
                  </a:lnTo>
                  <a:lnTo>
                    <a:pt x="5261" y="1462"/>
                  </a:lnTo>
                  <a:lnTo>
                    <a:pt x="4949" y="1131"/>
                  </a:lnTo>
                  <a:lnTo>
                    <a:pt x="4599" y="838"/>
                  </a:lnTo>
                  <a:lnTo>
                    <a:pt x="4229" y="605"/>
                  </a:lnTo>
                  <a:lnTo>
                    <a:pt x="3839" y="390"/>
                  </a:lnTo>
                  <a:lnTo>
                    <a:pt x="3644" y="293"/>
                  </a:lnTo>
                  <a:lnTo>
                    <a:pt x="3430" y="215"/>
                  </a:lnTo>
                  <a:lnTo>
                    <a:pt x="3215" y="157"/>
                  </a:lnTo>
                  <a:lnTo>
                    <a:pt x="3001" y="98"/>
                  </a:lnTo>
                  <a:lnTo>
                    <a:pt x="2787" y="59"/>
                  </a:lnTo>
                  <a:lnTo>
                    <a:pt x="2572" y="20"/>
                  </a:lnTo>
                  <a:lnTo>
                    <a:pt x="233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7"/>
            <p:cNvSpPr/>
            <p:nvPr/>
          </p:nvSpPr>
          <p:spPr>
            <a:xfrm>
              <a:off x="4043050" y="1767600"/>
              <a:ext cx="164675" cy="247950"/>
            </a:xfrm>
            <a:custGeom>
              <a:avLst/>
              <a:gdLst/>
              <a:ahLst/>
              <a:cxnLst/>
              <a:rect l="l" t="t" r="r" b="b"/>
              <a:pathLst>
                <a:path w="6587" h="9918" fill="none" extrusionOk="0">
                  <a:moveTo>
                    <a:pt x="6586" y="4950"/>
                  </a:moveTo>
                  <a:lnTo>
                    <a:pt x="6586" y="4950"/>
                  </a:lnTo>
                  <a:lnTo>
                    <a:pt x="6567" y="5203"/>
                  </a:lnTo>
                  <a:lnTo>
                    <a:pt x="6547" y="5456"/>
                  </a:lnTo>
                  <a:lnTo>
                    <a:pt x="6489" y="5963"/>
                  </a:lnTo>
                  <a:lnTo>
                    <a:pt x="6372" y="6430"/>
                  </a:lnTo>
                  <a:lnTo>
                    <a:pt x="6235" y="6878"/>
                  </a:lnTo>
                  <a:lnTo>
                    <a:pt x="6041" y="7307"/>
                  </a:lnTo>
                  <a:lnTo>
                    <a:pt x="5807" y="7716"/>
                  </a:lnTo>
                  <a:lnTo>
                    <a:pt x="5553" y="8106"/>
                  </a:lnTo>
                  <a:lnTo>
                    <a:pt x="5261" y="8457"/>
                  </a:lnTo>
                  <a:lnTo>
                    <a:pt x="4949" y="8768"/>
                  </a:lnTo>
                  <a:lnTo>
                    <a:pt x="4599" y="9061"/>
                  </a:lnTo>
                  <a:lnTo>
                    <a:pt x="4229" y="9314"/>
                  </a:lnTo>
                  <a:lnTo>
                    <a:pt x="3839" y="9528"/>
                  </a:lnTo>
                  <a:lnTo>
                    <a:pt x="3644" y="9606"/>
                  </a:lnTo>
                  <a:lnTo>
                    <a:pt x="3430" y="9684"/>
                  </a:lnTo>
                  <a:lnTo>
                    <a:pt x="3215" y="9762"/>
                  </a:lnTo>
                  <a:lnTo>
                    <a:pt x="3001" y="9801"/>
                  </a:lnTo>
                  <a:lnTo>
                    <a:pt x="2787" y="9860"/>
                  </a:lnTo>
                  <a:lnTo>
                    <a:pt x="2572" y="9879"/>
                  </a:lnTo>
                  <a:lnTo>
                    <a:pt x="2339" y="9898"/>
                  </a:lnTo>
                  <a:lnTo>
                    <a:pt x="2105" y="9918"/>
                  </a:lnTo>
                  <a:lnTo>
                    <a:pt x="2105" y="9918"/>
                  </a:lnTo>
                  <a:lnTo>
                    <a:pt x="1832" y="9898"/>
                  </a:lnTo>
                  <a:lnTo>
                    <a:pt x="1540" y="9879"/>
                  </a:lnTo>
                  <a:lnTo>
                    <a:pt x="1267" y="9821"/>
                  </a:lnTo>
                  <a:lnTo>
                    <a:pt x="1014" y="9762"/>
                  </a:lnTo>
                  <a:lnTo>
                    <a:pt x="741" y="9684"/>
                  </a:lnTo>
                  <a:lnTo>
                    <a:pt x="488" y="9567"/>
                  </a:lnTo>
                  <a:lnTo>
                    <a:pt x="234" y="9450"/>
                  </a:lnTo>
                  <a:lnTo>
                    <a:pt x="1" y="9333"/>
                  </a:lnTo>
                  <a:lnTo>
                    <a:pt x="1" y="9333"/>
                  </a:lnTo>
                  <a:lnTo>
                    <a:pt x="273" y="9294"/>
                  </a:lnTo>
                  <a:lnTo>
                    <a:pt x="527" y="9217"/>
                  </a:lnTo>
                  <a:lnTo>
                    <a:pt x="527" y="9217"/>
                  </a:lnTo>
                  <a:lnTo>
                    <a:pt x="799" y="9139"/>
                  </a:lnTo>
                  <a:lnTo>
                    <a:pt x="1053" y="9022"/>
                  </a:lnTo>
                  <a:lnTo>
                    <a:pt x="1053" y="9022"/>
                  </a:lnTo>
                  <a:lnTo>
                    <a:pt x="1306" y="8905"/>
                  </a:lnTo>
                  <a:lnTo>
                    <a:pt x="1540" y="8749"/>
                  </a:lnTo>
                  <a:lnTo>
                    <a:pt x="1754" y="8574"/>
                  </a:lnTo>
                  <a:lnTo>
                    <a:pt x="1968" y="8398"/>
                  </a:lnTo>
                  <a:lnTo>
                    <a:pt x="1968" y="8398"/>
                  </a:lnTo>
                  <a:lnTo>
                    <a:pt x="2163" y="8184"/>
                  </a:lnTo>
                  <a:lnTo>
                    <a:pt x="2339" y="7970"/>
                  </a:lnTo>
                  <a:lnTo>
                    <a:pt x="2495" y="7755"/>
                  </a:lnTo>
                  <a:lnTo>
                    <a:pt x="2650" y="7521"/>
                  </a:lnTo>
                  <a:lnTo>
                    <a:pt x="2650" y="7521"/>
                  </a:lnTo>
                  <a:lnTo>
                    <a:pt x="2787" y="7268"/>
                  </a:lnTo>
                  <a:lnTo>
                    <a:pt x="2923" y="6995"/>
                  </a:lnTo>
                  <a:lnTo>
                    <a:pt x="3040" y="6723"/>
                  </a:lnTo>
                  <a:lnTo>
                    <a:pt x="3137" y="6450"/>
                  </a:lnTo>
                  <a:lnTo>
                    <a:pt x="3215" y="6177"/>
                  </a:lnTo>
                  <a:lnTo>
                    <a:pt x="3274" y="5885"/>
                  </a:lnTo>
                  <a:lnTo>
                    <a:pt x="3332" y="5593"/>
                  </a:lnTo>
                  <a:lnTo>
                    <a:pt x="3371" y="5300"/>
                  </a:lnTo>
                  <a:lnTo>
                    <a:pt x="3371" y="5300"/>
                  </a:lnTo>
                  <a:lnTo>
                    <a:pt x="3391" y="5008"/>
                  </a:lnTo>
                  <a:lnTo>
                    <a:pt x="3391" y="4716"/>
                  </a:lnTo>
                  <a:lnTo>
                    <a:pt x="3391" y="4424"/>
                  </a:lnTo>
                  <a:lnTo>
                    <a:pt x="3371" y="4131"/>
                  </a:lnTo>
                  <a:lnTo>
                    <a:pt x="3371" y="4131"/>
                  </a:lnTo>
                  <a:lnTo>
                    <a:pt x="3332" y="3839"/>
                  </a:lnTo>
                  <a:lnTo>
                    <a:pt x="3274" y="3547"/>
                  </a:lnTo>
                  <a:lnTo>
                    <a:pt x="3196" y="3274"/>
                  </a:lnTo>
                  <a:lnTo>
                    <a:pt x="3118" y="3001"/>
                  </a:lnTo>
                  <a:lnTo>
                    <a:pt x="3118" y="3001"/>
                  </a:lnTo>
                  <a:lnTo>
                    <a:pt x="3021" y="2728"/>
                  </a:lnTo>
                  <a:lnTo>
                    <a:pt x="2904" y="2475"/>
                  </a:lnTo>
                  <a:lnTo>
                    <a:pt x="2767" y="2241"/>
                  </a:lnTo>
                  <a:lnTo>
                    <a:pt x="2611" y="2007"/>
                  </a:lnTo>
                  <a:lnTo>
                    <a:pt x="2611" y="2007"/>
                  </a:lnTo>
                  <a:lnTo>
                    <a:pt x="2436" y="1774"/>
                  </a:lnTo>
                  <a:lnTo>
                    <a:pt x="2261" y="1579"/>
                  </a:lnTo>
                  <a:lnTo>
                    <a:pt x="2066" y="1384"/>
                  </a:lnTo>
                  <a:lnTo>
                    <a:pt x="1852" y="1209"/>
                  </a:lnTo>
                  <a:lnTo>
                    <a:pt x="1852" y="1209"/>
                  </a:lnTo>
                  <a:lnTo>
                    <a:pt x="1618" y="1033"/>
                  </a:lnTo>
                  <a:lnTo>
                    <a:pt x="1364" y="897"/>
                  </a:lnTo>
                  <a:lnTo>
                    <a:pt x="1092" y="780"/>
                  </a:lnTo>
                  <a:lnTo>
                    <a:pt x="819" y="683"/>
                  </a:lnTo>
                  <a:lnTo>
                    <a:pt x="819" y="683"/>
                  </a:lnTo>
                  <a:lnTo>
                    <a:pt x="449" y="585"/>
                  </a:lnTo>
                  <a:lnTo>
                    <a:pt x="79" y="527"/>
                  </a:lnTo>
                  <a:lnTo>
                    <a:pt x="79" y="527"/>
                  </a:lnTo>
                  <a:lnTo>
                    <a:pt x="312" y="410"/>
                  </a:lnTo>
                  <a:lnTo>
                    <a:pt x="566" y="312"/>
                  </a:lnTo>
                  <a:lnTo>
                    <a:pt x="799" y="215"/>
                  </a:lnTo>
                  <a:lnTo>
                    <a:pt x="1053" y="137"/>
                  </a:lnTo>
                  <a:lnTo>
                    <a:pt x="1306" y="79"/>
                  </a:lnTo>
                  <a:lnTo>
                    <a:pt x="1579" y="40"/>
                  </a:lnTo>
                  <a:lnTo>
                    <a:pt x="1832" y="1"/>
                  </a:lnTo>
                  <a:lnTo>
                    <a:pt x="2105" y="1"/>
                  </a:lnTo>
                  <a:lnTo>
                    <a:pt x="2105" y="1"/>
                  </a:lnTo>
                  <a:lnTo>
                    <a:pt x="2339" y="1"/>
                  </a:lnTo>
                  <a:lnTo>
                    <a:pt x="2572" y="20"/>
                  </a:lnTo>
                  <a:lnTo>
                    <a:pt x="2787" y="59"/>
                  </a:lnTo>
                  <a:lnTo>
                    <a:pt x="3001" y="98"/>
                  </a:lnTo>
                  <a:lnTo>
                    <a:pt x="3215" y="157"/>
                  </a:lnTo>
                  <a:lnTo>
                    <a:pt x="3430" y="215"/>
                  </a:lnTo>
                  <a:lnTo>
                    <a:pt x="3644" y="293"/>
                  </a:lnTo>
                  <a:lnTo>
                    <a:pt x="3839" y="390"/>
                  </a:lnTo>
                  <a:lnTo>
                    <a:pt x="4229" y="605"/>
                  </a:lnTo>
                  <a:lnTo>
                    <a:pt x="4599" y="838"/>
                  </a:lnTo>
                  <a:lnTo>
                    <a:pt x="4949" y="1131"/>
                  </a:lnTo>
                  <a:lnTo>
                    <a:pt x="5261" y="1462"/>
                  </a:lnTo>
                  <a:lnTo>
                    <a:pt x="5553" y="1813"/>
                  </a:lnTo>
                  <a:lnTo>
                    <a:pt x="5807" y="2183"/>
                  </a:lnTo>
                  <a:lnTo>
                    <a:pt x="6041" y="2592"/>
                  </a:lnTo>
                  <a:lnTo>
                    <a:pt x="6235" y="3021"/>
                  </a:lnTo>
                  <a:lnTo>
                    <a:pt x="6372" y="3488"/>
                  </a:lnTo>
                  <a:lnTo>
                    <a:pt x="6489" y="3956"/>
                  </a:lnTo>
                  <a:lnTo>
                    <a:pt x="6547" y="4443"/>
                  </a:lnTo>
                  <a:lnTo>
                    <a:pt x="6567" y="4696"/>
                  </a:lnTo>
                  <a:lnTo>
                    <a:pt x="6586" y="49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7"/>
            <p:cNvSpPr/>
            <p:nvPr/>
          </p:nvSpPr>
          <p:spPr>
            <a:xfrm>
              <a:off x="3984125" y="1777825"/>
              <a:ext cx="163675" cy="227025"/>
            </a:xfrm>
            <a:custGeom>
              <a:avLst/>
              <a:gdLst/>
              <a:ahLst/>
              <a:cxnLst/>
              <a:rect l="l" t="t" r="r" b="b"/>
              <a:pathLst>
                <a:path w="6547" h="9081" extrusionOk="0">
                  <a:moveTo>
                    <a:pt x="2903" y="1"/>
                  </a:moveTo>
                  <a:lnTo>
                    <a:pt x="2650" y="20"/>
                  </a:lnTo>
                  <a:lnTo>
                    <a:pt x="2358" y="176"/>
                  </a:lnTo>
                  <a:lnTo>
                    <a:pt x="2085" y="352"/>
                  </a:lnTo>
                  <a:lnTo>
                    <a:pt x="1832" y="546"/>
                  </a:lnTo>
                  <a:lnTo>
                    <a:pt x="1578" y="761"/>
                  </a:lnTo>
                  <a:lnTo>
                    <a:pt x="1344" y="994"/>
                  </a:lnTo>
                  <a:lnTo>
                    <a:pt x="1130" y="1248"/>
                  </a:lnTo>
                  <a:lnTo>
                    <a:pt x="916" y="1521"/>
                  </a:lnTo>
                  <a:lnTo>
                    <a:pt x="740" y="1813"/>
                  </a:lnTo>
                  <a:lnTo>
                    <a:pt x="565" y="2125"/>
                  </a:lnTo>
                  <a:lnTo>
                    <a:pt x="429" y="2436"/>
                  </a:lnTo>
                  <a:lnTo>
                    <a:pt x="292" y="2748"/>
                  </a:lnTo>
                  <a:lnTo>
                    <a:pt x="195" y="3099"/>
                  </a:lnTo>
                  <a:lnTo>
                    <a:pt x="97" y="3449"/>
                  </a:lnTo>
                  <a:lnTo>
                    <a:pt x="39" y="3800"/>
                  </a:lnTo>
                  <a:lnTo>
                    <a:pt x="0" y="4170"/>
                  </a:lnTo>
                  <a:lnTo>
                    <a:pt x="0" y="4541"/>
                  </a:lnTo>
                  <a:lnTo>
                    <a:pt x="0" y="4911"/>
                  </a:lnTo>
                  <a:lnTo>
                    <a:pt x="39" y="5281"/>
                  </a:lnTo>
                  <a:lnTo>
                    <a:pt x="97" y="5651"/>
                  </a:lnTo>
                  <a:lnTo>
                    <a:pt x="195" y="5982"/>
                  </a:lnTo>
                  <a:lnTo>
                    <a:pt x="292" y="6333"/>
                  </a:lnTo>
                  <a:lnTo>
                    <a:pt x="409" y="6664"/>
                  </a:lnTo>
                  <a:lnTo>
                    <a:pt x="565" y="6976"/>
                  </a:lnTo>
                  <a:lnTo>
                    <a:pt x="721" y="7268"/>
                  </a:lnTo>
                  <a:lnTo>
                    <a:pt x="916" y="7561"/>
                  </a:lnTo>
                  <a:lnTo>
                    <a:pt x="1111" y="7833"/>
                  </a:lnTo>
                  <a:lnTo>
                    <a:pt x="1325" y="8087"/>
                  </a:lnTo>
                  <a:lnTo>
                    <a:pt x="1559" y="8320"/>
                  </a:lnTo>
                  <a:lnTo>
                    <a:pt x="1812" y="8535"/>
                  </a:lnTo>
                  <a:lnTo>
                    <a:pt x="2065" y="8730"/>
                  </a:lnTo>
                  <a:lnTo>
                    <a:pt x="2338" y="8905"/>
                  </a:lnTo>
                  <a:lnTo>
                    <a:pt x="2630" y="9061"/>
                  </a:lnTo>
                  <a:lnTo>
                    <a:pt x="2923" y="9080"/>
                  </a:lnTo>
                  <a:lnTo>
                    <a:pt x="3117" y="9080"/>
                  </a:lnTo>
                  <a:lnTo>
                    <a:pt x="3312" y="9061"/>
                  </a:lnTo>
                  <a:lnTo>
                    <a:pt x="3682" y="8983"/>
                  </a:lnTo>
                  <a:lnTo>
                    <a:pt x="3877" y="8924"/>
                  </a:lnTo>
                  <a:lnTo>
                    <a:pt x="4092" y="8847"/>
                  </a:lnTo>
                  <a:lnTo>
                    <a:pt x="4072" y="8847"/>
                  </a:lnTo>
                  <a:lnTo>
                    <a:pt x="4267" y="8749"/>
                  </a:lnTo>
                  <a:lnTo>
                    <a:pt x="4442" y="8652"/>
                  </a:lnTo>
                  <a:lnTo>
                    <a:pt x="4637" y="8535"/>
                  </a:lnTo>
                  <a:lnTo>
                    <a:pt x="4832" y="8398"/>
                  </a:lnTo>
                  <a:lnTo>
                    <a:pt x="5007" y="8243"/>
                  </a:lnTo>
                  <a:lnTo>
                    <a:pt x="5183" y="8087"/>
                  </a:lnTo>
                  <a:lnTo>
                    <a:pt x="5358" y="7892"/>
                  </a:lnTo>
                  <a:lnTo>
                    <a:pt x="5533" y="7697"/>
                  </a:lnTo>
                  <a:lnTo>
                    <a:pt x="5533" y="7677"/>
                  </a:lnTo>
                  <a:lnTo>
                    <a:pt x="5689" y="7444"/>
                  </a:lnTo>
                  <a:lnTo>
                    <a:pt x="5845" y="7210"/>
                  </a:lnTo>
                  <a:lnTo>
                    <a:pt x="6001" y="6937"/>
                  </a:lnTo>
                  <a:lnTo>
                    <a:pt x="6137" y="6645"/>
                  </a:lnTo>
                  <a:lnTo>
                    <a:pt x="6118" y="6664"/>
                  </a:lnTo>
                  <a:lnTo>
                    <a:pt x="6254" y="6333"/>
                  </a:lnTo>
                  <a:lnTo>
                    <a:pt x="6352" y="6002"/>
                  </a:lnTo>
                  <a:lnTo>
                    <a:pt x="6430" y="5651"/>
                  </a:lnTo>
                  <a:lnTo>
                    <a:pt x="6488" y="5300"/>
                  </a:lnTo>
                  <a:lnTo>
                    <a:pt x="6488" y="5320"/>
                  </a:lnTo>
                  <a:lnTo>
                    <a:pt x="6527" y="4930"/>
                  </a:lnTo>
                  <a:lnTo>
                    <a:pt x="6547" y="4541"/>
                  </a:lnTo>
                  <a:lnTo>
                    <a:pt x="6527" y="4151"/>
                  </a:lnTo>
                  <a:lnTo>
                    <a:pt x="6488" y="3761"/>
                  </a:lnTo>
                  <a:lnTo>
                    <a:pt x="6410" y="3313"/>
                  </a:lnTo>
                  <a:lnTo>
                    <a:pt x="6332" y="2982"/>
                  </a:lnTo>
                  <a:lnTo>
                    <a:pt x="6313" y="2923"/>
                  </a:lnTo>
                  <a:lnTo>
                    <a:pt x="6137" y="2436"/>
                  </a:lnTo>
                  <a:lnTo>
                    <a:pt x="6118" y="2397"/>
                  </a:lnTo>
                  <a:lnTo>
                    <a:pt x="6001" y="2164"/>
                  </a:lnTo>
                  <a:lnTo>
                    <a:pt x="5884" y="1930"/>
                  </a:lnTo>
                  <a:lnTo>
                    <a:pt x="5748" y="1696"/>
                  </a:lnTo>
                  <a:lnTo>
                    <a:pt x="5572" y="1462"/>
                  </a:lnTo>
                  <a:lnTo>
                    <a:pt x="5553" y="1423"/>
                  </a:lnTo>
                  <a:lnTo>
                    <a:pt x="5533" y="1404"/>
                  </a:lnTo>
                  <a:lnTo>
                    <a:pt x="5397" y="1228"/>
                  </a:lnTo>
                  <a:lnTo>
                    <a:pt x="5202" y="1033"/>
                  </a:lnTo>
                  <a:lnTo>
                    <a:pt x="5085" y="897"/>
                  </a:lnTo>
                  <a:lnTo>
                    <a:pt x="5066" y="878"/>
                  </a:lnTo>
                  <a:lnTo>
                    <a:pt x="4910" y="741"/>
                  </a:lnTo>
                  <a:lnTo>
                    <a:pt x="4832" y="683"/>
                  </a:lnTo>
                  <a:lnTo>
                    <a:pt x="4637" y="566"/>
                  </a:lnTo>
                  <a:lnTo>
                    <a:pt x="4481" y="449"/>
                  </a:lnTo>
                  <a:lnTo>
                    <a:pt x="4442" y="429"/>
                  </a:lnTo>
                  <a:lnTo>
                    <a:pt x="4403" y="410"/>
                  </a:lnTo>
                  <a:lnTo>
                    <a:pt x="4384" y="390"/>
                  </a:lnTo>
                  <a:lnTo>
                    <a:pt x="4364" y="371"/>
                  </a:lnTo>
                  <a:lnTo>
                    <a:pt x="4072" y="235"/>
                  </a:lnTo>
                  <a:lnTo>
                    <a:pt x="4033" y="235"/>
                  </a:lnTo>
                  <a:lnTo>
                    <a:pt x="4033" y="215"/>
                  </a:lnTo>
                  <a:lnTo>
                    <a:pt x="3994" y="215"/>
                  </a:lnTo>
                  <a:lnTo>
                    <a:pt x="3975" y="196"/>
                  </a:lnTo>
                  <a:lnTo>
                    <a:pt x="3936" y="196"/>
                  </a:lnTo>
                  <a:lnTo>
                    <a:pt x="3682" y="98"/>
                  </a:lnTo>
                  <a:lnTo>
                    <a:pt x="3429" y="59"/>
                  </a:lnTo>
                  <a:lnTo>
                    <a:pt x="3390" y="40"/>
                  </a:lnTo>
                  <a:lnTo>
                    <a:pt x="3371" y="40"/>
                  </a:lnTo>
                  <a:lnTo>
                    <a:pt x="3293" y="20"/>
                  </a:lnTo>
                  <a:lnTo>
                    <a:pt x="2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7"/>
            <p:cNvSpPr/>
            <p:nvPr/>
          </p:nvSpPr>
          <p:spPr>
            <a:xfrm>
              <a:off x="3984125" y="1777825"/>
              <a:ext cx="163675" cy="227025"/>
            </a:xfrm>
            <a:custGeom>
              <a:avLst/>
              <a:gdLst/>
              <a:ahLst/>
              <a:cxnLst/>
              <a:rect l="l" t="t" r="r" b="b"/>
              <a:pathLst>
                <a:path w="6547" h="9081" fill="none" extrusionOk="0">
                  <a:moveTo>
                    <a:pt x="2923" y="1"/>
                  </a:moveTo>
                  <a:lnTo>
                    <a:pt x="2923" y="1"/>
                  </a:lnTo>
                  <a:lnTo>
                    <a:pt x="3293" y="20"/>
                  </a:lnTo>
                  <a:lnTo>
                    <a:pt x="3293" y="20"/>
                  </a:lnTo>
                  <a:lnTo>
                    <a:pt x="3371" y="40"/>
                  </a:lnTo>
                  <a:lnTo>
                    <a:pt x="3371" y="40"/>
                  </a:lnTo>
                  <a:lnTo>
                    <a:pt x="3390" y="40"/>
                  </a:lnTo>
                  <a:lnTo>
                    <a:pt x="3390" y="40"/>
                  </a:lnTo>
                  <a:lnTo>
                    <a:pt x="3429" y="59"/>
                  </a:lnTo>
                  <a:lnTo>
                    <a:pt x="3429" y="59"/>
                  </a:lnTo>
                  <a:lnTo>
                    <a:pt x="3429" y="59"/>
                  </a:lnTo>
                  <a:lnTo>
                    <a:pt x="3682" y="98"/>
                  </a:lnTo>
                  <a:lnTo>
                    <a:pt x="3682" y="98"/>
                  </a:lnTo>
                  <a:lnTo>
                    <a:pt x="3936" y="196"/>
                  </a:lnTo>
                  <a:lnTo>
                    <a:pt x="3936" y="196"/>
                  </a:lnTo>
                  <a:lnTo>
                    <a:pt x="3936" y="196"/>
                  </a:lnTo>
                  <a:lnTo>
                    <a:pt x="3975" y="196"/>
                  </a:lnTo>
                  <a:lnTo>
                    <a:pt x="3994" y="215"/>
                  </a:lnTo>
                  <a:lnTo>
                    <a:pt x="3994" y="215"/>
                  </a:lnTo>
                  <a:lnTo>
                    <a:pt x="4033" y="215"/>
                  </a:lnTo>
                  <a:lnTo>
                    <a:pt x="4033" y="235"/>
                  </a:lnTo>
                  <a:lnTo>
                    <a:pt x="4033" y="235"/>
                  </a:lnTo>
                  <a:lnTo>
                    <a:pt x="4072" y="235"/>
                  </a:lnTo>
                  <a:lnTo>
                    <a:pt x="4072" y="235"/>
                  </a:lnTo>
                  <a:lnTo>
                    <a:pt x="4072" y="235"/>
                  </a:lnTo>
                  <a:lnTo>
                    <a:pt x="4072" y="235"/>
                  </a:lnTo>
                  <a:lnTo>
                    <a:pt x="4072" y="235"/>
                  </a:lnTo>
                  <a:lnTo>
                    <a:pt x="4364" y="371"/>
                  </a:lnTo>
                  <a:lnTo>
                    <a:pt x="4384" y="390"/>
                  </a:lnTo>
                  <a:lnTo>
                    <a:pt x="4403" y="410"/>
                  </a:lnTo>
                  <a:lnTo>
                    <a:pt x="4442" y="429"/>
                  </a:lnTo>
                  <a:lnTo>
                    <a:pt x="4442" y="429"/>
                  </a:lnTo>
                  <a:lnTo>
                    <a:pt x="4481" y="449"/>
                  </a:lnTo>
                  <a:lnTo>
                    <a:pt x="4481" y="449"/>
                  </a:lnTo>
                  <a:lnTo>
                    <a:pt x="4637" y="566"/>
                  </a:lnTo>
                  <a:lnTo>
                    <a:pt x="4637" y="566"/>
                  </a:lnTo>
                  <a:lnTo>
                    <a:pt x="4832" y="683"/>
                  </a:lnTo>
                  <a:lnTo>
                    <a:pt x="4832" y="683"/>
                  </a:lnTo>
                  <a:lnTo>
                    <a:pt x="4832" y="683"/>
                  </a:lnTo>
                  <a:lnTo>
                    <a:pt x="4832" y="683"/>
                  </a:lnTo>
                  <a:lnTo>
                    <a:pt x="4832" y="683"/>
                  </a:lnTo>
                  <a:lnTo>
                    <a:pt x="4832" y="683"/>
                  </a:lnTo>
                  <a:lnTo>
                    <a:pt x="4832" y="683"/>
                  </a:lnTo>
                  <a:lnTo>
                    <a:pt x="4910" y="741"/>
                  </a:lnTo>
                  <a:lnTo>
                    <a:pt x="4910" y="741"/>
                  </a:lnTo>
                  <a:lnTo>
                    <a:pt x="5066" y="878"/>
                  </a:lnTo>
                  <a:lnTo>
                    <a:pt x="5066" y="878"/>
                  </a:lnTo>
                  <a:lnTo>
                    <a:pt x="5066" y="878"/>
                  </a:lnTo>
                  <a:lnTo>
                    <a:pt x="5085" y="897"/>
                  </a:lnTo>
                  <a:lnTo>
                    <a:pt x="5085" y="897"/>
                  </a:lnTo>
                  <a:lnTo>
                    <a:pt x="5202" y="1033"/>
                  </a:lnTo>
                  <a:lnTo>
                    <a:pt x="5202" y="1033"/>
                  </a:lnTo>
                  <a:lnTo>
                    <a:pt x="5397" y="1228"/>
                  </a:lnTo>
                  <a:lnTo>
                    <a:pt x="5397" y="1228"/>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53" y="1423"/>
                  </a:lnTo>
                  <a:lnTo>
                    <a:pt x="5533" y="1404"/>
                  </a:lnTo>
                  <a:lnTo>
                    <a:pt x="5553" y="1423"/>
                  </a:lnTo>
                  <a:lnTo>
                    <a:pt x="5553" y="1423"/>
                  </a:lnTo>
                  <a:lnTo>
                    <a:pt x="5553" y="1423"/>
                  </a:lnTo>
                  <a:lnTo>
                    <a:pt x="5553" y="1423"/>
                  </a:lnTo>
                  <a:lnTo>
                    <a:pt x="5572" y="1462"/>
                  </a:lnTo>
                  <a:lnTo>
                    <a:pt x="5572" y="1462"/>
                  </a:lnTo>
                  <a:lnTo>
                    <a:pt x="5748" y="1696"/>
                  </a:lnTo>
                  <a:lnTo>
                    <a:pt x="5748" y="1696"/>
                  </a:lnTo>
                  <a:lnTo>
                    <a:pt x="5884" y="1930"/>
                  </a:lnTo>
                  <a:lnTo>
                    <a:pt x="5884" y="1930"/>
                  </a:lnTo>
                  <a:lnTo>
                    <a:pt x="6001" y="2164"/>
                  </a:lnTo>
                  <a:lnTo>
                    <a:pt x="6118" y="2397"/>
                  </a:lnTo>
                  <a:lnTo>
                    <a:pt x="6118" y="2397"/>
                  </a:lnTo>
                  <a:lnTo>
                    <a:pt x="6118" y="2397"/>
                  </a:lnTo>
                  <a:lnTo>
                    <a:pt x="6118" y="2397"/>
                  </a:lnTo>
                  <a:lnTo>
                    <a:pt x="6137" y="2436"/>
                  </a:lnTo>
                  <a:lnTo>
                    <a:pt x="6137" y="2456"/>
                  </a:lnTo>
                  <a:lnTo>
                    <a:pt x="6137" y="2436"/>
                  </a:lnTo>
                  <a:lnTo>
                    <a:pt x="6137" y="2436"/>
                  </a:lnTo>
                  <a:lnTo>
                    <a:pt x="6137" y="2436"/>
                  </a:lnTo>
                  <a:lnTo>
                    <a:pt x="6313" y="2923"/>
                  </a:lnTo>
                  <a:lnTo>
                    <a:pt x="6332" y="2982"/>
                  </a:lnTo>
                  <a:lnTo>
                    <a:pt x="6332" y="2982"/>
                  </a:lnTo>
                  <a:lnTo>
                    <a:pt x="6410" y="3313"/>
                  </a:lnTo>
                  <a:lnTo>
                    <a:pt x="6410" y="3313"/>
                  </a:lnTo>
                  <a:lnTo>
                    <a:pt x="6488" y="3761"/>
                  </a:lnTo>
                  <a:lnTo>
                    <a:pt x="6488" y="3781"/>
                  </a:lnTo>
                  <a:lnTo>
                    <a:pt x="6488" y="3761"/>
                  </a:lnTo>
                  <a:lnTo>
                    <a:pt x="6488" y="3761"/>
                  </a:lnTo>
                  <a:lnTo>
                    <a:pt x="6488" y="3761"/>
                  </a:lnTo>
                  <a:lnTo>
                    <a:pt x="6527" y="4151"/>
                  </a:lnTo>
                  <a:lnTo>
                    <a:pt x="6547" y="4541"/>
                  </a:lnTo>
                  <a:lnTo>
                    <a:pt x="6547" y="4541"/>
                  </a:lnTo>
                  <a:lnTo>
                    <a:pt x="6527" y="4930"/>
                  </a:lnTo>
                  <a:lnTo>
                    <a:pt x="6488" y="5320"/>
                  </a:lnTo>
                  <a:lnTo>
                    <a:pt x="6488" y="5320"/>
                  </a:lnTo>
                  <a:lnTo>
                    <a:pt x="6488" y="5300"/>
                  </a:lnTo>
                  <a:lnTo>
                    <a:pt x="6488" y="5300"/>
                  </a:lnTo>
                  <a:lnTo>
                    <a:pt x="6430" y="5651"/>
                  </a:lnTo>
                  <a:lnTo>
                    <a:pt x="6352" y="6002"/>
                  </a:lnTo>
                  <a:lnTo>
                    <a:pt x="6352" y="6002"/>
                  </a:lnTo>
                  <a:lnTo>
                    <a:pt x="6254" y="6333"/>
                  </a:lnTo>
                  <a:lnTo>
                    <a:pt x="6118" y="6664"/>
                  </a:lnTo>
                  <a:lnTo>
                    <a:pt x="6118" y="6664"/>
                  </a:lnTo>
                  <a:lnTo>
                    <a:pt x="6118" y="6664"/>
                  </a:lnTo>
                  <a:lnTo>
                    <a:pt x="6137" y="6645"/>
                  </a:lnTo>
                  <a:lnTo>
                    <a:pt x="6137" y="6645"/>
                  </a:lnTo>
                  <a:lnTo>
                    <a:pt x="6001" y="6937"/>
                  </a:lnTo>
                  <a:lnTo>
                    <a:pt x="5845" y="7210"/>
                  </a:lnTo>
                  <a:lnTo>
                    <a:pt x="5845" y="7210"/>
                  </a:lnTo>
                  <a:lnTo>
                    <a:pt x="5689" y="7444"/>
                  </a:lnTo>
                  <a:lnTo>
                    <a:pt x="5533" y="7677"/>
                  </a:lnTo>
                  <a:lnTo>
                    <a:pt x="5533" y="7677"/>
                  </a:lnTo>
                  <a:lnTo>
                    <a:pt x="5533" y="7677"/>
                  </a:lnTo>
                  <a:lnTo>
                    <a:pt x="5533" y="7677"/>
                  </a:lnTo>
                  <a:lnTo>
                    <a:pt x="5533" y="7697"/>
                  </a:lnTo>
                  <a:lnTo>
                    <a:pt x="5533" y="7697"/>
                  </a:lnTo>
                  <a:lnTo>
                    <a:pt x="5533" y="7697"/>
                  </a:lnTo>
                  <a:lnTo>
                    <a:pt x="5533" y="7697"/>
                  </a:lnTo>
                  <a:lnTo>
                    <a:pt x="5533" y="7697"/>
                  </a:lnTo>
                  <a:lnTo>
                    <a:pt x="5533" y="7697"/>
                  </a:lnTo>
                  <a:lnTo>
                    <a:pt x="5533" y="7697"/>
                  </a:lnTo>
                  <a:lnTo>
                    <a:pt x="5358" y="7892"/>
                  </a:lnTo>
                  <a:lnTo>
                    <a:pt x="5183" y="8087"/>
                  </a:lnTo>
                  <a:lnTo>
                    <a:pt x="5183" y="8087"/>
                  </a:lnTo>
                  <a:lnTo>
                    <a:pt x="5007" y="8243"/>
                  </a:lnTo>
                  <a:lnTo>
                    <a:pt x="4832" y="8398"/>
                  </a:lnTo>
                  <a:lnTo>
                    <a:pt x="4832" y="8398"/>
                  </a:lnTo>
                  <a:lnTo>
                    <a:pt x="4832" y="8398"/>
                  </a:lnTo>
                  <a:lnTo>
                    <a:pt x="4832" y="8398"/>
                  </a:lnTo>
                  <a:lnTo>
                    <a:pt x="4832" y="8398"/>
                  </a:lnTo>
                  <a:lnTo>
                    <a:pt x="4832" y="8398"/>
                  </a:lnTo>
                  <a:lnTo>
                    <a:pt x="4637" y="8535"/>
                  </a:lnTo>
                  <a:lnTo>
                    <a:pt x="4442" y="8652"/>
                  </a:lnTo>
                  <a:lnTo>
                    <a:pt x="4442" y="8652"/>
                  </a:lnTo>
                  <a:lnTo>
                    <a:pt x="4267" y="8749"/>
                  </a:lnTo>
                  <a:lnTo>
                    <a:pt x="4072" y="8847"/>
                  </a:lnTo>
                  <a:lnTo>
                    <a:pt x="4092" y="8847"/>
                  </a:lnTo>
                  <a:lnTo>
                    <a:pt x="4092" y="8847"/>
                  </a:lnTo>
                  <a:lnTo>
                    <a:pt x="3877" y="8924"/>
                  </a:lnTo>
                  <a:lnTo>
                    <a:pt x="3682" y="8983"/>
                  </a:lnTo>
                  <a:lnTo>
                    <a:pt x="3682" y="8983"/>
                  </a:lnTo>
                  <a:lnTo>
                    <a:pt x="3312" y="9061"/>
                  </a:lnTo>
                  <a:lnTo>
                    <a:pt x="3312" y="9061"/>
                  </a:lnTo>
                  <a:lnTo>
                    <a:pt x="3312" y="9061"/>
                  </a:lnTo>
                  <a:lnTo>
                    <a:pt x="3117" y="9080"/>
                  </a:lnTo>
                  <a:lnTo>
                    <a:pt x="2923" y="9080"/>
                  </a:lnTo>
                  <a:lnTo>
                    <a:pt x="2923" y="9080"/>
                  </a:lnTo>
                  <a:lnTo>
                    <a:pt x="2630" y="9061"/>
                  </a:lnTo>
                  <a:lnTo>
                    <a:pt x="2630" y="9061"/>
                  </a:lnTo>
                  <a:lnTo>
                    <a:pt x="2338" y="8905"/>
                  </a:lnTo>
                  <a:lnTo>
                    <a:pt x="2065" y="8730"/>
                  </a:lnTo>
                  <a:lnTo>
                    <a:pt x="1812" y="8535"/>
                  </a:lnTo>
                  <a:lnTo>
                    <a:pt x="1559" y="8320"/>
                  </a:lnTo>
                  <a:lnTo>
                    <a:pt x="1325" y="8087"/>
                  </a:lnTo>
                  <a:lnTo>
                    <a:pt x="1111" y="7833"/>
                  </a:lnTo>
                  <a:lnTo>
                    <a:pt x="916" y="7561"/>
                  </a:lnTo>
                  <a:lnTo>
                    <a:pt x="721" y="7268"/>
                  </a:lnTo>
                  <a:lnTo>
                    <a:pt x="565" y="6976"/>
                  </a:lnTo>
                  <a:lnTo>
                    <a:pt x="409" y="6664"/>
                  </a:lnTo>
                  <a:lnTo>
                    <a:pt x="292" y="6333"/>
                  </a:lnTo>
                  <a:lnTo>
                    <a:pt x="195" y="5982"/>
                  </a:lnTo>
                  <a:lnTo>
                    <a:pt x="97" y="5651"/>
                  </a:lnTo>
                  <a:lnTo>
                    <a:pt x="39" y="5281"/>
                  </a:lnTo>
                  <a:lnTo>
                    <a:pt x="0" y="4911"/>
                  </a:lnTo>
                  <a:lnTo>
                    <a:pt x="0" y="4541"/>
                  </a:lnTo>
                  <a:lnTo>
                    <a:pt x="0" y="4541"/>
                  </a:lnTo>
                  <a:lnTo>
                    <a:pt x="0" y="4170"/>
                  </a:lnTo>
                  <a:lnTo>
                    <a:pt x="39" y="3800"/>
                  </a:lnTo>
                  <a:lnTo>
                    <a:pt x="97" y="3449"/>
                  </a:lnTo>
                  <a:lnTo>
                    <a:pt x="195" y="3099"/>
                  </a:lnTo>
                  <a:lnTo>
                    <a:pt x="292" y="2748"/>
                  </a:lnTo>
                  <a:lnTo>
                    <a:pt x="429" y="2436"/>
                  </a:lnTo>
                  <a:lnTo>
                    <a:pt x="565" y="2125"/>
                  </a:lnTo>
                  <a:lnTo>
                    <a:pt x="740" y="1813"/>
                  </a:lnTo>
                  <a:lnTo>
                    <a:pt x="916" y="1521"/>
                  </a:lnTo>
                  <a:lnTo>
                    <a:pt x="1130" y="1248"/>
                  </a:lnTo>
                  <a:lnTo>
                    <a:pt x="1344" y="994"/>
                  </a:lnTo>
                  <a:lnTo>
                    <a:pt x="1578" y="761"/>
                  </a:lnTo>
                  <a:lnTo>
                    <a:pt x="1832" y="546"/>
                  </a:lnTo>
                  <a:lnTo>
                    <a:pt x="2085" y="352"/>
                  </a:lnTo>
                  <a:lnTo>
                    <a:pt x="2358" y="176"/>
                  </a:lnTo>
                  <a:lnTo>
                    <a:pt x="2650" y="20"/>
                  </a:lnTo>
                  <a:lnTo>
                    <a:pt x="2650" y="20"/>
                  </a:lnTo>
                  <a:lnTo>
                    <a:pt x="2903" y="1"/>
                  </a:lnTo>
                  <a:lnTo>
                    <a:pt x="29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7"/>
            <p:cNvSpPr/>
            <p:nvPr/>
          </p:nvSpPr>
          <p:spPr>
            <a:xfrm>
              <a:off x="4137050" y="194442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7"/>
            <p:cNvSpPr/>
            <p:nvPr/>
          </p:nvSpPr>
          <p:spPr>
            <a:xfrm>
              <a:off x="4104925" y="1987775"/>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7"/>
            <p:cNvSpPr/>
            <p:nvPr/>
          </p:nvSpPr>
          <p:spPr>
            <a:xfrm>
              <a:off x="4112225" y="1876725"/>
              <a:ext cx="68225" cy="28275"/>
            </a:xfrm>
            <a:custGeom>
              <a:avLst/>
              <a:gdLst/>
              <a:ahLst/>
              <a:cxnLst/>
              <a:rect l="l" t="t" r="r" b="b"/>
              <a:pathLst>
                <a:path w="2729" h="1131" extrusionOk="0">
                  <a:moveTo>
                    <a:pt x="1364" y="0"/>
                  </a:moveTo>
                  <a:lnTo>
                    <a:pt x="1091" y="20"/>
                  </a:lnTo>
                  <a:lnTo>
                    <a:pt x="838" y="39"/>
                  </a:lnTo>
                  <a:lnTo>
                    <a:pt x="604" y="97"/>
                  </a:lnTo>
                  <a:lnTo>
                    <a:pt x="409" y="175"/>
                  </a:lnTo>
                  <a:lnTo>
                    <a:pt x="234" y="253"/>
                  </a:lnTo>
                  <a:lnTo>
                    <a:pt x="117" y="351"/>
                  </a:lnTo>
                  <a:lnTo>
                    <a:pt x="39" y="448"/>
                  </a:lnTo>
                  <a:lnTo>
                    <a:pt x="20" y="507"/>
                  </a:lnTo>
                  <a:lnTo>
                    <a:pt x="0" y="565"/>
                  </a:lnTo>
                  <a:lnTo>
                    <a:pt x="20" y="624"/>
                  </a:lnTo>
                  <a:lnTo>
                    <a:pt x="39" y="682"/>
                  </a:lnTo>
                  <a:lnTo>
                    <a:pt x="117" y="779"/>
                  </a:lnTo>
                  <a:lnTo>
                    <a:pt x="234" y="877"/>
                  </a:lnTo>
                  <a:lnTo>
                    <a:pt x="409" y="974"/>
                  </a:lnTo>
                  <a:lnTo>
                    <a:pt x="604" y="1033"/>
                  </a:lnTo>
                  <a:lnTo>
                    <a:pt x="838" y="1091"/>
                  </a:lnTo>
                  <a:lnTo>
                    <a:pt x="1091" y="1111"/>
                  </a:lnTo>
                  <a:lnTo>
                    <a:pt x="1364" y="1130"/>
                  </a:lnTo>
                  <a:lnTo>
                    <a:pt x="1637" y="1111"/>
                  </a:lnTo>
                  <a:lnTo>
                    <a:pt x="1890" y="1091"/>
                  </a:lnTo>
                  <a:lnTo>
                    <a:pt x="2124" y="1033"/>
                  </a:lnTo>
                  <a:lnTo>
                    <a:pt x="2319" y="974"/>
                  </a:lnTo>
                  <a:lnTo>
                    <a:pt x="2494" y="877"/>
                  </a:lnTo>
                  <a:lnTo>
                    <a:pt x="2611" y="779"/>
                  </a:lnTo>
                  <a:lnTo>
                    <a:pt x="2689" y="682"/>
                  </a:lnTo>
                  <a:lnTo>
                    <a:pt x="2709" y="624"/>
                  </a:lnTo>
                  <a:lnTo>
                    <a:pt x="2728" y="565"/>
                  </a:lnTo>
                  <a:lnTo>
                    <a:pt x="2709" y="507"/>
                  </a:lnTo>
                  <a:lnTo>
                    <a:pt x="2689" y="448"/>
                  </a:lnTo>
                  <a:lnTo>
                    <a:pt x="2611" y="351"/>
                  </a:lnTo>
                  <a:lnTo>
                    <a:pt x="2494" y="253"/>
                  </a:lnTo>
                  <a:lnTo>
                    <a:pt x="2319" y="175"/>
                  </a:lnTo>
                  <a:lnTo>
                    <a:pt x="2124" y="97"/>
                  </a:lnTo>
                  <a:lnTo>
                    <a:pt x="1890" y="39"/>
                  </a:lnTo>
                  <a:lnTo>
                    <a:pt x="1637" y="20"/>
                  </a:lnTo>
                  <a:lnTo>
                    <a:pt x="1364"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7"/>
            <p:cNvSpPr/>
            <p:nvPr/>
          </p:nvSpPr>
          <p:spPr>
            <a:xfrm>
              <a:off x="4112225" y="1876725"/>
              <a:ext cx="68225" cy="28275"/>
            </a:xfrm>
            <a:custGeom>
              <a:avLst/>
              <a:gdLst/>
              <a:ahLst/>
              <a:cxnLst/>
              <a:rect l="l" t="t" r="r" b="b"/>
              <a:pathLst>
                <a:path w="2729" h="1131" fill="none" extrusionOk="0">
                  <a:moveTo>
                    <a:pt x="2728" y="565"/>
                  </a:moveTo>
                  <a:lnTo>
                    <a:pt x="2728" y="565"/>
                  </a:lnTo>
                  <a:lnTo>
                    <a:pt x="2709" y="624"/>
                  </a:lnTo>
                  <a:lnTo>
                    <a:pt x="2689" y="682"/>
                  </a:lnTo>
                  <a:lnTo>
                    <a:pt x="2611" y="779"/>
                  </a:lnTo>
                  <a:lnTo>
                    <a:pt x="2494" y="877"/>
                  </a:lnTo>
                  <a:lnTo>
                    <a:pt x="2319" y="974"/>
                  </a:lnTo>
                  <a:lnTo>
                    <a:pt x="2124" y="1033"/>
                  </a:lnTo>
                  <a:lnTo>
                    <a:pt x="1890" y="1091"/>
                  </a:lnTo>
                  <a:lnTo>
                    <a:pt x="1637" y="1111"/>
                  </a:lnTo>
                  <a:lnTo>
                    <a:pt x="1364" y="1130"/>
                  </a:lnTo>
                  <a:lnTo>
                    <a:pt x="1364" y="1130"/>
                  </a:lnTo>
                  <a:lnTo>
                    <a:pt x="1091" y="1111"/>
                  </a:lnTo>
                  <a:lnTo>
                    <a:pt x="838" y="1091"/>
                  </a:lnTo>
                  <a:lnTo>
                    <a:pt x="604" y="1033"/>
                  </a:lnTo>
                  <a:lnTo>
                    <a:pt x="409" y="974"/>
                  </a:lnTo>
                  <a:lnTo>
                    <a:pt x="234" y="877"/>
                  </a:lnTo>
                  <a:lnTo>
                    <a:pt x="117" y="779"/>
                  </a:lnTo>
                  <a:lnTo>
                    <a:pt x="39" y="682"/>
                  </a:lnTo>
                  <a:lnTo>
                    <a:pt x="20" y="624"/>
                  </a:lnTo>
                  <a:lnTo>
                    <a:pt x="0" y="565"/>
                  </a:lnTo>
                  <a:lnTo>
                    <a:pt x="0" y="565"/>
                  </a:lnTo>
                  <a:lnTo>
                    <a:pt x="20" y="507"/>
                  </a:lnTo>
                  <a:lnTo>
                    <a:pt x="39" y="448"/>
                  </a:lnTo>
                  <a:lnTo>
                    <a:pt x="117" y="351"/>
                  </a:lnTo>
                  <a:lnTo>
                    <a:pt x="234" y="253"/>
                  </a:lnTo>
                  <a:lnTo>
                    <a:pt x="409" y="175"/>
                  </a:lnTo>
                  <a:lnTo>
                    <a:pt x="604" y="97"/>
                  </a:lnTo>
                  <a:lnTo>
                    <a:pt x="838" y="39"/>
                  </a:lnTo>
                  <a:lnTo>
                    <a:pt x="1091" y="20"/>
                  </a:lnTo>
                  <a:lnTo>
                    <a:pt x="1364" y="0"/>
                  </a:lnTo>
                  <a:lnTo>
                    <a:pt x="1364" y="0"/>
                  </a:lnTo>
                  <a:lnTo>
                    <a:pt x="1637" y="20"/>
                  </a:lnTo>
                  <a:lnTo>
                    <a:pt x="1890" y="39"/>
                  </a:lnTo>
                  <a:lnTo>
                    <a:pt x="2124" y="97"/>
                  </a:lnTo>
                  <a:lnTo>
                    <a:pt x="2319" y="175"/>
                  </a:lnTo>
                  <a:lnTo>
                    <a:pt x="2494" y="253"/>
                  </a:lnTo>
                  <a:lnTo>
                    <a:pt x="2611" y="351"/>
                  </a:lnTo>
                  <a:lnTo>
                    <a:pt x="2689" y="448"/>
                  </a:lnTo>
                  <a:lnTo>
                    <a:pt x="2709" y="507"/>
                  </a:lnTo>
                  <a:lnTo>
                    <a:pt x="2728" y="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7"/>
            <p:cNvSpPr/>
            <p:nvPr/>
          </p:nvSpPr>
          <p:spPr>
            <a:xfrm>
              <a:off x="4253975" y="1946850"/>
              <a:ext cx="124700" cy="66775"/>
            </a:xfrm>
            <a:custGeom>
              <a:avLst/>
              <a:gdLst/>
              <a:ahLst/>
              <a:cxnLst/>
              <a:rect l="l" t="t" r="r" b="b"/>
              <a:pathLst>
                <a:path w="4988" h="2671" extrusionOk="0">
                  <a:moveTo>
                    <a:pt x="2591" y="1"/>
                  </a:moveTo>
                  <a:lnTo>
                    <a:pt x="2377" y="20"/>
                  </a:lnTo>
                  <a:lnTo>
                    <a:pt x="2182" y="40"/>
                  </a:lnTo>
                  <a:lnTo>
                    <a:pt x="1968" y="59"/>
                  </a:lnTo>
                  <a:lnTo>
                    <a:pt x="1773" y="118"/>
                  </a:lnTo>
                  <a:lnTo>
                    <a:pt x="1578" y="176"/>
                  </a:lnTo>
                  <a:lnTo>
                    <a:pt x="1403" y="235"/>
                  </a:lnTo>
                  <a:lnTo>
                    <a:pt x="1228" y="312"/>
                  </a:lnTo>
                  <a:lnTo>
                    <a:pt x="1052" y="410"/>
                  </a:lnTo>
                  <a:lnTo>
                    <a:pt x="877" y="527"/>
                  </a:lnTo>
                  <a:lnTo>
                    <a:pt x="604" y="741"/>
                  </a:lnTo>
                  <a:lnTo>
                    <a:pt x="370" y="975"/>
                  </a:lnTo>
                  <a:lnTo>
                    <a:pt x="273" y="1111"/>
                  </a:lnTo>
                  <a:lnTo>
                    <a:pt x="175" y="1267"/>
                  </a:lnTo>
                  <a:lnTo>
                    <a:pt x="98" y="1423"/>
                  </a:lnTo>
                  <a:lnTo>
                    <a:pt x="20" y="1579"/>
                  </a:lnTo>
                  <a:lnTo>
                    <a:pt x="0" y="1657"/>
                  </a:lnTo>
                  <a:lnTo>
                    <a:pt x="20" y="1715"/>
                  </a:lnTo>
                  <a:lnTo>
                    <a:pt x="175" y="1949"/>
                  </a:lnTo>
                  <a:lnTo>
                    <a:pt x="273" y="2047"/>
                  </a:lnTo>
                  <a:lnTo>
                    <a:pt x="370" y="2144"/>
                  </a:lnTo>
                  <a:lnTo>
                    <a:pt x="604" y="2300"/>
                  </a:lnTo>
                  <a:lnTo>
                    <a:pt x="857" y="2417"/>
                  </a:lnTo>
                  <a:lnTo>
                    <a:pt x="1130" y="2514"/>
                  </a:lnTo>
                  <a:lnTo>
                    <a:pt x="1422" y="2592"/>
                  </a:lnTo>
                  <a:lnTo>
                    <a:pt x="1715" y="2631"/>
                  </a:lnTo>
                  <a:lnTo>
                    <a:pt x="2065" y="2670"/>
                  </a:lnTo>
                  <a:lnTo>
                    <a:pt x="2221" y="2670"/>
                  </a:lnTo>
                  <a:lnTo>
                    <a:pt x="2494" y="2651"/>
                  </a:lnTo>
                  <a:lnTo>
                    <a:pt x="2767" y="2631"/>
                  </a:lnTo>
                  <a:lnTo>
                    <a:pt x="3040" y="2592"/>
                  </a:lnTo>
                  <a:lnTo>
                    <a:pt x="3332" y="2553"/>
                  </a:lnTo>
                  <a:lnTo>
                    <a:pt x="3624" y="2475"/>
                  </a:lnTo>
                  <a:lnTo>
                    <a:pt x="3897" y="2397"/>
                  </a:lnTo>
                  <a:lnTo>
                    <a:pt x="4170" y="2300"/>
                  </a:lnTo>
                  <a:lnTo>
                    <a:pt x="4403" y="2202"/>
                  </a:lnTo>
                  <a:lnTo>
                    <a:pt x="4559" y="2124"/>
                  </a:lnTo>
                  <a:lnTo>
                    <a:pt x="4676" y="2047"/>
                  </a:lnTo>
                  <a:lnTo>
                    <a:pt x="4813" y="1930"/>
                  </a:lnTo>
                  <a:lnTo>
                    <a:pt x="4910" y="1793"/>
                  </a:lnTo>
                  <a:lnTo>
                    <a:pt x="4969" y="1676"/>
                  </a:lnTo>
                  <a:lnTo>
                    <a:pt x="4988" y="1520"/>
                  </a:lnTo>
                  <a:lnTo>
                    <a:pt x="4988" y="1404"/>
                  </a:lnTo>
                  <a:lnTo>
                    <a:pt x="4949" y="1248"/>
                  </a:lnTo>
                  <a:lnTo>
                    <a:pt x="4891" y="1111"/>
                  </a:lnTo>
                  <a:lnTo>
                    <a:pt x="4813" y="975"/>
                  </a:lnTo>
                  <a:lnTo>
                    <a:pt x="4715" y="858"/>
                  </a:lnTo>
                  <a:lnTo>
                    <a:pt x="4579" y="722"/>
                  </a:lnTo>
                  <a:lnTo>
                    <a:pt x="4442" y="605"/>
                  </a:lnTo>
                  <a:lnTo>
                    <a:pt x="4306" y="507"/>
                  </a:lnTo>
                  <a:lnTo>
                    <a:pt x="4150" y="410"/>
                  </a:lnTo>
                  <a:lnTo>
                    <a:pt x="3975" y="312"/>
                  </a:lnTo>
                  <a:lnTo>
                    <a:pt x="3644" y="176"/>
                  </a:lnTo>
                  <a:lnTo>
                    <a:pt x="3312" y="79"/>
                  </a:lnTo>
                  <a:lnTo>
                    <a:pt x="2962" y="20"/>
                  </a:lnTo>
                  <a:lnTo>
                    <a:pt x="25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7"/>
            <p:cNvSpPr/>
            <p:nvPr/>
          </p:nvSpPr>
          <p:spPr>
            <a:xfrm>
              <a:off x="4253975" y="1946850"/>
              <a:ext cx="124700" cy="66775"/>
            </a:xfrm>
            <a:custGeom>
              <a:avLst/>
              <a:gdLst/>
              <a:ahLst/>
              <a:cxnLst/>
              <a:rect l="l" t="t" r="r" b="b"/>
              <a:pathLst>
                <a:path w="4988" h="2671" fill="none" extrusionOk="0">
                  <a:moveTo>
                    <a:pt x="2591" y="1"/>
                  </a:moveTo>
                  <a:lnTo>
                    <a:pt x="2591" y="1"/>
                  </a:lnTo>
                  <a:lnTo>
                    <a:pt x="2377" y="20"/>
                  </a:lnTo>
                  <a:lnTo>
                    <a:pt x="2377" y="20"/>
                  </a:lnTo>
                  <a:lnTo>
                    <a:pt x="2182" y="40"/>
                  </a:lnTo>
                  <a:lnTo>
                    <a:pt x="1968" y="59"/>
                  </a:lnTo>
                  <a:lnTo>
                    <a:pt x="1773" y="118"/>
                  </a:lnTo>
                  <a:lnTo>
                    <a:pt x="1578" y="176"/>
                  </a:lnTo>
                  <a:lnTo>
                    <a:pt x="1578" y="176"/>
                  </a:lnTo>
                  <a:lnTo>
                    <a:pt x="1403" y="235"/>
                  </a:lnTo>
                  <a:lnTo>
                    <a:pt x="1228" y="312"/>
                  </a:lnTo>
                  <a:lnTo>
                    <a:pt x="1052" y="410"/>
                  </a:lnTo>
                  <a:lnTo>
                    <a:pt x="877" y="527"/>
                  </a:lnTo>
                  <a:lnTo>
                    <a:pt x="877" y="527"/>
                  </a:lnTo>
                  <a:lnTo>
                    <a:pt x="604" y="741"/>
                  </a:lnTo>
                  <a:lnTo>
                    <a:pt x="370" y="975"/>
                  </a:lnTo>
                  <a:lnTo>
                    <a:pt x="370" y="975"/>
                  </a:lnTo>
                  <a:lnTo>
                    <a:pt x="273" y="1111"/>
                  </a:lnTo>
                  <a:lnTo>
                    <a:pt x="175" y="1267"/>
                  </a:lnTo>
                  <a:lnTo>
                    <a:pt x="175" y="1267"/>
                  </a:lnTo>
                  <a:lnTo>
                    <a:pt x="98" y="1423"/>
                  </a:lnTo>
                  <a:lnTo>
                    <a:pt x="20" y="1579"/>
                  </a:lnTo>
                  <a:lnTo>
                    <a:pt x="20" y="1579"/>
                  </a:lnTo>
                  <a:lnTo>
                    <a:pt x="0" y="1657"/>
                  </a:lnTo>
                  <a:lnTo>
                    <a:pt x="20" y="1715"/>
                  </a:lnTo>
                  <a:lnTo>
                    <a:pt x="20" y="1715"/>
                  </a:lnTo>
                  <a:lnTo>
                    <a:pt x="175" y="1949"/>
                  </a:lnTo>
                  <a:lnTo>
                    <a:pt x="273" y="2047"/>
                  </a:lnTo>
                  <a:lnTo>
                    <a:pt x="370" y="2144"/>
                  </a:lnTo>
                  <a:lnTo>
                    <a:pt x="370" y="2144"/>
                  </a:lnTo>
                  <a:lnTo>
                    <a:pt x="604" y="2300"/>
                  </a:lnTo>
                  <a:lnTo>
                    <a:pt x="857" y="2417"/>
                  </a:lnTo>
                  <a:lnTo>
                    <a:pt x="857" y="2417"/>
                  </a:lnTo>
                  <a:lnTo>
                    <a:pt x="1130" y="2514"/>
                  </a:lnTo>
                  <a:lnTo>
                    <a:pt x="1422" y="2592"/>
                  </a:lnTo>
                  <a:lnTo>
                    <a:pt x="1715" y="2631"/>
                  </a:lnTo>
                  <a:lnTo>
                    <a:pt x="2065" y="2670"/>
                  </a:lnTo>
                  <a:lnTo>
                    <a:pt x="2065" y="2670"/>
                  </a:lnTo>
                  <a:lnTo>
                    <a:pt x="2221" y="2670"/>
                  </a:lnTo>
                  <a:lnTo>
                    <a:pt x="2221" y="2670"/>
                  </a:lnTo>
                  <a:lnTo>
                    <a:pt x="2494" y="2651"/>
                  </a:lnTo>
                  <a:lnTo>
                    <a:pt x="2767" y="2631"/>
                  </a:lnTo>
                  <a:lnTo>
                    <a:pt x="3040" y="2592"/>
                  </a:lnTo>
                  <a:lnTo>
                    <a:pt x="3332" y="2553"/>
                  </a:lnTo>
                  <a:lnTo>
                    <a:pt x="3332" y="2553"/>
                  </a:lnTo>
                  <a:lnTo>
                    <a:pt x="3624" y="2475"/>
                  </a:lnTo>
                  <a:lnTo>
                    <a:pt x="3897" y="2397"/>
                  </a:lnTo>
                  <a:lnTo>
                    <a:pt x="4170" y="2300"/>
                  </a:lnTo>
                  <a:lnTo>
                    <a:pt x="4403" y="2202"/>
                  </a:lnTo>
                  <a:lnTo>
                    <a:pt x="4403" y="2202"/>
                  </a:lnTo>
                  <a:lnTo>
                    <a:pt x="4559" y="2124"/>
                  </a:lnTo>
                  <a:lnTo>
                    <a:pt x="4676" y="2047"/>
                  </a:lnTo>
                  <a:lnTo>
                    <a:pt x="4676" y="2047"/>
                  </a:lnTo>
                  <a:lnTo>
                    <a:pt x="4813" y="1930"/>
                  </a:lnTo>
                  <a:lnTo>
                    <a:pt x="4910" y="1793"/>
                  </a:lnTo>
                  <a:lnTo>
                    <a:pt x="4910" y="1793"/>
                  </a:lnTo>
                  <a:lnTo>
                    <a:pt x="4969" y="1676"/>
                  </a:lnTo>
                  <a:lnTo>
                    <a:pt x="4988" y="1520"/>
                  </a:lnTo>
                  <a:lnTo>
                    <a:pt x="4988" y="1520"/>
                  </a:lnTo>
                  <a:lnTo>
                    <a:pt x="4988" y="1404"/>
                  </a:lnTo>
                  <a:lnTo>
                    <a:pt x="4988" y="1404"/>
                  </a:lnTo>
                  <a:lnTo>
                    <a:pt x="4949" y="1248"/>
                  </a:lnTo>
                  <a:lnTo>
                    <a:pt x="4949" y="1248"/>
                  </a:lnTo>
                  <a:lnTo>
                    <a:pt x="4891" y="1111"/>
                  </a:lnTo>
                  <a:lnTo>
                    <a:pt x="4813" y="975"/>
                  </a:lnTo>
                  <a:lnTo>
                    <a:pt x="4715" y="858"/>
                  </a:lnTo>
                  <a:lnTo>
                    <a:pt x="4579" y="722"/>
                  </a:lnTo>
                  <a:lnTo>
                    <a:pt x="4579" y="722"/>
                  </a:lnTo>
                  <a:lnTo>
                    <a:pt x="4442" y="605"/>
                  </a:lnTo>
                  <a:lnTo>
                    <a:pt x="4306" y="507"/>
                  </a:lnTo>
                  <a:lnTo>
                    <a:pt x="4150" y="410"/>
                  </a:lnTo>
                  <a:lnTo>
                    <a:pt x="3975" y="312"/>
                  </a:lnTo>
                  <a:lnTo>
                    <a:pt x="3975" y="312"/>
                  </a:lnTo>
                  <a:lnTo>
                    <a:pt x="3644" y="176"/>
                  </a:lnTo>
                  <a:lnTo>
                    <a:pt x="3312" y="79"/>
                  </a:lnTo>
                  <a:lnTo>
                    <a:pt x="2962" y="20"/>
                  </a:lnTo>
                  <a:lnTo>
                    <a:pt x="25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7"/>
            <p:cNvSpPr/>
            <p:nvPr/>
          </p:nvSpPr>
          <p:spPr>
            <a:xfrm>
              <a:off x="4388400" y="19731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7"/>
            <p:cNvSpPr/>
            <p:nvPr/>
          </p:nvSpPr>
          <p:spPr>
            <a:xfrm>
              <a:off x="4388400" y="19731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7"/>
            <p:cNvSpPr/>
            <p:nvPr/>
          </p:nvSpPr>
          <p:spPr>
            <a:xfrm>
              <a:off x="4234475" y="1908375"/>
              <a:ext cx="164675" cy="109125"/>
            </a:xfrm>
            <a:custGeom>
              <a:avLst/>
              <a:gdLst/>
              <a:ahLst/>
              <a:cxnLst/>
              <a:rect l="l" t="t" r="r" b="b"/>
              <a:pathLst>
                <a:path w="6587" h="4365" extrusionOk="0">
                  <a:moveTo>
                    <a:pt x="3527" y="1696"/>
                  </a:moveTo>
                  <a:lnTo>
                    <a:pt x="3761" y="1715"/>
                  </a:lnTo>
                  <a:lnTo>
                    <a:pt x="3975" y="1754"/>
                  </a:lnTo>
                  <a:lnTo>
                    <a:pt x="4151" y="1793"/>
                  </a:lnTo>
                  <a:lnTo>
                    <a:pt x="4346" y="1851"/>
                  </a:lnTo>
                  <a:lnTo>
                    <a:pt x="4541" y="1929"/>
                  </a:lnTo>
                  <a:lnTo>
                    <a:pt x="4813" y="2066"/>
                  </a:lnTo>
                  <a:lnTo>
                    <a:pt x="5086" y="2241"/>
                  </a:lnTo>
                  <a:lnTo>
                    <a:pt x="5242" y="2397"/>
                  </a:lnTo>
                  <a:lnTo>
                    <a:pt x="5398" y="2553"/>
                  </a:lnTo>
                  <a:lnTo>
                    <a:pt x="5476" y="2689"/>
                  </a:lnTo>
                  <a:lnTo>
                    <a:pt x="5554" y="2806"/>
                  </a:lnTo>
                  <a:lnTo>
                    <a:pt x="5573" y="2865"/>
                  </a:lnTo>
                  <a:lnTo>
                    <a:pt x="5593" y="2923"/>
                  </a:lnTo>
                  <a:lnTo>
                    <a:pt x="5632" y="3021"/>
                  </a:lnTo>
                  <a:lnTo>
                    <a:pt x="5632" y="3040"/>
                  </a:lnTo>
                  <a:lnTo>
                    <a:pt x="5651" y="3137"/>
                  </a:lnTo>
                  <a:lnTo>
                    <a:pt x="5651" y="3157"/>
                  </a:lnTo>
                  <a:lnTo>
                    <a:pt x="5671" y="3293"/>
                  </a:lnTo>
                  <a:lnTo>
                    <a:pt x="5515" y="3430"/>
                  </a:lnTo>
                  <a:lnTo>
                    <a:pt x="5339" y="3566"/>
                  </a:lnTo>
                  <a:lnTo>
                    <a:pt x="5028" y="3761"/>
                  </a:lnTo>
                  <a:lnTo>
                    <a:pt x="4677" y="3917"/>
                  </a:lnTo>
                  <a:lnTo>
                    <a:pt x="4443" y="3995"/>
                  </a:lnTo>
                  <a:lnTo>
                    <a:pt x="4209" y="4053"/>
                  </a:lnTo>
                  <a:lnTo>
                    <a:pt x="3956" y="4092"/>
                  </a:lnTo>
                  <a:lnTo>
                    <a:pt x="3703" y="4131"/>
                  </a:lnTo>
                  <a:lnTo>
                    <a:pt x="3410" y="4131"/>
                  </a:lnTo>
                  <a:lnTo>
                    <a:pt x="3294" y="4151"/>
                  </a:lnTo>
                  <a:lnTo>
                    <a:pt x="3255" y="4151"/>
                  </a:lnTo>
                  <a:lnTo>
                    <a:pt x="2884" y="4131"/>
                  </a:lnTo>
                  <a:lnTo>
                    <a:pt x="2631" y="4092"/>
                  </a:lnTo>
                  <a:lnTo>
                    <a:pt x="2397" y="4053"/>
                  </a:lnTo>
                  <a:lnTo>
                    <a:pt x="2144" y="3995"/>
                  </a:lnTo>
                  <a:lnTo>
                    <a:pt x="1930" y="3917"/>
                  </a:lnTo>
                  <a:lnTo>
                    <a:pt x="1579" y="3761"/>
                  </a:lnTo>
                  <a:lnTo>
                    <a:pt x="1404" y="3663"/>
                  </a:lnTo>
                  <a:lnTo>
                    <a:pt x="1248" y="3566"/>
                  </a:lnTo>
                  <a:lnTo>
                    <a:pt x="1072" y="3430"/>
                  </a:lnTo>
                  <a:lnTo>
                    <a:pt x="897" y="3274"/>
                  </a:lnTo>
                  <a:lnTo>
                    <a:pt x="917" y="3235"/>
                  </a:lnTo>
                  <a:lnTo>
                    <a:pt x="917" y="3196"/>
                  </a:lnTo>
                  <a:lnTo>
                    <a:pt x="955" y="3021"/>
                  </a:lnTo>
                  <a:lnTo>
                    <a:pt x="994" y="2865"/>
                  </a:lnTo>
                  <a:lnTo>
                    <a:pt x="1072" y="2709"/>
                  </a:lnTo>
                  <a:lnTo>
                    <a:pt x="1170" y="2553"/>
                  </a:lnTo>
                  <a:lnTo>
                    <a:pt x="1326" y="2397"/>
                  </a:lnTo>
                  <a:lnTo>
                    <a:pt x="1501" y="2241"/>
                  </a:lnTo>
                  <a:lnTo>
                    <a:pt x="1754" y="2066"/>
                  </a:lnTo>
                  <a:lnTo>
                    <a:pt x="2027" y="1929"/>
                  </a:lnTo>
                  <a:lnTo>
                    <a:pt x="2222" y="1871"/>
                  </a:lnTo>
                  <a:lnTo>
                    <a:pt x="2417" y="1813"/>
                  </a:lnTo>
                  <a:lnTo>
                    <a:pt x="2612" y="1754"/>
                  </a:lnTo>
                  <a:lnTo>
                    <a:pt x="2826" y="1715"/>
                  </a:lnTo>
                  <a:lnTo>
                    <a:pt x="3060" y="1696"/>
                  </a:lnTo>
                  <a:close/>
                  <a:moveTo>
                    <a:pt x="4950" y="1"/>
                  </a:moveTo>
                  <a:lnTo>
                    <a:pt x="4677" y="20"/>
                  </a:lnTo>
                  <a:lnTo>
                    <a:pt x="4385" y="78"/>
                  </a:lnTo>
                  <a:lnTo>
                    <a:pt x="4092" y="176"/>
                  </a:lnTo>
                  <a:lnTo>
                    <a:pt x="3820" y="273"/>
                  </a:lnTo>
                  <a:lnTo>
                    <a:pt x="3664" y="332"/>
                  </a:lnTo>
                  <a:lnTo>
                    <a:pt x="3333" y="449"/>
                  </a:lnTo>
                  <a:lnTo>
                    <a:pt x="3255" y="449"/>
                  </a:lnTo>
                  <a:lnTo>
                    <a:pt x="2923" y="332"/>
                  </a:lnTo>
                  <a:lnTo>
                    <a:pt x="2767" y="293"/>
                  </a:lnTo>
                  <a:lnTo>
                    <a:pt x="2495" y="176"/>
                  </a:lnTo>
                  <a:lnTo>
                    <a:pt x="2202" y="98"/>
                  </a:lnTo>
                  <a:lnTo>
                    <a:pt x="1910" y="39"/>
                  </a:lnTo>
                  <a:lnTo>
                    <a:pt x="1637" y="20"/>
                  </a:lnTo>
                  <a:lnTo>
                    <a:pt x="1462" y="20"/>
                  </a:lnTo>
                  <a:lnTo>
                    <a:pt x="1267" y="59"/>
                  </a:lnTo>
                  <a:lnTo>
                    <a:pt x="1092" y="98"/>
                  </a:lnTo>
                  <a:lnTo>
                    <a:pt x="917" y="176"/>
                  </a:lnTo>
                  <a:lnTo>
                    <a:pt x="761" y="234"/>
                  </a:lnTo>
                  <a:lnTo>
                    <a:pt x="624" y="332"/>
                  </a:lnTo>
                  <a:lnTo>
                    <a:pt x="507" y="429"/>
                  </a:lnTo>
                  <a:lnTo>
                    <a:pt x="410" y="527"/>
                  </a:lnTo>
                  <a:lnTo>
                    <a:pt x="313" y="643"/>
                  </a:lnTo>
                  <a:lnTo>
                    <a:pt x="215" y="780"/>
                  </a:lnTo>
                  <a:lnTo>
                    <a:pt x="157" y="897"/>
                  </a:lnTo>
                  <a:lnTo>
                    <a:pt x="98" y="1033"/>
                  </a:lnTo>
                  <a:lnTo>
                    <a:pt x="59" y="1170"/>
                  </a:lnTo>
                  <a:lnTo>
                    <a:pt x="20" y="1306"/>
                  </a:lnTo>
                  <a:lnTo>
                    <a:pt x="1" y="1462"/>
                  </a:lnTo>
                  <a:lnTo>
                    <a:pt x="1" y="1618"/>
                  </a:lnTo>
                  <a:lnTo>
                    <a:pt x="1" y="1774"/>
                  </a:lnTo>
                  <a:lnTo>
                    <a:pt x="40" y="2105"/>
                  </a:lnTo>
                  <a:lnTo>
                    <a:pt x="137" y="2417"/>
                  </a:lnTo>
                  <a:lnTo>
                    <a:pt x="254" y="2728"/>
                  </a:lnTo>
                  <a:lnTo>
                    <a:pt x="429" y="3021"/>
                  </a:lnTo>
                  <a:lnTo>
                    <a:pt x="624" y="3293"/>
                  </a:lnTo>
                  <a:lnTo>
                    <a:pt x="858" y="3527"/>
                  </a:lnTo>
                  <a:lnTo>
                    <a:pt x="1131" y="3741"/>
                  </a:lnTo>
                  <a:lnTo>
                    <a:pt x="1404" y="3917"/>
                  </a:lnTo>
                  <a:lnTo>
                    <a:pt x="1715" y="4053"/>
                  </a:lnTo>
                  <a:lnTo>
                    <a:pt x="2027" y="4170"/>
                  </a:lnTo>
                  <a:lnTo>
                    <a:pt x="2358" y="4267"/>
                  </a:lnTo>
                  <a:lnTo>
                    <a:pt x="2690" y="4326"/>
                  </a:lnTo>
                  <a:lnTo>
                    <a:pt x="2923" y="4345"/>
                  </a:lnTo>
                  <a:lnTo>
                    <a:pt x="3196" y="4365"/>
                  </a:lnTo>
                  <a:lnTo>
                    <a:pt x="3294" y="4365"/>
                  </a:lnTo>
                  <a:lnTo>
                    <a:pt x="3605" y="4345"/>
                  </a:lnTo>
                  <a:lnTo>
                    <a:pt x="3898" y="4306"/>
                  </a:lnTo>
                  <a:lnTo>
                    <a:pt x="4248" y="4267"/>
                  </a:lnTo>
                  <a:lnTo>
                    <a:pt x="4579" y="4170"/>
                  </a:lnTo>
                  <a:lnTo>
                    <a:pt x="4891" y="4053"/>
                  </a:lnTo>
                  <a:lnTo>
                    <a:pt x="5183" y="3917"/>
                  </a:lnTo>
                  <a:lnTo>
                    <a:pt x="5476" y="3741"/>
                  </a:lnTo>
                  <a:lnTo>
                    <a:pt x="5729" y="3527"/>
                  </a:lnTo>
                  <a:lnTo>
                    <a:pt x="5963" y="3274"/>
                  </a:lnTo>
                  <a:lnTo>
                    <a:pt x="6158" y="3021"/>
                  </a:lnTo>
                  <a:lnTo>
                    <a:pt x="6333" y="2728"/>
                  </a:lnTo>
                  <a:lnTo>
                    <a:pt x="6469" y="2397"/>
                  </a:lnTo>
                  <a:lnTo>
                    <a:pt x="6547" y="2085"/>
                  </a:lnTo>
                  <a:lnTo>
                    <a:pt x="6586" y="1774"/>
                  </a:lnTo>
                  <a:lnTo>
                    <a:pt x="6586" y="1618"/>
                  </a:lnTo>
                  <a:lnTo>
                    <a:pt x="6586" y="1462"/>
                  </a:lnTo>
                  <a:lnTo>
                    <a:pt x="6567" y="1306"/>
                  </a:lnTo>
                  <a:lnTo>
                    <a:pt x="6528" y="1170"/>
                  </a:lnTo>
                  <a:lnTo>
                    <a:pt x="6489" y="1033"/>
                  </a:lnTo>
                  <a:lnTo>
                    <a:pt x="6430" y="897"/>
                  </a:lnTo>
                  <a:lnTo>
                    <a:pt x="6372" y="760"/>
                  </a:lnTo>
                  <a:lnTo>
                    <a:pt x="6275" y="624"/>
                  </a:lnTo>
                  <a:lnTo>
                    <a:pt x="6197" y="527"/>
                  </a:lnTo>
                  <a:lnTo>
                    <a:pt x="6080" y="410"/>
                  </a:lnTo>
                  <a:lnTo>
                    <a:pt x="5963" y="312"/>
                  </a:lnTo>
                  <a:lnTo>
                    <a:pt x="5826" y="234"/>
                  </a:lnTo>
                  <a:lnTo>
                    <a:pt x="5671" y="156"/>
                  </a:lnTo>
                  <a:lnTo>
                    <a:pt x="5515" y="98"/>
                  </a:lnTo>
                  <a:lnTo>
                    <a:pt x="5339" y="59"/>
                  </a:lnTo>
                  <a:lnTo>
                    <a:pt x="5145" y="20"/>
                  </a:lnTo>
                  <a:lnTo>
                    <a:pt x="49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7"/>
            <p:cNvSpPr/>
            <p:nvPr/>
          </p:nvSpPr>
          <p:spPr>
            <a:xfrm>
              <a:off x="4234475" y="1908375"/>
              <a:ext cx="164675" cy="109125"/>
            </a:xfrm>
            <a:custGeom>
              <a:avLst/>
              <a:gdLst/>
              <a:ahLst/>
              <a:cxnLst/>
              <a:rect l="l" t="t" r="r" b="b"/>
              <a:pathLst>
                <a:path w="6587" h="4365" fill="none" extrusionOk="0">
                  <a:moveTo>
                    <a:pt x="4950" y="1"/>
                  </a:moveTo>
                  <a:lnTo>
                    <a:pt x="4950" y="1"/>
                  </a:lnTo>
                  <a:lnTo>
                    <a:pt x="4677" y="20"/>
                  </a:lnTo>
                  <a:lnTo>
                    <a:pt x="4385" y="78"/>
                  </a:lnTo>
                  <a:lnTo>
                    <a:pt x="4385" y="78"/>
                  </a:lnTo>
                  <a:lnTo>
                    <a:pt x="4092" y="176"/>
                  </a:lnTo>
                  <a:lnTo>
                    <a:pt x="3820" y="273"/>
                  </a:lnTo>
                  <a:lnTo>
                    <a:pt x="3664" y="332"/>
                  </a:lnTo>
                  <a:lnTo>
                    <a:pt x="3664" y="332"/>
                  </a:lnTo>
                  <a:lnTo>
                    <a:pt x="3664" y="332"/>
                  </a:lnTo>
                  <a:lnTo>
                    <a:pt x="3664" y="332"/>
                  </a:lnTo>
                  <a:lnTo>
                    <a:pt x="3664" y="332"/>
                  </a:lnTo>
                  <a:lnTo>
                    <a:pt x="3664" y="332"/>
                  </a:lnTo>
                  <a:lnTo>
                    <a:pt x="3664" y="332"/>
                  </a:lnTo>
                  <a:lnTo>
                    <a:pt x="3333" y="449"/>
                  </a:lnTo>
                  <a:lnTo>
                    <a:pt x="3333" y="449"/>
                  </a:lnTo>
                  <a:lnTo>
                    <a:pt x="3294" y="449"/>
                  </a:lnTo>
                  <a:lnTo>
                    <a:pt x="3294" y="449"/>
                  </a:lnTo>
                  <a:lnTo>
                    <a:pt x="3274" y="449"/>
                  </a:lnTo>
                  <a:lnTo>
                    <a:pt x="3255" y="449"/>
                  </a:lnTo>
                  <a:lnTo>
                    <a:pt x="3255" y="449"/>
                  </a:lnTo>
                  <a:lnTo>
                    <a:pt x="2923" y="332"/>
                  </a:lnTo>
                  <a:lnTo>
                    <a:pt x="2767" y="293"/>
                  </a:lnTo>
                  <a:lnTo>
                    <a:pt x="2767" y="293"/>
                  </a:lnTo>
                  <a:lnTo>
                    <a:pt x="2495" y="176"/>
                  </a:lnTo>
                  <a:lnTo>
                    <a:pt x="2202" y="98"/>
                  </a:lnTo>
                  <a:lnTo>
                    <a:pt x="2202" y="98"/>
                  </a:lnTo>
                  <a:lnTo>
                    <a:pt x="1910" y="39"/>
                  </a:lnTo>
                  <a:lnTo>
                    <a:pt x="1637" y="20"/>
                  </a:lnTo>
                  <a:lnTo>
                    <a:pt x="1637" y="20"/>
                  </a:lnTo>
                  <a:lnTo>
                    <a:pt x="1462" y="20"/>
                  </a:lnTo>
                  <a:lnTo>
                    <a:pt x="1462" y="20"/>
                  </a:lnTo>
                  <a:lnTo>
                    <a:pt x="1267" y="59"/>
                  </a:lnTo>
                  <a:lnTo>
                    <a:pt x="1092" y="98"/>
                  </a:lnTo>
                  <a:lnTo>
                    <a:pt x="917" y="176"/>
                  </a:lnTo>
                  <a:lnTo>
                    <a:pt x="761" y="234"/>
                  </a:lnTo>
                  <a:lnTo>
                    <a:pt x="761" y="234"/>
                  </a:lnTo>
                  <a:lnTo>
                    <a:pt x="624" y="332"/>
                  </a:lnTo>
                  <a:lnTo>
                    <a:pt x="507" y="429"/>
                  </a:lnTo>
                  <a:lnTo>
                    <a:pt x="410" y="527"/>
                  </a:lnTo>
                  <a:lnTo>
                    <a:pt x="313" y="643"/>
                  </a:lnTo>
                  <a:lnTo>
                    <a:pt x="313" y="643"/>
                  </a:lnTo>
                  <a:lnTo>
                    <a:pt x="215" y="780"/>
                  </a:lnTo>
                  <a:lnTo>
                    <a:pt x="157" y="897"/>
                  </a:lnTo>
                  <a:lnTo>
                    <a:pt x="157" y="897"/>
                  </a:lnTo>
                  <a:lnTo>
                    <a:pt x="98" y="1033"/>
                  </a:lnTo>
                  <a:lnTo>
                    <a:pt x="59" y="1170"/>
                  </a:lnTo>
                  <a:lnTo>
                    <a:pt x="59" y="1170"/>
                  </a:lnTo>
                  <a:lnTo>
                    <a:pt x="20" y="1306"/>
                  </a:lnTo>
                  <a:lnTo>
                    <a:pt x="1" y="1462"/>
                  </a:lnTo>
                  <a:lnTo>
                    <a:pt x="1" y="1618"/>
                  </a:lnTo>
                  <a:lnTo>
                    <a:pt x="1" y="1774"/>
                  </a:lnTo>
                  <a:lnTo>
                    <a:pt x="1" y="1774"/>
                  </a:lnTo>
                  <a:lnTo>
                    <a:pt x="40" y="2105"/>
                  </a:lnTo>
                  <a:lnTo>
                    <a:pt x="137" y="2417"/>
                  </a:lnTo>
                  <a:lnTo>
                    <a:pt x="137" y="2417"/>
                  </a:lnTo>
                  <a:lnTo>
                    <a:pt x="254" y="2728"/>
                  </a:lnTo>
                  <a:lnTo>
                    <a:pt x="429" y="3021"/>
                  </a:lnTo>
                  <a:lnTo>
                    <a:pt x="429" y="3021"/>
                  </a:lnTo>
                  <a:lnTo>
                    <a:pt x="624" y="3293"/>
                  </a:lnTo>
                  <a:lnTo>
                    <a:pt x="858" y="3527"/>
                  </a:lnTo>
                  <a:lnTo>
                    <a:pt x="1131" y="3741"/>
                  </a:lnTo>
                  <a:lnTo>
                    <a:pt x="1404" y="3917"/>
                  </a:lnTo>
                  <a:lnTo>
                    <a:pt x="1404" y="3917"/>
                  </a:lnTo>
                  <a:lnTo>
                    <a:pt x="1715" y="4053"/>
                  </a:lnTo>
                  <a:lnTo>
                    <a:pt x="2027" y="4170"/>
                  </a:lnTo>
                  <a:lnTo>
                    <a:pt x="2358" y="4267"/>
                  </a:lnTo>
                  <a:lnTo>
                    <a:pt x="2690" y="4326"/>
                  </a:lnTo>
                  <a:lnTo>
                    <a:pt x="2690" y="4326"/>
                  </a:lnTo>
                  <a:lnTo>
                    <a:pt x="2923" y="4345"/>
                  </a:lnTo>
                  <a:lnTo>
                    <a:pt x="3196" y="4365"/>
                  </a:lnTo>
                  <a:lnTo>
                    <a:pt x="3196" y="4365"/>
                  </a:lnTo>
                  <a:lnTo>
                    <a:pt x="3294" y="4365"/>
                  </a:lnTo>
                  <a:lnTo>
                    <a:pt x="3294" y="4365"/>
                  </a:lnTo>
                  <a:lnTo>
                    <a:pt x="3605" y="4345"/>
                  </a:lnTo>
                  <a:lnTo>
                    <a:pt x="3898" y="4306"/>
                  </a:lnTo>
                  <a:lnTo>
                    <a:pt x="3898" y="4306"/>
                  </a:lnTo>
                  <a:lnTo>
                    <a:pt x="4248" y="4267"/>
                  </a:lnTo>
                  <a:lnTo>
                    <a:pt x="4579" y="4170"/>
                  </a:lnTo>
                  <a:lnTo>
                    <a:pt x="4891" y="4053"/>
                  </a:lnTo>
                  <a:lnTo>
                    <a:pt x="5183" y="3917"/>
                  </a:lnTo>
                  <a:lnTo>
                    <a:pt x="5183" y="3917"/>
                  </a:lnTo>
                  <a:lnTo>
                    <a:pt x="5476" y="3741"/>
                  </a:lnTo>
                  <a:lnTo>
                    <a:pt x="5729" y="3527"/>
                  </a:lnTo>
                  <a:lnTo>
                    <a:pt x="5963" y="3274"/>
                  </a:lnTo>
                  <a:lnTo>
                    <a:pt x="6158" y="3021"/>
                  </a:lnTo>
                  <a:lnTo>
                    <a:pt x="6158" y="3021"/>
                  </a:lnTo>
                  <a:lnTo>
                    <a:pt x="6333" y="2728"/>
                  </a:lnTo>
                  <a:lnTo>
                    <a:pt x="6469" y="2397"/>
                  </a:lnTo>
                  <a:lnTo>
                    <a:pt x="6469" y="2397"/>
                  </a:lnTo>
                  <a:lnTo>
                    <a:pt x="6547" y="2085"/>
                  </a:lnTo>
                  <a:lnTo>
                    <a:pt x="6586" y="1774"/>
                  </a:lnTo>
                  <a:lnTo>
                    <a:pt x="6586" y="1774"/>
                  </a:lnTo>
                  <a:lnTo>
                    <a:pt x="6586" y="1618"/>
                  </a:lnTo>
                  <a:lnTo>
                    <a:pt x="6586" y="1462"/>
                  </a:lnTo>
                  <a:lnTo>
                    <a:pt x="6567" y="1306"/>
                  </a:lnTo>
                  <a:lnTo>
                    <a:pt x="6528" y="1170"/>
                  </a:lnTo>
                  <a:lnTo>
                    <a:pt x="6528" y="1170"/>
                  </a:lnTo>
                  <a:lnTo>
                    <a:pt x="6489" y="1033"/>
                  </a:lnTo>
                  <a:lnTo>
                    <a:pt x="6430" y="897"/>
                  </a:lnTo>
                  <a:lnTo>
                    <a:pt x="6430" y="897"/>
                  </a:lnTo>
                  <a:lnTo>
                    <a:pt x="6372" y="760"/>
                  </a:lnTo>
                  <a:lnTo>
                    <a:pt x="6275" y="624"/>
                  </a:lnTo>
                  <a:lnTo>
                    <a:pt x="6275" y="624"/>
                  </a:lnTo>
                  <a:lnTo>
                    <a:pt x="6197" y="527"/>
                  </a:lnTo>
                  <a:lnTo>
                    <a:pt x="6080" y="410"/>
                  </a:lnTo>
                  <a:lnTo>
                    <a:pt x="5963" y="312"/>
                  </a:lnTo>
                  <a:lnTo>
                    <a:pt x="5826" y="234"/>
                  </a:lnTo>
                  <a:lnTo>
                    <a:pt x="5826" y="234"/>
                  </a:lnTo>
                  <a:lnTo>
                    <a:pt x="5671" y="156"/>
                  </a:lnTo>
                  <a:lnTo>
                    <a:pt x="5515" y="98"/>
                  </a:lnTo>
                  <a:lnTo>
                    <a:pt x="5339" y="59"/>
                  </a:lnTo>
                  <a:lnTo>
                    <a:pt x="5145" y="20"/>
                  </a:lnTo>
                  <a:lnTo>
                    <a:pt x="5145" y="20"/>
                  </a:lnTo>
                  <a:lnTo>
                    <a:pt x="49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7"/>
            <p:cNvSpPr/>
            <p:nvPr/>
          </p:nvSpPr>
          <p:spPr>
            <a:xfrm>
              <a:off x="4256900" y="1950750"/>
              <a:ext cx="119350" cy="61400"/>
            </a:xfrm>
            <a:custGeom>
              <a:avLst/>
              <a:gdLst/>
              <a:ahLst/>
              <a:cxnLst/>
              <a:rect l="l" t="t" r="r" b="b"/>
              <a:pathLst>
                <a:path w="4774" h="2456" fill="none" extrusionOk="0">
                  <a:moveTo>
                    <a:pt x="1929" y="20"/>
                  </a:moveTo>
                  <a:lnTo>
                    <a:pt x="1929" y="20"/>
                  </a:lnTo>
                  <a:lnTo>
                    <a:pt x="2163" y="1"/>
                  </a:lnTo>
                  <a:lnTo>
                    <a:pt x="2397" y="1"/>
                  </a:lnTo>
                  <a:lnTo>
                    <a:pt x="2397" y="1"/>
                  </a:lnTo>
                  <a:lnTo>
                    <a:pt x="2397" y="1"/>
                  </a:lnTo>
                  <a:lnTo>
                    <a:pt x="2630" y="1"/>
                  </a:lnTo>
                  <a:lnTo>
                    <a:pt x="2864" y="20"/>
                  </a:lnTo>
                  <a:lnTo>
                    <a:pt x="2864" y="20"/>
                  </a:lnTo>
                  <a:lnTo>
                    <a:pt x="3078" y="59"/>
                  </a:lnTo>
                  <a:lnTo>
                    <a:pt x="3254" y="98"/>
                  </a:lnTo>
                  <a:lnTo>
                    <a:pt x="3449" y="156"/>
                  </a:lnTo>
                  <a:lnTo>
                    <a:pt x="3644" y="234"/>
                  </a:lnTo>
                  <a:lnTo>
                    <a:pt x="3644" y="234"/>
                  </a:lnTo>
                  <a:lnTo>
                    <a:pt x="3916" y="371"/>
                  </a:lnTo>
                  <a:lnTo>
                    <a:pt x="4189" y="546"/>
                  </a:lnTo>
                  <a:lnTo>
                    <a:pt x="4189" y="546"/>
                  </a:lnTo>
                  <a:lnTo>
                    <a:pt x="4345" y="702"/>
                  </a:lnTo>
                  <a:lnTo>
                    <a:pt x="4501" y="858"/>
                  </a:lnTo>
                  <a:lnTo>
                    <a:pt x="4501" y="858"/>
                  </a:lnTo>
                  <a:lnTo>
                    <a:pt x="4579" y="994"/>
                  </a:lnTo>
                  <a:lnTo>
                    <a:pt x="4657" y="1111"/>
                  </a:lnTo>
                  <a:lnTo>
                    <a:pt x="4657" y="1111"/>
                  </a:lnTo>
                  <a:lnTo>
                    <a:pt x="4676" y="1170"/>
                  </a:lnTo>
                  <a:lnTo>
                    <a:pt x="4676" y="1170"/>
                  </a:lnTo>
                  <a:lnTo>
                    <a:pt x="4676" y="1170"/>
                  </a:lnTo>
                  <a:lnTo>
                    <a:pt x="4696" y="1228"/>
                  </a:lnTo>
                  <a:lnTo>
                    <a:pt x="4696" y="1228"/>
                  </a:lnTo>
                  <a:lnTo>
                    <a:pt x="4735" y="1326"/>
                  </a:lnTo>
                  <a:lnTo>
                    <a:pt x="4735" y="1345"/>
                  </a:lnTo>
                  <a:lnTo>
                    <a:pt x="4735" y="1345"/>
                  </a:lnTo>
                  <a:lnTo>
                    <a:pt x="4735" y="1345"/>
                  </a:lnTo>
                  <a:lnTo>
                    <a:pt x="4754" y="1442"/>
                  </a:lnTo>
                  <a:lnTo>
                    <a:pt x="4754" y="1462"/>
                  </a:lnTo>
                  <a:lnTo>
                    <a:pt x="4754" y="1462"/>
                  </a:lnTo>
                  <a:lnTo>
                    <a:pt x="4774" y="1598"/>
                  </a:lnTo>
                  <a:lnTo>
                    <a:pt x="4774" y="1598"/>
                  </a:lnTo>
                  <a:lnTo>
                    <a:pt x="4618" y="1735"/>
                  </a:lnTo>
                  <a:lnTo>
                    <a:pt x="4442" y="1871"/>
                  </a:lnTo>
                  <a:lnTo>
                    <a:pt x="4442" y="1871"/>
                  </a:lnTo>
                  <a:lnTo>
                    <a:pt x="4131" y="2066"/>
                  </a:lnTo>
                  <a:lnTo>
                    <a:pt x="3780" y="2222"/>
                  </a:lnTo>
                  <a:lnTo>
                    <a:pt x="3780" y="2222"/>
                  </a:lnTo>
                  <a:lnTo>
                    <a:pt x="3780" y="2222"/>
                  </a:lnTo>
                  <a:lnTo>
                    <a:pt x="3546" y="2300"/>
                  </a:lnTo>
                  <a:lnTo>
                    <a:pt x="3312" y="2358"/>
                  </a:lnTo>
                  <a:lnTo>
                    <a:pt x="3059" y="2397"/>
                  </a:lnTo>
                  <a:lnTo>
                    <a:pt x="2806" y="2436"/>
                  </a:lnTo>
                  <a:lnTo>
                    <a:pt x="2806" y="2436"/>
                  </a:lnTo>
                  <a:lnTo>
                    <a:pt x="2513" y="2436"/>
                  </a:lnTo>
                  <a:lnTo>
                    <a:pt x="2513" y="2436"/>
                  </a:lnTo>
                  <a:lnTo>
                    <a:pt x="2397" y="2456"/>
                  </a:lnTo>
                  <a:lnTo>
                    <a:pt x="2358" y="2456"/>
                  </a:lnTo>
                  <a:lnTo>
                    <a:pt x="2358" y="2456"/>
                  </a:lnTo>
                  <a:lnTo>
                    <a:pt x="1987" y="2436"/>
                  </a:lnTo>
                  <a:lnTo>
                    <a:pt x="1987" y="2436"/>
                  </a:lnTo>
                  <a:lnTo>
                    <a:pt x="1734" y="2397"/>
                  </a:lnTo>
                  <a:lnTo>
                    <a:pt x="1500" y="2358"/>
                  </a:lnTo>
                  <a:lnTo>
                    <a:pt x="1247" y="2300"/>
                  </a:lnTo>
                  <a:lnTo>
                    <a:pt x="1033" y="2222"/>
                  </a:lnTo>
                  <a:lnTo>
                    <a:pt x="1033" y="2222"/>
                  </a:lnTo>
                  <a:lnTo>
                    <a:pt x="1033" y="2222"/>
                  </a:lnTo>
                  <a:lnTo>
                    <a:pt x="682" y="2066"/>
                  </a:lnTo>
                  <a:lnTo>
                    <a:pt x="507" y="1968"/>
                  </a:lnTo>
                  <a:lnTo>
                    <a:pt x="351" y="1871"/>
                  </a:lnTo>
                  <a:lnTo>
                    <a:pt x="351" y="1871"/>
                  </a:lnTo>
                  <a:lnTo>
                    <a:pt x="175" y="1735"/>
                  </a:lnTo>
                  <a:lnTo>
                    <a:pt x="0" y="1579"/>
                  </a:lnTo>
                  <a:lnTo>
                    <a:pt x="0" y="1579"/>
                  </a:lnTo>
                  <a:lnTo>
                    <a:pt x="20" y="1540"/>
                  </a:lnTo>
                  <a:lnTo>
                    <a:pt x="20" y="1501"/>
                  </a:lnTo>
                  <a:lnTo>
                    <a:pt x="20" y="1501"/>
                  </a:lnTo>
                  <a:lnTo>
                    <a:pt x="58" y="1326"/>
                  </a:lnTo>
                  <a:lnTo>
                    <a:pt x="97" y="1170"/>
                  </a:lnTo>
                  <a:lnTo>
                    <a:pt x="97" y="1170"/>
                  </a:lnTo>
                  <a:lnTo>
                    <a:pt x="97" y="1170"/>
                  </a:lnTo>
                  <a:lnTo>
                    <a:pt x="97" y="1170"/>
                  </a:lnTo>
                  <a:lnTo>
                    <a:pt x="97" y="1170"/>
                  </a:lnTo>
                  <a:lnTo>
                    <a:pt x="175" y="1014"/>
                  </a:lnTo>
                  <a:lnTo>
                    <a:pt x="273" y="858"/>
                  </a:lnTo>
                  <a:lnTo>
                    <a:pt x="273" y="858"/>
                  </a:lnTo>
                  <a:lnTo>
                    <a:pt x="429" y="702"/>
                  </a:lnTo>
                  <a:lnTo>
                    <a:pt x="604" y="546"/>
                  </a:lnTo>
                  <a:lnTo>
                    <a:pt x="604" y="546"/>
                  </a:lnTo>
                  <a:lnTo>
                    <a:pt x="857" y="371"/>
                  </a:lnTo>
                  <a:lnTo>
                    <a:pt x="1130" y="234"/>
                  </a:lnTo>
                  <a:lnTo>
                    <a:pt x="1130" y="234"/>
                  </a:lnTo>
                  <a:lnTo>
                    <a:pt x="1325" y="176"/>
                  </a:lnTo>
                  <a:lnTo>
                    <a:pt x="1520" y="118"/>
                  </a:lnTo>
                  <a:lnTo>
                    <a:pt x="1715" y="59"/>
                  </a:lnTo>
                  <a:lnTo>
                    <a:pt x="1929" y="20"/>
                  </a:lnTo>
                  <a:lnTo>
                    <a:pt x="1929"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560;p59"/>
          <p:cNvSpPr txBox="1">
            <a:spLocks noGrp="1"/>
          </p:cNvSpPr>
          <p:nvPr/>
        </p:nvSpPr>
        <p:spPr>
          <a:xfrm>
            <a:off x="1685634" y="1006016"/>
            <a:ext cx="5636395" cy="56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marL="0" lvl="0" indent="0" algn="ctr">
              <a:spcBef>
                <a:spcPct val="0"/>
              </a:spcBef>
            </a:pPr>
            <a:r>
              <a:rPr lang="vi-VN" sz="3600" b="1">
                <a:solidFill>
                  <a:schemeClr val="bg1">
                    <a:lumMod val="25000"/>
                  </a:schemeClr>
                </a:solidFill>
                <a:latin typeface="+mn-lt"/>
                <a:ea typeface="+mn-ea"/>
                <a:cs typeface="Arial" panose="020B0604020202020204" pitchFamily="34" charset="0"/>
              </a:rPr>
              <a:t>CHỈNH SỬA</a:t>
            </a:r>
            <a:endParaRPr lang="en-US" sz="3600" b="1" dirty="0">
              <a:solidFill>
                <a:schemeClr val="bg1">
                  <a:lumMod val="25000"/>
                </a:schemeClr>
              </a:solidFill>
              <a:latin typeface="+mn-lt"/>
              <a:ea typeface="+mn-ea"/>
              <a:cs typeface="Arial" panose="020B0604020202020204" pitchFamily="34" charset="0"/>
            </a:endParaRPr>
          </a:p>
        </p:txBody>
      </p:sp>
      <p:sp>
        <p:nvSpPr>
          <p:cNvPr id="5" name="Rectangle 4"/>
          <p:cNvSpPr/>
          <p:nvPr/>
        </p:nvSpPr>
        <p:spPr>
          <a:xfrm>
            <a:off x="999749" y="1717545"/>
            <a:ext cx="7301241" cy="2477601"/>
          </a:xfrm>
          <a:prstGeom prst="rect">
            <a:avLst/>
          </a:prstGeom>
        </p:spPr>
        <p:txBody>
          <a:bodyPr wrap="square">
            <a:spAutoFit/>
          </a:bodyPr>
          <a:lstStyle/>
          <a:p>
            <a:pPr algn="just">
              <a:lnSpc>
                <a:spcPct val="150000"/>
              </a:lnSpc>
              <a:spcBef>
                <a:spcPts val="100"/>
              </a:spcBef>
              <a:spcAft>
                <a:spcPts val="100"/>
              </a:spcAft>
            </a:pPr>
            <a:r>
              <a:rPr lang="vi-VN" sz="2000" b="1">
                <a:solidFill>
                  <a:schemeClr val="tx1"/>
                </a:solidFill>
                <a:latin typeface="+mn-lt"/>
                <a:ea typeface="+mn-ea"/>
                <a:cs typeface="+mn-cs"/>
              </a:rPr>
              <a:t>HS đọc lại dàn ý của mình và đối chiếu với gợi ý để tự chỉnh sửa lỗi.</a:t>
            </a:r>
            <a:endParaRPr lang="en-US" sz="2000" b="1">
              <a:solidFill>
                <a:schemeClr val="tx1"/>
              </a:solidFill>
              <a:latin typeface="+mn-lt"/>
              <a:ea typeface="+mn-ea"/>
              <a:cs typeface="+mn-cs"/>
            </a:endParaRPr>
          </a:p>
          <a:p>
            <a:pPr marL="342900" lvl="0" indent="-342900" algn="just">
              <a:lnSpc>
                <a:spcPct val="150000"/>
              </a:lnSpc>
              <a:spcBef>
                <a:spcPts val="100"/>
              </a:spcBef>
              <a:spcAft>
                <a:spcPts val="100"/>
              </a:spcAft>
              <a:buFont typeface="Symbol" panose="05050102010706020507" pitchFamily="18" charset="2"/>
              <a:buChar char=""/>
            </a:pPr>
            <a:r>
              <a:rPr lang="vi-VN" sz="2000">
                <a:solidFill>
                  <a:schemeClr val="tx1"/>
                </a:solidFill>
                <a:latin typeface="+mn-lt"/>
                <a:ea typeface="+mn-ea"/>
                <a:cs typeface="+mn-cs"/>
              </a:rPr>
              <a:t>Dàn ý có đủ 3 phần.</a:t>
            </a:r>
            <a:endParaRPr lang="en-US" sz="2000">
              <a:solidFill>
                <a:schemeClr val="tx1"/>
              </a:solidFill>
              <a:latin typeface="+mn-lt"/>
              <a:ea typeface="+mn-ea"/>
              <a:cs typeface="+mn-cs"/>
            </a:endParaRPr>
          </a:p>
          <a:p>
            <a:pPr marL="342900" lvl="0" indent="-342900" algn="just">
              <a:lnSpc>
                <a:spcPct val="150000"/>
              </a:lnSpc>
              <a:spcBef>
                <a:spcPts val="100"/>
              </a:spcBef>
              <a:spcAft>
                <a:spcPts val="100"/>
              </a:spcAft>
              <a:buFont typeface="Symbol" panose="05050102010706020507" pitchFamily="18" charset="2"/>
              <a:buChar char=""/>
            </a:pPr>
            <a:r>
              <a:rPr lang="vi-VN" sz="2000">
                <a:solidFill>
                  <a:schemeClr val="tx1"/>
                </a:solidFill>
                <a:latin typeface="+mn-lt"/>
                <a:ea typeface="+mn-ea"/>
                <a:cs typeface="+mn-cs"/>
              </a:rPr>
              <a:t>Các chi tiết được lựa chọn hợp lí.</a:t>
            </a:r>
            <a:endParaRPr lang="en-US" sz="2000">
              <a:solidFill>
                <a:schemeClr val="tx1"/>
              </a:solidFill>
              <a:latin typeface="+mn-lt"/>
              <a:ea typeface="+mn-ea"/>
              <a:cs typeface="+mn-cs"/>
            </a:endParaRPr>
          </a:p>
          <a:p>
            <a:pPr marL="342900" lvl="0" indent="-342900" algn="just">
              <a:lnSpc>
                <a:spcPct val="150000"/>
              </a:lnSpc>
              <a:spcBef>
                <a:spcPts val="100"/>
              </a:spcBef>
              <a:spcAft>
                <a:spcPts val="100"/>
              </a:spcAft>
              <a:buFont typeface="Symbol" panose="05050102010706020507" pitchFamily="18" charset="2"/>
              <a:buChar char=""/>
            </a:pPr>
            <a:r>
              <a:rPr lang="vi-VN" sz="2000">
                <a:solidFill>
                  <a:schemeClr val="tx1"/>
                </a:solidFill>
                <a:latin typeface="+mn-lt"/>
                <a:ea typeface="+mn-ea"/>
                <a:cs typeface="+mn-cs"/>
              </a:rPr>
              <a:t>Các sự việc được sắp xếp đúng diễn biến của câu chuyện.</a:t>
            </a:r>
            <a:endParaRPr lang="en-US" sz="2000">
              <a:solidFill>
                <a:schemeClr val="tx1"/>
              </a:solidFill>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45"/>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5"/>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5">
            <a:hlinkClick r:id="" action="ppaction://hlinkshowjump?jump=nextslide"/>
          </p:cNvPr>
          <p:cNvSpPr/>
          <p:nvPr/>
        </p:nvSpPr>
        <p:spPr>
          <a:xfrm rot="5400000">
            <a:off x="8169995" y="543375"/>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45"/>
          <p:cNvGrpSpPr/>
          <p:nvPr/>
        </p:nvGrpSpPr>
        <p:grpSpPr>
          <a:xfrm>
            <a:off x="8110016" y="552732"/>
            <a:ext cx="320750" cy="262985"/>
            <a:chOff x="615275" y="238125"/>
            <a:chExt cx="6389450" cy="5238750"/>
          </a:xfrm>
        </p:grpSpPr>
        <p:sp>
          <p:nvSpPr>
            <p:cNvPr id="2553" name="Google Shape;2553;p45"/>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5"/>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5"/>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5"/>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5"/>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5"/>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9" name="Google Shape;2559;p45">
            <a:hlinkClick r:id="" action="ppaction://hlinkshowjump?jump=nextslide"/>
          </p:cNvPr>
          <p:cNvSpPr/>
          <p:nvPr/>
        </p:nvSpPr>
        <p:spPr>
          <a:xfrm rot="-5400000" flipH="1">
            <a:off x="766688" y="530150"/>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0" name="Google Shape;2560;p45"/>
          <p:cNvGrpSpPr/>
          <p:nvPr/>
        </p:nvGrpSpPr>
        <p:grpSpPr>
          <a:xfrm flipH="1">
            <a:off x="713216" y="539507"/>
            <a:ext cx="320750" cy="262985"/>
            <a:chOff x="615275" y="238125"/>
            <a:chExt cx="6389450" cy="5238750"/>
          </a:xfrm>
        </p:grpSpPr>
        <p:sp>
          <p:nvSpPr>
            <p:cNvPr id="2561" name="Google Shape;2561;p45"/>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5"/>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5"/>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5"/>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5"/>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5"/>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7" name="Google Shape;2567;p45">
            <a:hlinkClick r:id="" action="ppaction://hlinkshowjump?jump=previousslide"/>
          </p:cNvPr>
          <p:cNvSpPr/>
          <p:nvPr/>
        </p:nvSpPr>
        <p:spPr>
          <a:xfrm rot="-5400000">
            <a:off x="777010" y="523575"/>
            <a:ext cx="207300" cy="3213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5"/>
          <p:cNvSpPr/>
          <p:nvPr/>
        </p:nvSpPr>
        <p:spPr>
          <a:xfrm>
            <a:off x="5745850" y="4642727"/>
            <a:ext cx="899302" cy="336852"/>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59;p59"/>
          <p:cNvSpPr txBox="1">
            <a:spLocks noGrp="1"/>
          </p:cNvSpPr>
          <p:nvPr/>
        </p:nvSpPr>
        <p:spPr>
          <a:xfrm>
            <a:off x="3666876" y="1152675"/>
            <a:ext cx="1866983" cy="1166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5200"/>
              <a:buFont typeface="Chewy"/>
              <a:buNone/>
              <a:defRPr sz="7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9pPr>
          </a:lstStyle>
          <a:p>
            <a:pPr marL="0" lvl="0" indent="0" algn="ctr" rtl="0">
              <a:spcBef>
                <a:spcPts val="0"/>
              </a:spcBef>
              <a:spcAft>
                <a:spcPts val="0"/>
              </a:spcAft>
              <a:buNone/>
            </a:pPr>
            <a:r>
              <a:rPr lang="en" sz="8000" b="1">
                <a:solidFill>
                  <a:schemeClr val="accent4">
                    <a:lumMod val="50000"/>
                  </a:schemeClr>
                </a:solidFill>
                <a:latin typeface="+mj-lt"/>
              </a:rPr>
              <a:t>04</a:t>
            </a:r>
            <a:endParaRPr sz="8000" b="1">
              <a:solidFill>
                <a:schemeClr val="accent4">
                  <a:lumMod val="50000"/>
                </a:schemeClr>
              </a:solidFill>
              <a:latin typeface="+mj-lt"/>
            </a:endParaRPr>
          </a:p>
        </p:txBody>
      </p:sp>
      <p:sp>
        <p:nvSpPr>
          <p:cNvPr id="23" name="Google Shape;560;p59"/>
          <p:cNvSpPr txBox="1">
            <a:spLocks noGrp="1"/>
          </p:cNvSpPr>
          <p:nvPr/>
        </p:nvSpPr>
        <p:spPr>
          <a:xfrm>
            <a:off x="1782169" y="2444418"/>
            <a:ext cx="5636395" cy="56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marL="0" lvl="0" indent="0" algn="ctr">
              <a:spcBef>
                <a:spcPct val="0"/>
              </a:spcBef>
            </a:pPr>
            <a:r>
              <a:rPr lang="en-US" sz="7200" b="1">
                <a:latin typeface="+mn-lt"/>
              </a:rPr>
              <a:t>VẬN DỤNG</a:t>
            </a:r>
            <a:endParaRPr lang="en-US" sz="7200" b="1"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28" name="Google Shape;560;p59"/>
          <p:cNvSpPr txBox="1">
            <a:spLocks noGrp="1"/>
          </p:cNvSpPr>
          <p:nvPr/>
        </p:nvSpPr>
        <p:spPr>
          <a:xfrm>
            <a:off x="1803111" y="371313"/>
            <a:ext cx="5636395" cy="56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marL="0" lvl="0" indent="0" algn="ctr">
              <a:spcBef>
                <a:spcPct val="0"/>
              </a:spcBef>
            </a:pPr>
            <a:r>
              <a:rPr lang="en-US" sz="3600" b="1">
                <a:solidFill>
                  <a:schemeClr val="bg1">
                    <a:lumMod val="25000"/>
                  </a:schemeClr>
                </a:solidFill>
                <a:latin typeface="+mn-lt"/>
                <a:ea typeface="+mn-ea"/>
                <a:cs typeface="Arial" panose="020B0604020202020204" pitchFamily="34" charset="0"/>
              </a:rPr>
              <a:t>VẬN DỤNG</a:t>
            </a:r>
            <a:endParaRPr lang="en-US" sz="3600" b="1" dirty="0">
              <a:solidFill>
                <a:schemeClr val="bg1">
                  <a:lumMod val="25000"/>
                </a:schemeClr>
              </a:solidFill>
              <a:latin typeface="+mn-lt"/>
              <a:ea typeface="+mn-ea"/>
              <a:cs typeface="Arial" panose="020B0604020202020204" pitchFamily="34" charset="0"/>
            </a:endParaRPr>
          </a:p>
        </p:txBody>
      </p:sp>
      <p:sp>
        <p:nvSpPr>
          <p:cNvPr id="4" name="Rectangle 3"/>
          <p:cNvSpPr/>
          <p:nvPr/>
        </p:nvSpPr>
        <p:spPr>
          <a:xfrm>
            <a:off x="530492" y="936213"/>
            <a:ext cx="8013662" cy="1015663"/>
          </a:xfrm>
          <a:prstGeom prst="rect">
            <a:avLst/>
          </a:prstGeom>
        </p:spPr>
        <p:txBody>
          <a:bodyPr wrap="square">
            <a:spAutoFit/>
          </a:bodyPr>
          <a:lstStyle/>
          <a:p>
            <a:pPr algn="just">
              <a:lnSpc>
                <a:spcPct val="150000"/>
              </a:lnSpc>
            </a:pPr>
            <a:r>
              <a:rPr lang="vi-VN" sz="2000" b="1">
                <a:solidFill>
                  <a:schemeClr val="tx1"/>
                </a:solidFill>
                <a:latin typeface="+mn-lt"/>
                <a:ea typeface="+mn-ea"/>
                <a:cs typeface="+mn-cs"/>
              </a:rPr>
              <a:t>Thực hiện ghi lại trình tự các hoạt động trong một buổi sinh hoạt lớp của lớp em.</a:t>
            </a:r>
            <a:endParaRPr lang="en-US" sz="2000" b="1">
              <a:solidFill>
                <a:schemeClr val="tx1"/>
              </a:solidFill>
              <a:latin typeface="+mn-lt"/>
              <a:ea typeface="+mn-ea"/>
              <a:cs typeface="+mn-cs"/>
            </a:endParaRPr>
          </a:p>
        </p:txBody>
      </p:sp>
      <p:sp>
        <p:nvSpPr>
          <p:cNvPr id="5" name="Rectangle 4"/>
          <p:cNvSpPr/>
          <p:nvPr/>
        </p:nvSpPr>
        <p:spPr>
          <a:xfrm>
            <a:off x="530491" y="1991876"/>
            <a:ext cx="8013662" cy="2585323"/>
          </a:xfrm>
          <a:prstGeom prst="rect">
            <a:avLst/>
          </a:prstGeom>
        </p:spPr>
        <p:txBody>
          <a:bodyPr wrap="square">
            <a:spAutoFit/>
          </a:bodyPr>
          <a:lstStyle/>
          <a:p>
            <a:pPr marL="342900" indent="-342900">
              <a:lnSpc>
                <a:spcPct val="150000"/>
              </a:lnSpc>
              <a:buFont typeface="Arial" panose="020B0604020202020204" pitchFamily="34" charset="0"/>
              <a:buChar char="•"/>
            </a:pPr>
            <a:r>
              <a:rPr lang="vi-VN" sz="1800">
                <a:solidFill>
                  <a:schemeClr val="tx1"/>
                </a:solidFill>
                <a:latin typeface="+mn-lt"/>
                <a:ea typeface="+mn-ea"/>
                <a:cs typeface="+mn-cs"/>
              </a:rPr>
              <a:t>Các tổ trưởng, cán bộ lớp báo cáo tình hình học tập, hoạt động của lớp trong tuần qua.</a:t>
            </a:r>
            <a:endParaRPr lang="en-US" sz="1800">
              <a:solidFill>
                <a:schemeClr val="tx1"/>
              </a:solidFill>
              <a:latin typeface="+mn-lt"/>
              <a:ea typeface="+mn-ea"/>
              <a:cs typeface="+mn-cs"/>
            </a:endParaRPr>
          </a:p>
          <a:p>
            <a:pPr marL="342900" indent="-342900">
              <a:lnSpc>
                <a:spcPct val="150000"/>
              </a:lnSpc>
              <a:buFont typeface="Arial" panose="020B0604020202020204" pitchFamily="34" charset="0"/>
              <a:buChar char="•"/>
            </a:pPr>
            <a:r>
              <a:rPr lang="vi-VN" sz="1800">
                <a:solidFill>
                  <a:schemeClr val="tx1"/>
                </a:solidFill>
                <a:latin typeface="+mn-lt"/>
                <a:ea typeface="+mn-ea"/>
                <a:cs typeface="+mn-cs"/>
              </a:rPr>
              <a:t>Lớp trưởng tổng kết thi đua của tuần và thông báo kế hoạch của tuần tới.</a:t>
            </a:r>
            <a:endParaRPr lang="en-US" sz="1800">
              <a:solidFill>
                <a:schemeClr val="tx1"/>
              </a:solidFill>
              <a:latin typeface="+mn-lt"/>
              <a:ea typeface="+mn-ea"/>
              <a:cs typeface="+mn-cs"/>
            </a:endParaRPr>
          </a:p>
          <a:p>
            <a:pPr marL="342900" indent="-342900">
              <a:lnSpc>
                <a:spcPct val="150000"/>
              </a:lnSpc>
              <a:buFont typeface="Arial" panose="020B0604020202020204" pitchFamily="34" charset="0"/>
              <a:buChar char="•"/>
            </a:pPr>
            <a:r>
              <a:rPr lang="vi-VN" sz="1800">
                <a:solidFill>
                  <a:schemeClr val="tx1"/>
                </a:solidFill>
                <a:latin typeface="+mn-lt"/>
                <a:ea typeface="+mn-ea"/>
                <a:cs typeface="+mn-cs"/>
              </a:rPr>
              <a:t>Cô giáo chủ nhiệm nhận xét, biểu dương khen ngợi những cá nhân có thành tích tốt, giảng giải và động viên các bạn chưa tốt rút kinh nghiệm để xây dựng tập thể lớp luôn đoàn kết, vững mạnh.</a:t>
            </a:r>
            <a:endParaRPr lang="en-US" sz="1800">
              <a:solidFill>
                <a:schemeClr val="tx1"/>
              </a:solidFill>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78" y="1654297"/>
            <a:ext cx="3070394" cy="30703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0689" y="1654297"/>
            <a:ext cx="2046929" cy="30703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4435" y="1654297"/>
            <a:ext cx="3070394" cy="3070394"/>
          </a:xfrm>
          <a:prstGeom prst="rect">
            <a:avLst/>
          </a:prstGeom>
        </p:spPr>
      </p:pic>
      <p:sp>
        <p:nvSpPr>
          <p:cNvPr id="278" name="Google Shape;560;p59"/>
          <p:cNvSpPr txBox="1">
            <a:spLocks noGrp="1"/>
          </p:cNvSpPr>
          <p:nvPr/>
        </p:nvSpPr>
        <p:spPr>
          <a:xfrm>
            <a:off x="1803111" y="371313"/>
            <a:ext cx="5636395" cy="56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marL="0" lvl="0" indent="0" algn="ctr">
              <a:spcBef>
                <a:spcPct val="0"/>
              </a:spcBef>
            </a:pPr>
            <a:r>
              <a:rPr lang="en-US" sz="3600" b="1">
                <a:solidFill>
                  <a:schemeClr val="bg1">
                    <a:lumMod val="25000"/>
                  </a:schemeClr>
                </a:solidFill>
                <a:latin typeface="+mn-lt"/>
                <a:ea typeface="+mn-ea"/>
                <a:cs typeface="Arial" panose="020B0604020202020204" pitchFamily="34" charset="0"/>
              </a:rPr>
              <a:t>VẬN DỤNG</a:t>
            </a:r>
            <a:endParaRPr lang="en-US" sz="3600" b="1" dirty="0">
              <a:solidFill>
                <a:schemeClr val="bg1">
                  <a:lumMod val="25000"/>
                </a:schemeClr>
              </a:solidFill>
              <a:latin typeface="+mn-lt"/>
              <a:ea typeface="+mn-ea"/>
              <a:cs typeface="Arial" panose="020B0604020202020204" pitchFamily="34" charset="0"/>
            </a:endParaRPr>
          </a:p>
        </p:txBody>
      </p:sp>
      <p:sp>
        <p:nvSpPr>
          <p:cNvPr id="279" name="Rectangle 278"/>
          <p:cNvSpPr/>
          <p:nvPr/>
        </p:nvSpPr>
        <p:spPr>
          <a:xfrm>
            <a:off x="513478" y="992054"/>
            <a:ext cx="7720049" cy="496996"/>
          </a:xfrm>
          <a:prstGeom prst="rect">
            <a:avLst/>
          </a:prstGeom>
        </p:spPr>
        <p:txBody>
          <a:bodyPr wrap="square">
            <a:spAutoFit/>
          </a:bodyPr>
          <a:lstStyle/>
          <a:p>
            <a:pPr algn="just">
              <a:lnSpc>
                <a:spcPct val="150000"/>
              </a:lnSpc>
            </a:pPr>
            <a:r>
              <a:rPr lang="en-US" sz="2000" b="1">
                <a:solidFill>
                  <a:schemeClr val="tx1"/>
                </a:solidFill>
                <a:latin typeface="+mn-lt"/>
                <a:ea typeface="+mn-ea"/>
                <a:cs typeface="+mn-cs"/>
              </a:rPr>
              <a:t>Đọc thêm </a:t>
            </a:r>
            <a:r>
              <a:rPr lang="vi-VN" sz="2000" b="1">
                <a:solidFill>
                  <a:schemeClr val="tx1"/>
                </a:solidFill>
                <a:latin typeface="+mn-lt"/>
                <a:ea typeface="+mn-ea"/>
                <a:cs typeface="+mn-cs"/>
              </a:rPr>
              <a:t>một số chuyện: </a:t>
            </a:r>
            <a:endParaRPr lang="en-US" sz="2000" b="1">
              <a:solidFill>
                <a:schemeClr val="tx1"/>
              </a:solidFill>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116" name="Rounded Rectangle 115"/>
          <p:cNvSpPr/>
          <p:nvPr/>
        </p:nvSpPr>
        <p:spPr>
          <a:xfrm>
            <a:off x="121692" y="128346"/>
            <a:ext cx="8788400" cy="844774"/>
          </a:xfrm>
          <a:prstGeom prst="roundRect">
            <a:avLst/>
          </a:prstGeom>
          <a:no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spcBef>
                <a:spcPct val="0"/>
              </a:spcBef>
            </a:pPr>
            <a:r>
              <a:rPr lang="en" sz="3600" b="1">
                <a:solidFill>
                  <a:schemeClr val="bg1">
                    <a:lumMod val="25000"/>
                  </a:schemeClr>
                </a:solidFill>
                <a:cs typeface="Arial" panose="020B0604020202020204" pitchFamily="34" charset="0"/>
                <a:sym typeface="Chewy"/>
              </a:rPr>
              <a:t>CỦNG CỐ, DẶN DÒ</a:t>
            </a:r>
            <a:endParaRPr lang="en-US" sz="3600" b="1" dirty="0">
              <a:solidFill>
                <a:schemeClr val="bg1">
                  <a:lumMod val="25000"/>
                </a:schemeClr>
              </a:solidFill>
              <a:cs typeface="Arial" panose="020B0604020202020204" pitchFamily="34" charset="0"/>
              <a:sym typeface="Chewy"/>
            </a:endParaRPr>
          </a:p>
        </p:txBody>
      </p:sp>
      <p:sp>
        <p:nvSpPr>
          <p:cNvPr id="117" name="Freeform 9">
            <a:extLst>
              <a:ext uri="{FF2B5EF4-FFF2-40B4-BE49-F238E27FC236}">
                <a16:creationId xmlns:a16="http://schemas.microsoft.com/office/drawing/2014/main" id="{D8F86FB1-AEE8-CDCC-BADC-518CA0BC6FB9}"/>
              </a:ext>
            </a:extLst>
          </p:cNvPr>
          <p:cNvSpPr/>
          <p:nvPr/>
        </p:nvSpPr>
        <p:spPr>
          <a:xfrm rot="5400000">
            <a:off x="4166509" y="-2538041"/>
            <a:ext cx="952025" cy="8082281"/>
          </a:xfrm>
          <a:prstGeom prst="roundRect">
            <a:avLst/>
          </a:prstGeom>
          <a:solidFill>
            <a:srgbClr val="FFFFFF"/>
          </a:solidFill>
          <a:ln w="38100">
            <a:solidFill>
              <a:schemeClr val="bg2">
                <a:lumMod val="25000"/>
              </a:schemeClr>
            </a:solidFill>
          </a:ln>
        </p:spPr>
        <p:txBody>
          <a:bodyPr/>
          <a:lstStyle/>
          <a:p>
            <a:endParaRPr lang="en-US"/>
          </a:p>
        </p:txBody>
      </p:sp>
      <p:sp>
        <p:nvSpPr>
          <p:cNvPr id="118" name="TextBox 117">
            <a:extLst>
              <a:ext uri="{FF2B5EF4-FFF2-40B4-BE49-F238E27FC236}">
                <a16:creationId xmlns:a16="http://schemas.microsoft.com/office/drawing/2014/main" id="{4A7180F8-B199-EE94-62C2-A863755ED707}"/>
              </a:ext>
            </a:extLst>
          </p:cNvPr>
          <p:cNvSpPr txBox="1"/>
          <p:nvPr/>
        </p:nvSpPr>
        <p:spPr>
          <a:xfrm>
            <a:off x="590198" y="1133073"/>
            <a:ext cx="8078879" cy="639324"/>
          </a:xfrm>
          <a:prstGeom prst="roundRect">
            <a:avLst/>
          </a:prstGeom>
          <a:noFill/>
        </p:spPr>
        <p:txBody>
          <a:bodyPr wrap="square">
            <a:spAutoFit/>
          </a:bodyPr>
          <a:lstStyle/>
          <a:p>
            <a:pPr algn="ctr">
              <a:lnSpc>
                <a:spcPct val="150000"/>
              </a:lnSpc>
              <a:spcBef>
                <a:spcPts val="300"/>
              </a:spcBef>
              <a:spcAft>
                <a:spcPts val="300"/>
              </a:spcAft>
            </a:pPr>
            <a:r>
              <a:rPr lang="en-US" sz="2400">
                <a:effectLst/>
                <a:latin typeface="Arial" panose="020B0604020202020204" pitchFamily="34" charset="0"/>
                <a:ea typeface="Calibri" panose="020F0502020204030204" pitchFamily="34" charset="0"/>
                <a:cs typeface="Arial" panose="020B0604020202020204" pitchFamily="34" charset="0"/>
              </a:rPr>
              <a:t>Chỉnh sửa và hoàn thiện dàn ý</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9" name="Freeform 9">
            <a:extLst>
              <a:ext uri="{FF2B5EF4-FFF2-40B4-BE49-F238E27FC236}">
                <a16:creationId xmlns:a16="http://schemas.microsoft.com/office/drawing/2014/main" id="{324C7525-B644-0EBB-5A10-1A65B529C2A8}"/>
              </a:ext>
            </a:extLst>
          </p:cNvPr>
          <p:cNvSpPr/>
          <p:nvPr/>
        </p:nvSpPr>
        <p:spPr>
          <a:xfrm rot="5400000">
            <a:off x="4146541" y="-1229901"/>
            <a:ext cx="962791" cy="8082281"/>
          </a:xfrm>
          <a:prstGeom prst="roundRect">
            <a:avLst/>
          </a:prstGeom>
          <a:solidFill>
            <a:srgbClr val="FFFFFF"/>
          </a:solidFill>
          <a:ln w="38100">
            <a:solidFill>
              <a:schemeClr val="bg2">
                <a:lumMod val="25000"/>
              </a:schemeClr>
            </a:solidFill>
          </a:ln>
        </p:spPr>
        <p:txBody>
          <a:bodyPr/>
          <a:lstStyle/>
          <a:p>
            <a:endParaRPr lang="en-US"/>
          </a:p>
        </p:txBody>
      </p:sp>
      <p:sp>
        <p:nvSpPr>
          <p:cNvPr id="120" name="TextBox 119">
            <a:extLst>
              <a:ext uri="{FF2B5EF4-FFF2-40B4-BE49-F238E27FC236}">
                <a16:creationId xmlns:a16="http://schemas.microsoft.com/office/drawing/2014/main" id="{5D19B8CE-59FC-5193-BD37-1418679128FF}"/>
              </a:ext>
            </a:extLst>
          </p:cNvPr>
          <p:cNvSpPr txBox="1"/>
          <p:nvPr/>
        </p:nvSpPr>
        <p:spPr>
          <a:xfrm>
            <a:off x="639873" y="2443812"/>
            <a:ext cx="7976125" cy="639324"/>
          </a:xfrm>
          <a:prstGeom prst="roundRect">
            <a:avLst/>
          </a:prstGeom>
          <a:solidFill>
            <a:srgbClr val="FFFFFF"/>
          </a:solidFill>
        </p:spPr>
        <p:txBody>
          <a:bodyPr wrap="square">
            <a:spAutoFit/>
          </a:bodyPr>
          <a:lstStyle/>
          <a:p>
            <a:pPr algn="ctr">
              <a:lnSpc>
                <a:spcPct val="150000"/>
              </a:lnSpc>
              <a:spcBef>
                <a:spcPts val="300"/>
              </a:spcBef>
              <a:spcAft>
                <a:spcPts val="300"/>
              </a:spcAft>
            </a:pPr>
            <a:r>
              <a:rPr lang="vi-VN" sz="2400">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r>
              <a:rPr lang="en-US" sz="2400">
                <a:effectLst/>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1" name="Freeform 9">
            <a:extLst>
              <a:ext uri="{FF2B5EF4-FFF2-40B4-BE49-F238E27FC236}">
                <a16:creationId xmlns:a16="http://schemas.microsoft.com/office/drawing/2014/main" id="{BA4EF70B-803E-FDFF-401B-8D0D91F25E75}"/>
              </a:ext>
            </a:extLst>
          </p:cNvPr>
          <p:cNvSpPr/>
          <p:nvPr/>
        </p:nvSpPr>
        <p:spPr>
          <a:xfrm rot="5400000">
            <a:off x="3998731" y="126748"/>
            <a:ext cx="1287581" cy="8082279"/>
          </a:xfrm>
          <a:prstGeom prst="roundRect">
            <a:avLst/>
          </a:prstGeom>
          <a:solidFill>
            <a:srgbClr val="FFFFFF"/>
          </a:solidFill>
          <a:ln w="38100">
            <a:solidFill>
              <a:schemeClr val="bg2">
                <a:lumMod val="25000"/>
              </a:schemeClr>
            </a:solidFill>
          </a:ln>
        </p:spPr>
        <p:txBody>
          <a:bodyPr/>
          <a:lstStyle/>
          <a:p>
            <a:endParaRPr lang="en-US"/>
          </a:p>
        </p:txBody>
      </p:sp>
      <p:sp>
        <p:nvSpPr>
          <p:cNvPr id="122" name="TextBox 121">
            <a:extLst>
              <a:ext uri="{FF2B5EF4-FFF2-40B4-BE49-F238E27FC236}">
                <a16:creationId xmlns:a16="http://schemas.microsoft.com/office/drawing/2014/main" id="{2ED2231A-5838-2B0E-B207-3743C80D15FB}"/>
              </a:ext>
            </a:extLst>
          </p:cNvPr>
          <p:cNvSpPr txBox="1"/>
          <p:nvPr/>
        </p:nvSpPr>
        <p:spPr>
          <a:xfrm>
            <a:off x="586797" y="3518529"/>
            <a:ext cx="8082280" cy="1252258"/>
          </a:xfrm>
          <a:prstGeom prst="roundRect">
            <a:avLst/>
          </a:prstGeom>
          <a:noFill/>
        </p:spPr>
        <p:txBody>
          <a:bodyPr wrap="square">
            <a:spAutoFit/>
          </a:bodyPr>
          <a:lstStyle/>
          <a:p>
            <a:pPr algn="ctr">
              <a:lnSpc>
                <a:spcPct val="150000"/>
              </a:lnSpc>
            </a:pPr>
            <a:r>
              <a:rPr lang="vi-VN" sz="2400">
                <a:latin typeface="Arial" panose="020B0604020202020204" pitchFamily="34" charset="0"/>
                <a:ea typeface="Calibri" panose="020F0502020204030204" pitchFamily="34" charset="0"/>
                <a:cs typeface="Arial" panose="020B0604020202020204" pitchFamily="34" charset="0"/>
              </a:rPr>
              <a:t>Đọc trước </a:t>
            </a: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Tiết học sau: </a:t>
            </a:r>
            <a:endParaRPr lang="en-US"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2400" b="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Cảm xúc Trường Sa SGK tr.44</a:t>
            </a:r>
            <a:endParaRPr lang="en-US" sz="2400" b="1"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500"/>
                                        <p:tgtEl>
                                          <p:spTgt spid="1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5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fade">
                                      <p:cBhvr>
                                        <p:cTn id="30" dur="500"/>
                                        <p:tgtEl>
                                          <p:spTgt spid="1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fade">
                                      <p:cBhvr>
                                        <p:cTn id="3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animBg="1"/>
      <p:bldP spid="118" grpId="0"/>
      <p:bldP spid="119" grpId="0" animBg="1"/>
      <p:bldP spid="120" grpId="0" animBg="1"/>
      <p:bldP spid="121" grpId="0" animBg="1"/>
      <p:bldP spid="1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grpSp>
        <p:nvGrpSpPr>
          <p:cNvPr id="1024" name="Google Shape;1024;p35"/>
          <p:cNvGrpSpPr/>
          <p:nvPr/>
        </p:nvGrpSpPr>
        <p:grpSpPr>
          <a:xfrm rot="-571589">
            <a:off x="562235" y="329154"/>
            <a:ext cx="1031302" cy="842573"/>
            <a:chOff x="1146775" y="238125"/>
            <a:chExt cx="1232375" cy="1006850"/>
          </a:xfrm>
        </p:grpSpPr>
        <p:sp>
          <p:nvSpPr>
            <p:cNvPr id="1025" name="Google Shape;1025;p35"/>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1340625" y="238125"/>
              <a:ext cx="848075" cy="923075"/>
            </a:xfrm>
            <a:custGeom>
              <a:avLst/>
              <a:gdLst/>
              <a:ahLst/>
              <a:cxnLst/>
              <a:rect l="l" t="t" r="r" b="b"/>
              <a:pathLst>
                <a:path w="33923" h="36923" fill="none" extrusionOk="0">
                  <a:moveTo>
                    <a:pt x="17965" y="0"/>
                  </a:moveTo>
                  <a:lnTo>
                    <a:pt x="17965" y="0"/>
                  </a:lnTo>
                  <a:lnTo>
                    <a:pt x="17692" y="19"/>
                  </a:lnTo>
                  <a:lnTo>
                    <a:pt x="17692" y="19"/>
                  </a:lnTo>
                  <a:lnTo>
                    <a:pt x="17536" y="58"/>
                  </a:lnTo>
                  <a:lnTo>
                    <a:pt x="17400" y="97"/>
                  </a:lnTo>
                  <a:lnTo>
                    <a:pt x="17244" y="156"/>
                  </a:lnTo>
                  <a:lnTo>
                    <a:pt x="17108" y="234"/>
                  </a:lnTo>
                  <a:lnTo>
                    <a:pt x="17108" y="234"/>
                  </a:lnTo>
                  <a:lnTo>
                    <a:pt x="16991" y="331"/>
                  </a:lnTo>
                  <a:lnTo>
                    <a:pt x="16874" y="429"/>
                  </a:lnTo>
                  <a:lnTo>
                    <a:pt x="16776" y="546"/>
                  </a:lnTo>
                  <a:lnTo>
                    <a:pt x="16659" y="682"/>
                  </a:lnTo>
                  <a:lnTo>
                    <a:pt x="16659" y="682"/>
                  </a:lnTo>
                  <a:lnTo>
                    <a:pt x="16562" y="838"/>
                  </a:lnTo>
                  <a:lnTo>
                    <a:pt x="16484" y="994"/>
                  </a:lnTo>
                  <a:lnTo>
                    <a:pt x="16367" y="1286"/>
                  </a:lnTo>
                  <a:lnTo>
                    <a:pt x="16367" y="1286"/>
                  </a:lnTo>
                  <a:lnTo>
                    <a:pt x="16270" y="1598"/>
                  </a:lnTo>
                  <a:lnTo>
                    <a:pt x="16192" y="1968"/>
                  </a:lnTo>
                  <a:lnTo>
                    <a:pt x="16192" y="1968"/>
                  </a:lnTo>
                  <a:lnTo>
                    <a:pt x="16153" y="2299"/>
                  </a:lnTo>
                  <a:lnTo>
                    <a:pt x="16114" y="2650"/>
                  </a:lnTo>
                  <a:lnTo>
                    <a:pt x="16114" y="3020"/>
                  </a:lnTo>
                  <a:lnTo>
                    <a:pt x="16114" y="3390"/>
                  </a:lnTo>
                  <a:lnTo>
                    <a:pt x="16133" y="3488"/>
                  </a:lnTo>
                  <a:lnTo>
                    <a:pt x="16133" y="3585"/>
                  </a:lnTo>
                  <a:lnTo>
                    <a:pt x="16133" y="3585"/>
                  </a:lnTo>
                  <a:lnTo>
                    <a:pt x="15919" y="3273"/>
                  </a:lnTo>
                  <a:lnTo>
                    <a:pt x="15919" y="3273"/>
                  </a:lnTo>
                  <a:lnTo>
                    <a:pt x="15685" y="3001"/>
                  </a:lnTo>
                  <a:lnTo>
                    <a:pt x="15432" y="2728"/>
                  </a:lnTo>
                  <a:lnTo>
                    <a:pt x="15140" y="2455"/>
                  </a:lnTo>
                  <a:lnTo>
                    <a:pt x="14964" y="2319"/>
                  </a:lnTo>
                  <a:lnTo>
                    <a:pt x="14789" y="2202"/>
                  </a:lnTo>
                  <a:lnTo>
                    <a:pt x="14789" y="2202"/>
                  </a:lnTo>
                  <a:lnTo>
                    <a:pt x="14633" y="2124"/>
                  </a:lnTo>
                  <a:lnTo>
                    <a:pt x="14477" y="2065"/>
                  </a:lnTo>
                  <a:lnTo>
                    <a:pt x="14321" y="2026"/>
                  </a:lnTo>
                  <a:lnTo>
                    <a:pt x="14165" y="2007"/>
                  </a:lnTo>
                  <a:lnTo>
                    <a:pt x="14165" y="2007"/>
                  </a:lnTo>
                  <a:lnTo>
                    <a:pt x="14107" y="2007"/>
                  </a:lnTo>
                  <a:lnTo>
                    <a:pt x="14107" y="2007"/>
                  </a:lnTo>
                  <a:lnTo>
                    <a:pt x="13990" y="2007"/>
                  </a:lnTo>
                  <a:lnTo>
                    <a:pt x="13854" y="2026"/>
                  </a:lnTo>
                  <a:lnTo>
                    <a:pt x="13854" y="2026"/>
                  </a:lnTo>
                  <a:lnTo>
                    <a:pt x="13698" y="2104"/>
                  </a:lnTo>
                  <a:lnTo>
                    <a:pt x="13542" y="2202"/>
                  </a:lnTo>
                  <a:lnTo>
                    <a:pt x="13542" y="2202"/>
                  </a:lnTo>
                  <a:lnTo>
                    <a:pt x="13406" y="2338"/>
                  </a:lnTo>
                  <a:lnTo>
                    <a:pt x="13269" y="2474"/>
                  </a:lnTo>
                  <a:lnTo>
                    <a:pt x="13172" y="2650"/>
                  </a:lnTo>
                  <a:lnTo>
                    <a:pt x="13074" y="2864"/>
                  </a:lnTo>
                  <a:lnTo>
                    <a:pt x="13074" y="2864"/>
                  </a:lnTo>
                  <a:lnTo>
                    <a:pt x="13016" y="3020"/>
                  </a:lnTo>
                  <a:lnTo>
                    <a:pt x="12977" y="3195"/>
                  </a:lnTo>
                  <a:lnTo>
                    <a:pt x="12977" y="3390"/>
                  </a:lnTo>
                  <a:lnTo>
                    <a:pt x="12977" y="3585"/>
                  </a:lnTo>
                  <a:lnTo>
                    <a:pt x="12977" y="3585"/>
                  </a:lnTo>
                  <a:lnTo>
                    <a:pt x="13035" y="3838"/>
                  </a:lnTo>
                  <a:lnTo>
                    <a:pt x="13113" y="4111"/>
                  </a:lnTo>
                  <a:lnTo>
                    <a:pt x="13230" y="4384"/>
                  </a:lnTo>
                  <a:lnTo>
                    <a:pt x="13406" y="4657"/>
                  </a:lnTo>
                  <a:lnTo>
                    <a:pt x="13406" y="4657"/>
                  </a:lnTo>
                  <a:lnTo>
                    <a:pt x="13542" y="4890"/>
                  </a:lnTo>
                  <a:lnTo>
                    <a:pt x="13717" y="5124"/>
                  </a:lnTo>
                  <a:lnTo>
                    <a:pt x="13912" y="5358"/>
                  </a:lnTo>
                  <a:lnTo>
                    <a:pt x="14146" y="5592"/>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871" y="27102"/>
                  </a:lnTo>
                  <a:lnTo>
                    <a:pt x="1540" y="27433"/>
                  </a:lnTo>
                  <a:lnTo>
                    <a:pt x="1248" y="27784"/>
                  </a:lnTo>
                  <a:lnTo>
                    <a:pt x="994" y="28115"/>
                  </a:lnTo>
                  <a:lnTo>
                    <a:pt x="799" y="28486"/>
                  </a:lnTo>
                  <a:lnTo>
                    <a:pt x="644" y="28836"/>
                  </a:lnTo>
                  <a:lnTo>
                    <a:pt x="527" y="29206"/>
                  </a:lnTo>
                  <a:lnTo>
                    <a:pt x="449" y="29557"/>
                  </a:lnTo>
                  <a:lnTo>
                    <a:pt x="429" y="2992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771" y="5767"/>
                  </a:lnTo>
                  <a:lnTo>
                    <a:pt x="20926" y="5572"/>
                  </a:lnTo>
                  <a:lnTo>
                    <a:pt x="21082" y="5397"/>
                  </a:lnTo>
                  <a:lnTo>
                    <a:pt x="21082" y="5397"/>
                  </a:lnTo>
                  <a:lnTo>
                    <a:pt x="21355" y="5046"/>
                  </a:lnTo>
                  <a:lnTo>
                    <a:pt x="21569" y="4696"/>
                  </a:lnTo>
                  <a:lnTo>
                    <a:pt x="21569" y="4696"/>
                  </a:lnTo>
                  <a:lnTo>
                    <a:pt x="21647" y="4501"/>
                  </a:lnTo>
                  <a:lnTo>
                    <a:pt x="21725" y="4325"/>
                  </a:lnTo>
                  <a:lnTo>
                    <a:pt x="21784" y="4131"/>
                  </a:lnTo>
                  <a:lnTo>
                    <a:pt x="21823" y="3936"/>
                  </a:lnTo>
                  <a:lnTo>
                    <a:pt x="21823" y="3936"/>
                  </a:lnTo>
                  <a:lnTo>
                    <a:pt x="21823" y="3780"/>
                  </a:lnTo>
                  <a:lnTo>
                    <a:pt x="21823" y="3624"/>
                  </a:lnTo>
                  <a:lnTo>
                    <a:pt x="21823" y="3624"/>
                  </a:lnTo>
                  <a:lnTo>
                    <a:pt x="21784" y="3429"/>
                  </a:lnTo>
                  <a:lnTo>
                    <a:pt x="21784" y="3429"/>
                  </a:lnTo>
                  <a:lnTo>
                    <a:pt x="21706" y="3234"/>
                  </a:lnTo>
                  <a:lnTo>
                    <a:pt x="21706" y="3234"/>
                  </a:lnTo>
                  <a:lnTo>
                    <a:pt x="21608" y="3059"/>
                  </a:lnTo>
                  <a:lnTo>
                    <a:pt x="21511" y="2923"/>
                  </a:lnTo>
                  <a:lnTo>
                    <a:pt x="21511" y="2923"/>
                  </a:lnTo>
                  <a:lnTo>
                    <a:pt x="21336" y="2747"/>
                  </a:lnTo>
                  <a:lnTo>
                    <a:pt x="21141" y="2611"/>
                  </a:lnTo>
                  <a:lnTo>
                    <a:pt x="21141" y="2611"/>
                  </a:lnTo>
                  <a:lnTo>
                    <a:pt x="20946" y="2533"/>
                  </a:lnTo>
                  <a:lnTo>
                    <a:pt x="20751" y="2474"/>
                  </a:lnTo>
                  <a:lnTo>
                    <a:pt x="20751" y="2474"/>
                  </a:lnTo>
                  <a:lnTo>
                    <a:pt x="20576" y="2455"/>
                  </a:lnTo>
                  <a:lnTo>
                    <a:pt x="20576" y="2455"/>
                  </a:lnTo>
                  <a:lnTo>
                    <a:pt x="20459" y="2474"/>
                  </a:lnTo>
                  <a:lnTo>
                    <a:pt x="20322" y="2494"/>
                  </a:lnTo>
                  <a:lnTo>
                    <a:pt x="20322" y="2494"/>
                  </a:lnTo>
                  <a:lnTo>
                    <a:pt x="20186" y="2513"/>
                  </a:lnTo>
                  <a:lnTo>
                    <a:pt x="20050" y="2572"/>
                  </a:lnTo>
                  <a:lnTo>
                    <a:pt x="20050" y="2572"/>
                  </a:lnTo>
                  <a:lnTo>
                    <a:pt x="19874" y="2650"/>
                  </a:lnTo>
                  <a:lnTo>
                    <a:pt x="19718" y="2728"/>
                  </a:lnTo>
                  <a:lnTo>
                    <a:pt x="19718" y="2728"/>
                  </a:lnTo>
                  <a:lnTo>
                    <a:pt x="19446" y="2942"/>
                  </a:lnTo>
                  <a:lnTo>
                    <a:pt x="19153" y="3195"/>
                  </a:lnTo>
                  <a:lnTo>
                    <a:pt x="19153" y="3195"/>
                  </a:lnTo>
                  <a:lnTo>
                    <a:pt x="19251" y="2806"/>
                  </a:lnTo>
                  <a:lnTo>
                    <a:pt x="19309" y="2416"/>
                  </a:lnTo>
                  <a:lnTo>
                    <a:pt x="19348" y="2065"/>
                  </a:lnTo>
                  <a:lnTo>
                    <a:pt x="19368" y="1715"/>
                  </a:lnTo>
                  <a:lnTo>
                    <a:pt x="19368" y="1715"/>
                  </a:lnTo>
                  <a:lnTo>
                    <a:pt x="19348" y="1344"/>
                  </a:lnTo>
                  <a:lnTo>
                    <a:pt x="19329" y="1169"/>
                  </a:lnTo>
                  <a:lnTo>
                    <a:pt x="19290" y="1013"/>
                  </a:lnTo>
                  <a:lnTo>
                    <a:pt x="19290" y="1013"/>
                  </a:lnTo>
                  <a:lnTo>
                    <a:pt x="19251" y="877"/>
                  </a:lnTo>
                  <a:lnTo>
                    <a:pt x="19173" y="701"/>
                  </a:lnTo>
                  <a:lnTo>
                    <a:pt x="19173" y="701"/>
                  </a:lnTo>
                  <a:lnTo>
                    <a:pt x="19095" y="565"/>
                  </a:lnTo>
                  <a:lnTo>
                    <a:pt x="18998" y="429"/>
                  </a:lnTo>
                  <a:lnTo>
                    <a:pt x="18998" y="429"/>
                  </a:lnTo>
                  <a:lnTo>
                    <a:pt x="18881" y="312"/>
                  </a:lnTo>
                  <a:lnTo>
                    <a:pt x="18764" y="214"/>
                  </a:lnTo>
                  <a:lnTo>
                    <a:pt x="18608" y="136"/>
                  </a:lnTo>
                  <a:lnTo>
                    <a:pt x="18452" y="78"/>
                  </a:lnTo>
                  <a:lnTo>
                    <a:pt x="18452" y="78"/>
                  </a:lnTo>
                  <a:lnTo>
                    <a:pt x="18277" y="19"/>
                  </a:lnTo>
                  <a:lnTo>
                    <a:pt x="18101" y="0"/>
                  </a:lnTo>
                  <a:lnTo>
                    <a:pt x="18101" y="0"/>
                  </a:lnTo>
                  <a:lnTo>
                    <a:pt x="17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5"/>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5"/>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5"/>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5"/>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5"/>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5"/>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5"/>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5"/>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5"/>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5"/>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5"/>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5"/>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5"/>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5"/>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5"/>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5"/>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5"/>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5"/>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5"/>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5"/>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5"/>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5"/>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5"/>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5"/>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5"/>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5"/>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5"/>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5"/>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35"/>
          <p:cNvGrpSpPr/>
          <p:nvPr/>
        </p:nvGrpSpPr>
        <p:grpSpPr>
          <a:xfrm rot="464161">
            <a:off x="7946267" y="220980"/>
            <a:ext cx="839614" cy="822576"/>
            <a:chOff x="4961725" y="379850"/>
            <a:chExt cx="1031200" cy="1010275"/>
          </a:xfrm>
        </p:grpSpPr>
        <p:sp>
          <p:nvSpPr>
            <p:cNvPr id="1128" name="Google Shape;1128;p35"/>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5"/>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5"/>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5"/>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5"/>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5"/>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5"/>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5"/>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5"/>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5"/>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5"/>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5"/>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5"/>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5"/>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5"/>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5"/>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5"/>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5"/>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5"/>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5"/>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5"/>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5"/>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5"/>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5"/>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5"/>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5"/>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5"/>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5"/>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5"/>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5"/>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5"/>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5"/>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5"/>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5"/>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5"/>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5"/>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5"/>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5"/>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5"/>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5"/>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5"/>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5"/>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5"/>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5"/>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5"/>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5"/>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5"/>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5"/>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5"/>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5"/>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5"/>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35"/>
          <p:cNvGrpSpPr/>
          <p:nvPr/>
        </p:nvGrpSpPr>
        <p:grpSpPr>
          <a:xfrm>
            <a:off x="7970219" y="2564853"/>
            <a:ext cx="790695" cy="781395"/>
            <a:chOff x="5149750" y="3034050"/>
            <a:chExt cx="952300" cy="941100"/>
          </a:xfrm>
        </p:grpSpPr>
        <p:sp>
          <p:nvSpPr>
            <p:cNvPr id="1203" name="Google Shape;1203;p35"/>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5"/>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5"/>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5"/>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5"/>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5"/>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5"/>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5"/>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5"/>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5"/>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5"/>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5"/>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5"/>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5"/>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Rectangle 243"/>
          <p:cNvSpPr/>
          <p:nvPr/>
        </p:nvSpPr>
        <p:spPr>
          <a:xfrm>
            <a:off x="567656" y="1080829"/>
            <a:ext cx="7724274" cy="353923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spcAft>
                <a:spcPts val="1000"/>
              </a:spcAft>
            </a:pPr>
            <a:r>
              <a:rPr lang="en-US" sz="4800" b="1">
                <a:solidFill>
                  <a:schemeClr val="tx2"/>
                </a:solidFill>
                <a:latin typeface="+mn-lt"/>
                <a:ea typeface="Calibri" panose="020F0502020204030204" pitchFamily="34" charset="0"/>
                <a:cs typeface="Times New Roman" panose="02020603050405020304" pitchFamily="18" charset="0"/>
              </a:rPr>
              <a:t>TẠM BIỆT VÀ</a:t>
            </a:r>
          </a:p>
          <a:p>
            <a:pPr lvl="0" algn="ctr">
              <a:lnSpc>
                <a:spcPct val="150000"/>
              </a:lnSpc>
              <a:spcAft>
                <a:spcPts val="1000"/>
              </a:spcAft>
            </a:pPr>
            <a:r>
              <a:rPr lang="en-US" sz="4800" b="1">
                <a:solidFill>
                  <a:schemeClr val="tx2"/>
                </a:solidFill>
                <a:latin typeface="+mn-lt"/>
                <a:ea typeface="Calibri" panose="020F0502020204030204" pitchFamily="34" charset="0"/>
                <a:cs typeface="Times New Roman" panose="02020603050405020304" pitchFamily="18" charset="0"/>
              </a:rPr>
              <a:t> </a:t>
            </a:r>
            <a:r>
              <a:rPr lang="vi-VN" sz="4800" b="1">
                <a:solidFill>
                  <a:schemeClr val="tx2"/>
                </a:solidFill>
                <a:latin typeface="+mn-lt"/>
                <a:ea typeface="Calibri" panose="020F0502020204030204" pitchFamily="34" charset="0"/>
                <a:cs typeface="Times New Roman" panose="02020603050405020304" pitchFamily="18" charset="0"/>
              </a:rPr>
              <a:t>HẸN GẶP LẠI</a:t>
            </a:r>
            <a:r>
              <a:rPr lang="en-US" sz="4800" b="1">
                <a:solidFill>
                  <a:schemeClr val="tx2"/>
                </a:solidFill>
                <a:latin typeface="+mn-lt"/>
                <a:ea typeface="Calibri" panose="020F0502020204030204" pitchFamily="34" charset="0"/>
                <a:cs typeface="Times New Roman" panose="02020603050405020304" pitchFamily="18" charset="0"/>
              </a:rPr>
              <a:t> </a:t>
            </a:r>
          </a:p>
          <a:p>
            <a:pPr lvl="0" algn="ctr">
              <a:lnSpc>
                <a:spcPct val="150000"/>
              </a:lnSpc>
              <a:spcAft>
                <a:spcPts val="1000"/>
              </a:spcAft>
            </a:pPr>
            <a:r>
              <a:rPr lang="en-US" sz="4800" b="1">
                <a:solidFill>
                  <a:schemeClr val="tx2"/>
                </a:solidFill>
                <a:latin typeface="+mn-lt"/>
                <a:ea typeface="Calibri" panose="020F0502020204030204" pitchFamily="34" charset="0"/>
                <a:cs typeface="Times New Roman" panose="02020603050405020304" pitchFamily="18" charset="0"/>
              </a:rPr>
              <a:t>TRONG GIỜ HỌC SAU</a:t>
            </a:r>
            <a:endParaRPr lang="vi-VN" sz="4800" b="1">
              <a:solidFill>
                <a:schemeClr val="tx2"/>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413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6" name="Google Shape;1266;p36"/>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6"/>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6"/>
          <p:cNvSpPr/>
          <p:nvPr/>
        </p:nvSpPr>
        <p:spPr>
          <a:xfrm flipH="1">
            <a:off x="208709" y="2491329"/>
            <a:ext cx="206225" cy="310750"/>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Rectangle 199">
            <a:extLst>
              <a:ext uri="{FF2B5EF4-FFF2-40B4-BE49-F238E27FC236}">
                <a16:creationId xmlns:a16="http://schemas.microsoft.com/office/drawing/2014/main" id="{1C7F2A0F-12FF-B796-5B8B-C1854B0B4A08}"/>
              </a:ext>
            </a:extLst>
          </p:cNvPr>
          <p:cNvSpPr/>
          <p:nvPr/>
        </p:nvSpPr>
        <p:spPr>
          <a:xfrm>
            <a:off x="895426" y="1247435"/>
            <a:ext cx="7262784" cy="3286732"/>
          </a:xfrm>
          <a:prstGeom prst="rect">
            <a:avLst/>
          </a:prstGeom>
          <a:solidFill>
            <a:srgbClr val="FFFFFF"/>
          </a:solidFill>
          <a:ln w="28575">
            <a:solidFill>
              <a:schemeClr val="accent4"/>
            </a:solidFill>
          </a:ln>
        </p:spPr>
        <p:style>
          <a:lnRef idx="2">
            <a:schemeClr val="dk1"/>
          </a:lnRef>
          <a:fillRef idx="1">
            <a:schemeClr val="lt1"/>
          </a:fillRef>
          <a:effectRef idx="0">
            <a:schemeClr val="dk1"/>
          </a:effectRef>
          <a:fontRef idx="minor">
            <a:schemeClr val="dk1"/>
          </a:fontRef>
        </p:style>
        <p:txBody>
          <a:bodyPr lIns="365760" rIns="182880" bIns="274320" rtlCol="0" anchor="b"/>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85750" indent="-285750">
              <a:lnSpc>
                <a:spcPct val="150000"/>
              </a:lnSpc>
              <a:buFont typeface="Arial" panose="020B0604020202020204" pitchFamily="34" charset="0"/>
              <a:buChar char="•"/>
            </a:pPr>
            <a:r>
              <a:rPr lang="en-US" sz="1900">
                <a:solidFill>
                  <a:schemeClr val="tx1"/>
                </a:solidFill>
                <a:cs typeface="Arial" panose="020B0604020202020204" pitchFamily="34" charset="0"/>
              </a:rPr>
              <a:t>C</a:t>
            </a:r>
            <a:r>
              <a:rPr lang="vi-VN" sz="1900">
                <a:solidFill>
                  <a:schemeClr val="tx1"/>
                </a:solidFill>
                <a:cs typeface="Arial" panose="020B0604020202020204" pitchFamily="34" charset="0"/>
              </a:rPr>
              <a:t>hia lóp thành 4 nhóm. </a:t>
            </a:r>
            <a:endParaRPr lang="en-US" sz="1900">
              <a:solidFill>
                <a:schemeClr val="tx1"/>
              </a:solidFill>
              <a:cs typeface="Arial" panose="020B0604020202020204" pitchFamily="34" charset="0"/>
            </a:endParaRPr>
          </a:p>
          <a:p>
            <a:pPr>
              <a:lnSpc>
                <a:spcPct val="150000"/>
              </a:lnSpc>
            </a:pPr>
            <a:r>
              <a:rPr lang="en-US" sz="1900">
                <a:solidFill>
                  <a:schemeClr val="tx1"/>
                </a:solidFill>
                <a:cs typeface="Arial" panose="020B0604020202020204" pitchFamily="34" charset="0"/>
              </a:rPr>
              <a:t>- </a:t>
            </a:r>
            <a:r>
              <a:rPr lang="vi-VN" sz="1900">
                <a:solidFill>
                  <a:schemeClr val="tx1"/>
                </a:solidFill>
                <a:cs typeface="Arial" panose="020B0604020202020204" pitchFamily="34" charset="0"/>
              </a:rPr>
              <a:t>Mỗi nhóm cử ra 1 thành viên và kể lại câu chuyện em đã được nghe theo cách của em.</a:t>
            </a:r>
          </a:p>
          <a:p>
            <a:pPr>
              <a:lnSpc>
                <a:spcPct val="150000"/>
              </a:lnSpc>
            </a:pPr>
            <a:r>
              <a:rPr lang="en-US" sz="1900">
                <a:solidFill>
                  <a:schemeClr val="tx1"/>
                </a:solidFill>
                <a:cs typeface="Arial" panose="020B0604020202020204" pitchFamily="34" charset="0"/>
              </a:rPr>
              <a:t>- </a:t>
            </a:r>
            <a:r>
              <a:rPr lang="vi-VN" sz="1900">
                <a:solidFill>
                  <a:schemeClr val="tx1"/>
                </a:solidFill>
                <a:cs typeface="Arial" panose="020B0604020202020204" pitchFamily="34" charset="0"/>
              </a:rPr>
              <a:t>GV mời đại diện 4 nhóm lên trình bày. HS khác lắng nghe, nhận xét, trao cho đội có câu chuyện hay 1 sticker ngôi sao. </a:t>
            </a:r>
            <a:endParaRPr lang="en-US" sz="1900">
              <a:solidFill>
                <a:schemeClr val="tx1"/>
              </a:solidFill>
              <a:cs typeface="Arial" panose="020B0604020202020204" pitchFamily="34" charset="0"/>
            </a:endParaRPr>
          </a:p>
          <a:p>
            <a:pPr>
              <a:lnSpc>
                <a:spcPct val="150000"/>
              </a:lnSpc>
            </a:pPr>
            <a:r>
              <a:rPr lang="en-US" sz="1900">
                <a:solidFill>
                  <a:schemeClr val="tx1"/>
                </a:solidFill>
                <a:cs typeface="Arial" panose="020B0604020202020204" pitchFamily="34" charset="0"/>
              </a:rPr>
              <a:t>- </a:t>
            </a:r>
            <a:r>
              <a:rPr lang="vi-VN" sz="1900">
                <a:solidFill>
                  <a:schemeClr val="tx1"/>
                </a:solidFill>
                <a:cs typeface="Arial" panose="020B0604020202020204" pitchFamily="34" charset="0"/>
              </a:rPr>
              <a:t>Đội nào có nhiều ngôi sao nhất là đội thắng cuộc.</a:t>
            </a:r>
          </a:p>
        </p:txBody>
      </p:sp>
      <p:sp>
        <p:nvSpPr>
          <p:cNvPr id="201" name="Arrow: Pentagon 18">
            <a:extLst>
              <a:ext uri="{FF2B5EF4-FFF2-40B4-BE49-F238E27FC236}">
                <a16:creationId xmlns:a16="http://schemas.microsoft.com/office/drawing/2014/main" id="{ED9E9F7A-14C3-7A04-524B-A681E3CB78F7}"/>
              </a:ext>
            </a:extLst>
          </p:cNvPr>
          <p:cNvSpPr/>
          <p:nvPr/>
        </p:nvSpPr>
        <p:spPr>
          <a:xfrm>
            <a:off x="1253923" y="989322"/>
            <a:ext cx="4316698" cy="608129"/>
          </a:xfrm>
          <a:prstGeom prst="homePlate">
            <a:avLst>
              <a:gd name="adj" fmla="val 85161"/>
            </a:avLst>
          </a:prstGeom>
          <a:solidFill>
            <a:schemeClr val="accent4"/>
          </a:solidFill>
          <a:ln w="38100">
            <a:no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cs typeface="Arial" panose="020B0604020202020204" pitchFamily="34" charset="0"/>
              </a:rPr>
              <a:t>T</a:t>
            </a:r>
            <a:r>
              <a:rPr lang="vi-VN" sz="2400" b="1">
                <a:solidFill>
                  <a:srgbClr val="FFFFFF"/>
                </a:solidFill>
                <a:cs typeface="Arial" panose="020B0604020202020204" pitchFamily="34" charset="0"/>
              </a:rPr>
              <a:t>rò chơi THI KỂ CHUYỆN </a:t>
            </a:r>
            <a:endParaRPr lang="en-US" sz="2400" b="1" i="1" dirty="0">
              <a:solidFill>
                <a:srgbClr val="FFFFFF"/>
              </a:solidFill>
              <a:cs typeface="Arial" panose="020B0604020202020204" pitchFamily="34" charset="0"/>
            </a:endParaRPr>
          </a:p>
        </p:txBody>
      </p:sp>
      <p:grpSp>
        <p:nvGrpSpPr>
          <p:cNvPr id="1270" name="Google Shape;1270;p36"/>
          <p:cNvGrpSpPr/>
          <p:nvPr/>
        </p:nvGrpSpPr>
        <p:grpSpPr>
          <a:xfrm flipH="1">
            <a:off x="236764" y="3950844"/>
            <a:ext cx="1040066" cy="1027833"/>
            <a:chOff x="5149750" y="3034050"/>
            <a:chExt cx="952300" cy="941100"/>
          </a:xfrm>
        </p:grpSpPr>
        <p:sp>
          <p:nvSpPr>
            <p:cNvPr id="1271" name="Google Shape;1271;p36"/>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5883300" y="3052575"/>
              <a:ext cx="14650" cy="39000"/>
            </a:xfrm>
            <a:custGeom>
              <a:avLst/>
              <a:gdLst/>
              <a:ahLst/>
              <a:cxnLst/>
              <a:rect l="l" t="t" r="r" b="b"/>
              <a:pathLst>
                <a:path w="586" h="1560" fill="none" extrusionOk="0">
                  <a:moveTo>
                    <a:pt x="488" y="20"/>
                  </a:moveTo>
                  <a:lnTo>
                    <a:pt x="488" y="20"/>
                  </a:lnTo>
                  <a:lnTo>
                    <a:pt x="469" y="20"/>
                  </a:lnTo>
                  <a:lnTo>
                    <a:pt x="449" y="59"/>
                  </a:lnTo>
                  <a:lnTo>
                    <a:pt x="449" y="59"/>
                  </a:lnTo>
                  <a:lnTo>
                    <a:pt x="352" y="215"/>
                  </a:lnTo>
                  <a:lnTo>
                    <a:pt x="254" y="390"/>
                  </a:lnTo>
                  <a:lnTo>
                    <a:pt x="254" y="390"/>
                  </a:lnTo>
                  <a:lnTo>
                    <a:pt x="176" y="565"/>
                  </a:lnTo>
                  <a:lnTo>
                    <a:pt x="118" y="741"/>
                  </a:lnTo>
                  <a:lnTo>
                    <a:pt x="118" y="741"/>
                  </a:lnTo>
                  <a:lnTo>
                    <a:pt x="79" y="916"/>
                  </a:lnTo>
                  <a:lnTo>
                    <a:pt x="40" y="1111"/>
                  </a:lnTo>
                  <a:lnTo>
                    <a:pt x="20" y="1306"/>
                  </a:lnTo>
                  <a:lnTo>
                    <a:pt x="1" y="1501"/>
                  </a:lnTo>
                  <a:lnTo>
                    <a:pt x="1" y="1501"/>
                  </a:lnTo>
                  <a:lnTo>
                    <a:pt x="20" y="1520"/>
                  </a:lnTo>
                  <a:lnTo>
                    <a:pt x="40" y="1540"/>
                  </a:lnTo>
                  <a:lnTo>
                    <a:pt x="79" y="1559"/>
                  </a:lnTo>
                  <a:lnTo>
                    <a:pt x="79" y="1559"/>
                  </a:lnTo>
                  <a:lnTo>
                    <a:pt x="118" y="1559"/>
                  </a:lnTo>
                  <a:lnTo>
                    <a:pt x="137" y="1540"/>
                  </a:lnTo>
                  <a:lnTo>
                    <a:pt x="157" y="1481"/>
                  </a:lnTo>
                  <a:lnTo>
                    <a:pt x="157" y="1481"/>
                  </a:lnTo>
                  <a:lnTo>
                    <a:pt x="157" y="1345"/>
                  </a:lnTo>
                  <a:lnTo>
                    <a:pt x="157" y="1345"/>
                  </a:lnTo>
                  <a:lnTo>
                    <a:pt x="157" y="1345"/>
                  </a:lnTo>
                  <a:lnTo>
                    <a:pt x="157" y="1325"/>
                  </a:lnTo>
                  <a:lnTo>
                    <a:pt x="157" y="1345"/>
                  </a:lnTo>
                  <a:lnTo>
                    <a:pt x="157" y="1345"/>
                  </a:lnTo>
                  <a:lnTo>
                    <a:pt x="196" y="1052"/>
                  </a:lnTo>
                  <a:lnTo>
                    <a:pt x="196" y="1052"/>
                  </a:lnTo>
                  <a:lnTo>
                    <a:pt x="235" y="877"/>
                  </a:lnTo>
                  <a:lnTo>
                    <a:pt x="274" y="721"/>
                  </a:lnTo>
                  <a:lnTo>
                    <a:pt x="274" y="721"/>
                  </a:lnTo>
                  <a:lnTo>
                    <a:pt x="274" y="721"/>
                  </a:lnTo>
                  <a:lnTo>
                    <a:pt x="410" y="409"/>
                  </a:lnTo>
                  <a:lnTo>
                    <a:pt x="410" y="409"/>
                  </a:lnTo>
                  <a:lnTo>
                    <a:pt x="488" y="254"/>
                  </a:lnTo>
                  <a:lnTo>
                    <a:pt x="585" y="117"/>
                  </a:lnTo>
                  <a:lnTo>
                    <a:pt x="585" y="117"/>
                  </a:lnTo>
                  <a:lnTo>
                    <a:pt x="585" y="78"/>
                  </a:lnTo>
                  <a:lnTo>
                    <a:pt x="585" y="59"/>
                  </a:lnTo>
                  <a:lnTo>
                    <a:pt x="585" y="59"/>
                  </a:lnTo>
                  <a:lnTo>
                    <a:pt x="546" y="20"/>
                  </a:lnTo>
                  <a:lnTo>
                    <a:pt x="546" y="20"/>
                  </a:lnTo>
                  <a:lnTo>
                    <a:pt x="527" y="0"/>
                  </a:lnTo>
                  <a:lnTo>
                    <a:pt x="527" y="0"/>
                  </a:lnTo>
                  <a:lnTo>
                    <a:pt x="48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5890125" y="3070600"/>
              <a:ext cx="25" cy="500"/>
            </a:xfrm>
            <a:custGeom>
              <a:avLst/>
              <a:gdLst/>
              <a:ahLst/>
              <a:cxnLst/>
              <a:rect l="l" t="t" r="r" b="b"/>
              <a:pathLst>
                <a:path w="1" h="20" fill="none" extrusionOk="0">
                  <a:moveTo>
                    <a:pt x="1" y="20"/>
                  </a:moveTo>
                  <a:lnTo>
                    <a:pt x="1" y="0"/>
                  </a:lnTo>
                  <a:lnTo>
                    <a:pt x="1"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5821450" y="3075475"/>
              <a:ext cx="19025" cy="71625"/>
            </a:xfrm>
            <a:custGeom>
              <a:avLst/>
              <a:gdLst/>
              <a:ahLst/>
              <a:cxnLst/>
              <a:rect l="l" t="t" r="r" b="b"/>
              <a:pathLst>
                <a:path w="761" h="2865" fill="none" extrusionOk="0">
                  <a:moveTo>
                    <a:pt x="624" y="39"/>
                  </a:moveTo>
                  <a:lnTo>
                    <a:pt x="624" y="39"/>
                  </a:lnTo>
                  <a:lnTo>
                    <a:pt x="468" y="351"/>
                  </a:lnTo>
                  <a:lnTo>
                    <a:pt x="332" y="682"/>
                  </a:lnTo>
                  <a:lnTo>
                    <a:pt x="332" y="682"/>
                  </a:lnTo>
                  <a:lnTo>
                    <a:pt x="234" y="994"/>
                  </a:lnTo>
                  <a:lnTo>
                    <a:pt x="137" y="1325"/>
                  </a:lnTo>
                  <a:lnTo>
                    <a:pt x="137" y="1325"/>
                  </a:lnTo>
                  <a:lnTo>
                    <a:pt x="59" y="1676"/>
                  </a:lnTo>
                  <a:lnTo>
                    <a:pt x="20" y="2046"/>
                  </a:lnTo>
                  <a:lnTo>
                    <a:pt x="0" y="2397"/>
                  </a:lnTo>
                  <a:lnTo>
                    <a:pt x="20" y="2572"/>
                  </a:lnTo>
                  <a:lnTo>
                    <a:pt x="39" y="2747"/>
                  </a:lnTo>
                  <a:lnTo>
                    <a:pt x="39" y="2747"/>
                  </a:lnTo>
                  <a:lnTo>
                    <a:pt x="59" y="2806"/>
                  </a:lnTo>
                  <a:lnTo>
                    <a:pt x="78" y="2845"/>
                  </a:lnTo>
                  <a:lnTo>
                    <a:pt x="78" y="2845"/>
                  </a:lnTo>
                  <a:lnTo>
                    <a:pt x="117" y="2864"/>
                  </a:lnTo>
                  <a:lnTo>
                    <a:pt x="176" y="2864"/>
                  </a:lnTo>
                  <a:lnTo>
                    <a:pt x="176" y="2864"/>
                  </a:lnTo>
                  <a:lnTo>
                    <a:pt x="215" y="2845"/>
                  </a:lnTo>
                  <a:lnTo>
                    <a:pt x="254" y="2825"/>
                  </a:lnTo>
                  <a:lnTo>
                    <a:pt x="273" y="2786"/>
                  </a:lnTo>
                  <a:lnTo>
                    <a:pt x="273" y="2747"/>
                  </a:lnTo>
                  <a:lnTo>
                    <a:pt x="273" y="2747"/>
                  </a:lnTo>
                  <a:lnTo>
                    <a:pt x="254" y="2338"/>
                  </a:lnTo>
                  <a:lnTo>
                    <a:pt x="254" y="2338"/>
                  </a:lnTo>
                  <a:lnTo>
                    <a:pt x="254" y="2124"/>
                  </a:lnTo>
                  <a:lnTo>
                    <a:pt x="254" y="1890"/>
                  </a:lnTo>
                  <a:lnTo>
                    <a:pt x="254" y="1890"/>
                  </a:lnTo>
                  <a:lnTo>
                    <a:pt x="254" y="1910"/>
                  </a:lnTo>
                  <a:lnTo>
                    <a:pt x="254" y="1910"/>
                  </a:lnTo>
                  <a:lnTo>
                    <a:pt x="273" y="1617"/>
                  </a:lnTo>
                  <a:lnTo>
                    <a:pt x="332" y="1306"/>
                  </a:lnTo>
                  <a:lnTo>
                    <a:pt x="332" y="1306"/>
                  </a:lnTo>
                  <a:lnTo>
                    <a:pt x="390" y="1033"/>
                  </a:lnTo>
                  <a:lnTo>
                    <a:pt x="488" y="740"/>
                  </a:lnTo>
                  <a:lnTo>
                    <a:pt x="488" y="740"/>
                  </a:lnTo>
                  <a:lnTo>
                    <a:pt x="604" y="409"/>
                  </a:lnTo>
                  <a:lnTo>
                    <a:pt x="741" y="97"/>
                  </a:lnTo>
                  <a:lnTo>
                    <a:pt x="741" y="97"/>
                  </a:lnTo>
                  <a:lnTo>
                    <a:pt x="760" y="78"/>
                  </a:lnTo>
                  <a:lnTo>
                    <a:pt x="741" y="39"/>
                  </a:lnTo>
                  <a:lnTo>
                    <a:pt x="721" y="0"/>
                  </a:lnTo>
                  <a:lnTo>
                    <a:pt x="721" y="0"/>
                  </a:lnTo>
                  <a:lnTo>
                    <a:pt x="682" y="0"/>
                  </a:lnTo>
                  <a:lnTo>
                    <a:pt x="682" y="0"/>
                  </a:lnTo>
                  <a:lnTo>
                    <a:pt x="643" y="0"/>
                  </a:lnTo>
                  <a:lnTo>
                    <a:pt x="624"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5755700" y="3123200"/>
              <a:ext cx="15600" cy="93050"/>
            </a:xfrm>
            <a:custGeom>
              <a:avLst/>
              <a:gdLst/>
              <a:ahLst/>
              <a:cxnLst/>
              <a:rect l="l" t="t" r="r" b="b"/>
              <a:pathLst>
                <a:path w="624" h="3722" fill="none" extrusionOk="0">
                  <a:moveTo>
                    <a:pt x="370" y="39"/>
                  </a:moveTo>
                  <a:lnTo>
                    <a:pt x="370" y="39"/>
                  </a:lnTo>
                  <a:lnTo>
                    <a:pt x="253" y="449"/>
                  </a:lnTo>
                  <a:lnTo>
                    <a:pt x="137" y="838"/>
                  </a:lnTo>
                  <a:lnTo>
                    <a:pt x="137" y="838"/>
                  </a:lnTo>
                  <a:lnTo>
                    <a:pt x="98" y="1092"/>
                  </a:lnTo>
                  <a:lnTo>
                    <a:pt x="59" y="1325"/>
                  </a:lnTo>
                  <a:lnTo>
                    <a:pt x="0" y="1813"/>
                  </a:lnTo>
                  <a:lnTo>
                    <a:pt x="0" y="1813"/>
                  </a:lnTo>
                  <a:lnTo>
                    <a:pt x="0" y="2300"/>
                  </a:lnTo>
                  <a:lnTo>
                    <a:pt x="20" y="2533"/>
                  </a:lnTo>
                  <a:lnTo>
                    <a:pt x="39" y="2787"/>
                  </a:lnTo>
                  <a:lnTo>
                    <a:pt x="39" y="2787"/>
                  </a:lnTo>
                  <a:lnTo>
                    <a:pt x="78" y="3021"/>
                  </a:lnTo>
                  <a:lnTo>
                    <a:pt x="137" y="3235"/>
                  </a:lnTo>
                  <a:lnTo>
                    <a:pt x="137" y="3235"/>
                  </a:lnTo>
                  <a:lnTo>
                    <a:pt x="214" y="3449"/>
                  </a:lnTo>
                  <a:lnTo>
                    <a:pt x="331" y="3644"/>
                  </a:lnTo>
                  <a:lnTo>
                    <a:pt x="331" y="3644"/>
                  </a:lnTo>
                  <a:lnTo>
                    <a:pt x="351" y="3683"/>
                  </a:lnTo>
                  <a:lnTo>
                    <a:pt x="409" y="3702"/>
                  </a:lnTo>
                  <a:lnTo>
                    <a:pt x="468" y="3722"/>
                  </a:lnTo>
                  <a:lnTo>
                    <a:pt x="507" y="3702"/>
                  </a:lnTo>
                  <a:lnTo>
                    <a:pt x="507" y="3702"/>
                  </a:lnTo>
                  <a:lnTo>
                    <a:pt x="565" y="3683"/>
                  </a:lnTo>
                  <a:lnTo>
                    <a:pt x="604" y="3625"/>
                  </a:lnTo>
                  <a:lnTo>
                    <a:pt x="624" y="3566"/>
                  </a:lnTo>
                  <a:lnTo>
                    <a:pt x="624" y="3508"/>
                  </a:lnTo>
                  <a:lnTo>
                    <a:pt x="624" y="3508"/>
                  </a:lnTo>
                  <a:lnTo>
                    <a:pt x="468" y="3079"/>
                  </a:lnTo>
                  <a:lnTo>
                    <a:pt x="468" y="3079"/>
                  </a:lnTo>
                  <a:lnTo>
                    <a:pt x="390" y="2865"/>
                  </a:lnTo>
                  <a:lnTo>
                    <a:pt x="351" y="2631"/>
                  </a:lnTo>
                  <a:lnTo>
                    <a:pt x="351" y="2631"/>
                  </a:lnTo>
                  <a:lnTo>
                    <a:pt x="351" y="2631"/>
                  </a:lnTo>
                  <a:lnTo>
                    <a:pt x="292" y="2339"/>
                  </a:lnTo>
                  <a:lnTo>
                    <a:pt x="273" y="2066"/>
                  </a:lnTo>
                  <a:lnTo>
                    <a:pt x="273" y="2066"/>
                  </a:lnTo>
                  <a:lnTo>
                    <a:pt x="253" y="1735"/>
                  </a:lnTo>
                  <a:lnTo>
                    <a:pt x="253" y="1423"/>
                  </a:lnTo>
                  <a:lnTo>
                    <a:pt x="253" y="1423"/>
                  </a:lnTo>
                  <a:lnTo>
                    <a:pt x="253" y="1462"/>
                  </a:lnTo>
                  <a:lnTo>
                    <a:pt x="253" y="1462"/>
                  </a:lnTo>
                  <a:lnTo>
                    <a:pt x="292" y="1131"/>
                  </a:lnTo>
                  <a:lnTo>
                    <a:pt x="331" y="799"/>
                  </a:lnTo>
                  <a:lnTo>
                    <a:pt x="331" y="799"/>
                  </a:lnTo>
                  <a:lnTo>
                    <a:pt x="409" y="468"/>
                  </a:lnTo>
                  <a:lnTo>
                    <a:pt x="487" y="156"/>
                  </a:lnTo>
                  <a:lnTo>
                    <a:pt x="487" y="176"/>
                  </a:lnTo>
                  <a:lnTo>
                    <a:pt x="487" y="176"/>
                  </a:lnTo>
                  <a:lnTo>
                    <a:pt x="507" y="98"/>
                  </a:lnTo>
                  <a:lnTo>
                    <a:pt x="507" y="98"/>
                  </a:lnTo>
                  <a:lnTo>
                    <a:pt x="507" y="39"/>
                  </a:lnTo>
                  <a:lnTo>
                    <a:pt x="507" y="20"/>
                  </a:lnTo>
                  <a:lnTo>
                    <a:pt x="468" y="1"/>
                  </a:lnTo>
                  <a:lnTo>
                    <a:pt x="468" y="1"/>
                  </a:lnTo>
                  <a:lnTo>
                    <a:pt x="448" y="1"/>
                  </a:lnTo>
                  <a:lnTo>
                    <a:pt x="448" y="1"/>
                  </a:lnTo>
                  <a:lnTo>
                    <a:pt x="409" y="1"/>
                  </a:lnTo>
                  <a:lnTo>
                    <a:pt x="370"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5884775" y="3083750"/>
              <a:ext cx="59450" cy="11225"/>
            </a:xfrm>
            <a:custGeom>
              <a:avLst/>
              <a:gdLst/>
              <a:ahLst/>
              <a:cxnLst/>
              <a:rect l="l" t="t" r="r" b="b"/>
              <a:pathLst>
                <a:path w="2378" h="449" fill="none" extrusionOk="0">
                  <a:moveTo>
                    <a:pt x="2280" y="0"/>
                  </a:moveTo>
                  <a:lnTo>
                    <a:pt x="2280" y="0"/>
                  </a:lnTo>
                  <a:lnTo>
                    <a:pt x="1520" y="176"/>
                  </a:lnTo>
                  <a:lnTo>
                    <a:pt x="1540" y="176"/>
                  </a:lnTo>
                  <a:lnTo>
                    <a:pt x="1540" y="176"/>
                  </a:lnTo>
                  <a:lnTo>
                    <a:pt x="1014" y="273"/>
                  </a:lnTo>
                  <a:lnTo>
                    <a:pt x="1014" y="273"/>
                  </a:lnTo>
                  <a:lnTo>
                    <a:pt x="760" y="293"/>
                  </a:lnTo>
                  <a:lnTo>
                    <a:pt x="507" y="293"/>
                  </a:lnTo>
                  <a:lnTo>
                    <a:pt x="507" y="293"/>
                  </a:lnTo>
                  <a:lnTo>
                    <a:pt x="312" y="273"/>
                  </a:lnTo>
                  <a:lnTo>
                    <a:pt x="312" y="273"/>
                  </a:lnTo>
                  <a:lnTo>
                    <a:pt x="117" y="215"/>
                  </a:lnTo>
                  <a:lnTo>
                    <a:pt x="117" y="215"/>
                  </a:lnTo>
                  <a:lnTo>
                    <a:pt x="78" y="215"/>
                  </a:lnTo>
                  <a:lnTo>
                    <a:pt x="39" y="234"/>
                  </a:lnTo>
                  <a:lnTo>
                    <a:pt x="39" y="234"/>
                  </a:lnTo>
                  <a:lnTo>
                    <a:pt x="20" y="273"/>
                  </a:lnTo>
                  <a:lnTo>
                    <a:pt x="0" y="293"/>
                  </a:lnTo>
                  <a:lnTo>
                    <a:pt x="0" y="293"/>
                  </a:lnTo>
                  <a:lnTo>
                    <a:pt x="0" y="332"/>
                  </a:lnTo>
                  <a:lnTo>
                    <a:pt x="20" y="370"/>
                  </a:lnTo>
                  <a:lnTo>
                    <a:pt x="39" y="390"/>
                  </a:lnTo>
                  <a:lnTo>
                    <a:pt x="78" y="409"/>
                  </a:lnTo>
                  <a:lnTo>
                    <a:pt x="78" y="409"/>
                  </a:lnTo>
                  <a:lnTo>
                    <a:pt x="332" y="429"/>
                  </a:lnTo>
                  <a:lnTo>
                    <a:pt x="332" y="429"/>
                  </a:lnTo>
                  <a:lnTo>
                    <a:pt x="624" y="448"/>
                  </a:lnTo>
                  <a:lnTo>
                    <a:pt x="624" y="448"/>
                  </a:lnTo>
                  <a:lnTo>
                    <a:pt x="897" y="429"/>
                  </a:lnTo>
                  <a:lnTo>
                    <a:pt x="1189" y="390"/>
                  </a:lnTo>
                  <a:lnTo>
                    <a:pt x="1189" y="390"/>
                  </a:lnTo>
                  <a:lnTo>
                    <a:pt x="1462" y="351"/>
                  </a:lnTo>
                  <a:lnTo>
                    <a:pt x="1734" y="293"/>
                  </a:lnTo>
                  <a:lnTo>
                    <a:pt x="1734" y="293"/>
                  </a:lnTo>
                  <a:lnTo>
                    <a:pt x="2338" y="137"/>
                  </a:lnTo>
                  <a:lnTo>
                    <a:pt x="2338" y="137"/>
                  </a:lnTo>
                  <a:lnTo>
                    <a:pt x="2358" y="117"/>
                  </a:lnTo>
                  <a:lnTo>
                    <a:pt x="2377" y="98"/>
                  </a:lnTo>
                  <a:lnTo>
                    <a:pt x="2377" y="98"/>
                  </a:lnTo>
                  <a:lnTo>
                    <a:pt x="2377" y="39"/>
                  </a:lnTo>
                  <a:lnTo>
                    <a:pt x="2377" y="39"/>
                  </a:lnTo>
                  <a:lnTo>
                    <a:pt x="2338" y="0"/>
                  </a:lnTo>
                  <a:lnTo>
                    <a:pt x="2338" y="0"/>
                  </a:lnTo>
                  <a:lnTo>
                    <a:pt x="2319" y="0"/>
                  </a:lnTo>
                  <a:lnTo>
                    <a:pt x="2319" y="0"/>
                  </a:lnTo>
                  <a:lnTo>
                    <a:pt x="22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5832175" y="3126125"/>
              <a:ext cx="97425" cy="23900"/>
            </a:xfrm>
            <a:custGeom>
              <a:avLst/>
              <a:gdLst/>
              <a:ahLst/>
              <a:cxnLst/>
              <a:rect l="l" t="t" r="r" b="b"/>
              <a:pathLst>
                <a:path w="3897" h="956" fill="none" extrusionOk="0">
                  <a:moveTo>
                    <a:pt x="3780" y="0"/>
                  </a:moveTo>
                  <a:lnTo>
                    <a:pt x="3780" y="0"/>
                  </a:lnTo>
                  <a:lnTo>
                    <a:pt x="3741" y="20"/>
                  </a:lnTo>
                  <a:lnTo>
                    <a:pt x="3741" y="20"/>
                  </a:lnTo>
                  <a:lnTo>
                    <a:pt x="3741" y="20"/>
                  </a:lnTo>
                  <a:lnTo>
                    <a:pt x="3410" y="176"/>
                  </a:lnTo>
                  <a:lnTo>
                    <a:pt x="3059" y="312"/>
                  </a:lnTo>
                  <a:lnTo>
                    <a:pt x="2689" y="429"/>
                  </a:lnTo>
                  <a:lnTo>
                    <a:pt x="2338" y="526"/>
                  </a:lnTo>
                  <a:lnTo>
                    <a:pt x="2338" y="526"/>
                  </a:lnTo>
                  <a:lnTo>
                    <a:pt x="2319" y="526"/>
                  </a:lnTo>
                  <a:lnTo>
                    <a:pt x="2319" y="526"/>
                  </a:lnTo>
                  <a:lnTo>
                    <a:pt x="2299" y="526"/>
                  </a:lnTo>
                  <a:lnTo>
                    <a:pt x="2319" y="526"/>
                  </a:lnTo>
                  <a:lnTo>
                    <a:pt x="2319" y="526"/>
                  </a:lnTo>
                  <a:lnTo>
                    <a:pt x="1929" y="604"/>
                  </a:lnTo>
                  <a:lnTo>
                    <a:pt x="1539" y="643"/>
                  </a:lnTo>
                  <a:lnTo>
                    <a:pt x="1539" y="643"/>
                  </a:lnTo>
                  <a:lnTo>
                    <a:pt x="1150" y="682"/>
                  </a:lnTo>
                  <a:lnTo>
                    <a:pt x="740" y="663"/>
                  </a:lnTo>
                  <a:lnTo>
                    <a:pt x="740" y="663"/>
                  </a:lnTo>
                  <a:lnTo>
                    <a:pt x="779" y="682"/>
                  </a:lnTo>
                  <a:lnTo>
                    <a:pt x="779" y="682"/>
                  </a:lnTo>
                  <a:lnTo>
                    <a:pt x="487" y="643"/>
                  </a:lnTo>
                  <a:lnTo>
                    <a:pt x="487" y="643"/>
                  </a:lnTo>
                  <a:lnTo>
                    <a:pt x="175" y="604"/>
                  </a:lnTo>
                  <a:lnTo>
                    <a:pt x="175" y="604"/>
                  </a:lnTo>
                  <a:lnTo>
                    <a:pt x="117" y="604"/>
                  </a:lnTo>
                  <a:lnTo>
                    <a:pt x="59" y="624"/>
                  </a:lnTo>
                  <a:lnTo>
                    <a:pt x="20" y="663"/>
                  </a:lnTo>
                  <a:lnTo>
                    <a:pt x="0" y="721"/>
                  </a:lnTo>
                  <a:lnTo>
                    <a:pt x="0" y="721"/>
                  </a:lnTo>
                  <a:lnTo>
                    <a:pt x="0" y="780"/>
                  </a:lnTo>
                  <a:lnTo>
                    <a:pt x="20" y="838"/>
                  </a:lnTo>
                  <a:lnTo>
                    <a:pt x="59" y="897"/>
                  </a:lnTo>
                  <a:lnTo>
                    <a:pt x="117" y="916"/>
                  </a:lnTo>
                  <a:lnTo>
                    <a:pt x="117" y="916"/>
                  </a:lnTo>
                  <a:lnTo>
                    <a:pt x="370" y="936"/>
                  </a:lnTo>
                  <a:lnTo>
                    <a:pt x="604" y="955"/>
                  </a:lnTo>
                  <a:lnTo>
                    <a:pt x="1091" y="936"/>
                  </a:lnTo>
                  <a:lnTo>
                    <a:pt x="1578" y="877"/>
                  </a:lnTo>
                  <a:lnTo>
                    <a:pt x="2046" y="780"/>
                  </a:lnTo>
                  <a:lnTo>
                    <a:pt x="2046" y="780"/>
                  </a:lnTo>
                  <a:lnTo>
                    <a:pt x="2514" y="663"/>
                  </a:lnTo>
                  <a:lnTo>
                    <a:pt x="2981" y="507"/>
                  </a:lnTo>
                  <a:lnTo>
                    <a:pt x="3429" y="332"/>
                  </a:lnTo>
                  <a:lnTo>
                    <a:pt x="3858" y="117"/>
                  </a:lnTo>
                  <a:lnTo>
                    <a:pt x="3858" y="117"/>
                  </a:lnTo>
                  <a:lnTo>
                    <a:pt x="3877" y="98"/>
                  </a:lnTo>
                  <a:lnTo>
                    <a:pt x="3897" y="78"/>
                  </a:lnTo>
                  <a:lnTo>
                    <a:pt x="3877" y="20"/>
                  </a:lnTo>
                  <a:lnTo>
                    <a:pt x="3877" y="20"/>
                  </a:lnTo>
                  <a:lnTo>
                    <a:pt x="3858" y="0"/>
                  </a:lnTo>
                  <a:lnTo>
                    <a:pt x="3819" y="0"/>
                  </a:lnTo>
                  <a:lnTo>
                    <a:pt x="3819" y="0"/>
                  </a:lnTo>
                  <a:lnTo>
                    <a:pt x="37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5776625" y="3195775"/>
              <a:ext cx="122775" cy="23400"/>
            </a:xfrm>
            <a:custGeom>
              <a:avLst/>
              <a:gdLst/>
              <a:ahLst/>
              <a:cxnLst/>
              <a:rect l="l" t="t" r="r" b="b"/>
              <a:pathLst>
                <a:path w="4911" h="936" fill="none" extrusionOk="0">
                  <a:moveTo>
                    <a:pt x="4813" y="1"/>
                  </a:moveTo>
                  <a:lnTo>
                    <a:pt x="4813" y="1"/>
                  </a:lnTo>
                  <a:lnTo>
                    <a:pt x="3995" y="215"/>
                  </a:lnTo>
                  <a:lnTo>
                    <a:pt x="3177" y="410"/>
                  </a:lnTo>
                  <a:lnTo>
                    <a:pt x="3177" y="410"/>
                  </a:lnTo>
                  <a:lnTo>
                    <a:pt x="3196" y="390"/>
                  </a:lnTo>
                  <a:lnTo>
                    <a:pt x="3196" y="390"/>
                  </a:lnTo>
                  <a:lnTo>
                    <a:pt x="2729" y="488"/>
                  </a:lnTo>
                  <a:lnTo>
                    <a:pt x="2729" y="488"/>
                  </a:lnTo>
                  <a:lnTo>
                    <a:pt x="2183" y="566"/>
                  </a:lnTo>
                  <a:lnTo>
                    <a:pt x="2183" y="566"/>
                  </a:lnTo>
                  <a:lnTo>
                    <a:pt x="1657" y="605"/>
                  </a:lnTo>
                  <a:lnTo>
                    <a:pt x="1404" y="624"/>
                  </a:lnTo>
                  <a:lnTo>
                    <a:pt x="1131" y="605"/>
                  </a:lnTo>
                  <a:lnTo>
                    <a:pt x="1131" y="605"/>
                  </a:lnTo>
                  <a:lnTo>
                    <a:pt x="683" y="566"/>
                  </a:lnTo>
                  <a:lnTo>
                    <a:pt x="235" y="468"/>
                  </a:lnTo>
                  <a:lnTo>
                    <a:pt x="235" y="468"/>
                  </a:lnTo>
                  <a:lnTo>
                    <a:pt x="157" y="468"/>
                  </a:lnTo>
                  <a:lnTo>
                    <a:pt x="79" y="488"/>
                  </a:lnTo>
                  <a:lnTo>
                    <a:pt x="79" y="488"/>
                  </a:lnTo>
                  <a:lnTo>
                    <a:pt x="20" y="546"/>
                  </a:lnTo>
                  <a:lnTo>
                    <a:pt x="1" y="624"/>
                  </a:lnTo>
                  <a:lnTo>
                    <a:pt x="1" y="624"/>
                  </a:lnTo>
                  <a:lnTo>
                    <a:pt x="1" y="702"/>
                  </a:lnTo>
                  <a:lnTo>
                    <a:pt x="20" y="780"/>
                  </a:lnTo>
                  <a:lnTo>
                    <a:pt x="79" y="819"/>
                  </a:lnTo>
                  <a:lnTo>
                    <a:pt x="157" y="858"/>
                  </a:lnTo>
                  <a:lnTo>
                    <a:pt x="157" y="858"/>
                  </a:lnTo>
                  <a:lnTo>
                    <a:pt x="449" y="897"/>
                  </a:lnTo>
                  <a:lnTo>
                    <a:pt x="741" y="936"/>
                  </a:lnTo>
                  <a:lnTo>
                    <a:pt x="1034" y="936"/>
                  </a:lnTo>
                  <a:lnTo>
                    <a:pt x="1345" y="936"/>
                  </a:lnTo>
                  <a:lnTo>
                    <a:pt x="1638" y="916"/>
                  </a:lnTo>
                  <a:lnTo>
                    <a:pt x="1930" y="877"/>
                  </a:lnTo>
                  <a:lnTo>
                    <a:pt x="2514" y="780"/>
                  </a:lnTo>
                  <a:lnTo>
                    <a:pt x="2514" y="780"/>
                  </a:lnTo>
                  <a:lnTo>
                    <a:pt x="3099" y="644"/>
                  </a:lnTo>
                  <a:lnTo>
                    <a:pt x="3664" y="488"/>
                  </a:lnTo>
                  <a:lnTo>
                    <a:pt x="3664" y="488"/>
                  </a:lnTo>
                  <a:lnTo>
                    <a:pt x="4268" y="312"/>
                  </a:lnTo>
                  <a:lnTo>
                    <a:pt x="4872" y="137"/>
                  </a:lnTo>
                  <a:lnTo>
                    <a:pt x="4872" y="137"/>
                  </a:lnTo>
                  <a:lnTo>
                    <a:pt x="4891" y="118"/>
                  </a:lnTo>
                  <a:lnTo>
                    <a:pt x="4911" y="98"/>
                  </a:lnTo>
                  <a:lnTo>
                    <a:pt x="4911" y="40"/>
                  </a:lnTo>
                  <a:lnTo>
                    <a:pt x="4911" y="40"/>
                  </a:lnTo>
                  <a:lnTo>
                    <a:pt x="4872" y="1"/>
                  </a:lnTo>
                  <a:lnTo>
                    <a:pt x="4833" y="1"/>
                  </a:lnTo>
                  <a:lnTo>
                    <a:pt x="4833" y="1"/>
                  </a:lnTo>
                  <a:lnTo>
                    <a:pt x="48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rgbClr val="B8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FFBA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FFBA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6"/>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6"/>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6"/>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36"/>
          <p:cNvGrpSpPr/>
          <p:nvPr/>
        </p:nvGrpSpPr>
        <p:grpSpPr>
          <a:xfrm rot="1095674">
            <a:off x="7362398" y="489595"/>
            <a:ext cx="1415217" cy="1156231"/>
            <a:chOff x="1146775" y="238125"/>
            <a:chExt cx="1232375" cy="1006850"/>
          </a:xfrm>
        </p:grpSpPr>
        <p:sp>
          <p:nvSpPr>
            <p:cNvPr id="1331" name="Google Shape;1331;p36"/>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340625" y="238125"/>
              <a:ext cx="848075" cy="923075"/>
            </a:xfrm>
            <a:custGeom>
              <a:avLst/>
              <a:gdLst/>
              <a:ahLst/>
              <a:cxnLst/>
              <a:rect l="l" t="t" r="r" b="b"/>
              <a:pathLst>
                <a:path w="33923" h="36923" fill="none" extrusionOk="0">
                  <a:moveTo>
                    <a:pt x="17965" y="0"/>
                  </a:moveTo>
                  <a:lnTo>
                    <a:pt x="17965" y="0"/>
                  </a:lnTo>
                  <a:lnTo>
                    <a:pt x="17692" y="19"/>
                  </a:lnTo>
                  <a:lnTo>
                    <a:pt x="17692" y="19"/>
                  </a:lnTo>
                  <a:lnTo>
                    <a:pt x="17536" y="58"/>
                  </a:lnTo>
                  <a:lnTo>
                    <a:pt x="17400" y="97"/>
                  </a:lnTo>
                  <a:lnTo>
                    <a:pt x="17244" y="156"/>
                  </a:lnTo>
                  <a:lnTo>
                    <a:pt x="17108" y="234"/>
                  </a:lnTo>
                  <a:lnTo>
                    <a:pt x="17108" y="234"/>
                  </a:lnTo>
                  <a:lnTo>
                    <a:pt x="16991" y="331"/>
                  </a:lnTo>
                  <a:lnTo>
                    <a:pt x="16874" y="429"/>
                  </a:lnTo>
                  <a:lnTo>
                    <a:pt x="16776" y="546"/>
                  </a:lnTo>
                  <a:lnTo>
                    <a:pt x="16659" y="682"/>
                  </a:lnTo>
                  <a:lnTo>
                    <a:pt x="16659" y="682"/>
                  </a:lnTo>
                  <a:lnTo>
                    <a:pt x="16562" y="838"/>
                  </a:lnTo>
                  <a:lnTo>
                    <a:pt x="16484" y="994"/>
                  </a:lnTo>
                  <a:lnTo>
                    <a:pt x="16367" y="1286"/>
                  </a:lnTo>
                  <a:lnTo>
                    <a:pt x="16367" y="1286"/>
                  </a:lnTo>
                  <a:lnTo>
                    <a:pt x="16270" y="1598"/>
                  </a:lnTo>
                  <a:lnTo>
                    <a:pt x="16192" y="1968"/>
                  </a:lnTo>
                  <a:lnTo>
                    <a:pt x="16192" y="1968"/>
                  </a:lnTo>
                  <a:lnTo>
                    <a:pt x="16153" y="2299"/>
                  </a:lnTo>
                  <a:lnTo>
                    <a:pt x="16114" y="2650"/>
                  </a:lnTo>
                  <a:lnTo>
                    <a:pt x="16114" y="3020"/>
                  </a:lnTo>
                  <a:lnTo>
                    <a:pt x="16114" y="3390"/>
                  </a:lnTo>
                  <a:lnTo>
                    <a:pt x="16133" y="3488"/>
                  </a:lnTo>
                  <a:lnTo>
                    <a:pt x="16133" y="3585"/>
                  </a:lnTo>
                  <a:lnTo>
                    <a:pt x="16133" y="3585"/>
                  </a:lnTo>
                  <a:lnTo>
                    <a:pt x="15919" y="3273"/>
                  </a:lnTo>
                  <a:lnTo>
                    <a:pt x="15919" y="3273"/>
                  </a:lnTo>
                  <a:lnTo>
                    <a:pt x="15685" y="3001"/>
                  </a:lnTo>
                  <a:lnTo>
                    <a:pt x="15432" y="2728"/>
                  </a:lnTo>
                  <a:lnTo>
                    <a:pt x="15140" y="2455"/>
                  </a:lnTo>
                  <a:lnTo>
                    <a:pt x="14964" y="2319"/>
                  </a:lnTo>
                  <a:lnTo>
                    <a:pt x="14789" y="2202"/>
                  </a:lnTo>
                  <a:lnTo>
                    <a:pt x="14789" y="2202"/>
                  </a:lnTo>
                  <a:lnTo>
                    <a:pt x="14633" y="2124"/>
                  </a:lnTo>
                  <a:lnTo>
                    <a:pt x="14477" y="2065"/>
                  </a:lnTo>
                  <a:lnTo>
                    <a:pt x="14321" y="2026"/>
                  </a:lnTo>
                  <a:lnTo>
                    <a:pt x="14165" y="2007"/>
                  </a:lnTo>
                  <a:lnTo>
                    <a:pt x="14165" y="2007"/>
                  </a:lnTo>
                  <a:lnTo>
                    <a:pt x="14107" y="2007"/>
                  </a:lnTo>
                  <a:lnTo>
                    <a:pt x="14107" y="2007"/>
                  </a:lnTo>
                  <a:lnTo>
                    <a:pt x="13990" y="2007"/>
                  </a:lnTo>
                  <a:lnTo>
                    <a:pt x="13854" y="2026"/>
                  </a:lnTo>
                  <a:lnTo>
                    <a:pt x="13854" y="2026"/>
                  </a:lnTo>
                  <a:lnTo>
                    <a:pt x="13698" y="2104"/>
                  </a:lnTo>
                  <a:lnTo>
                    <a:pt x="13542" y="2202"/>
                  </a:lnTo>
                  <a:lnTo>
                    <a:pt x="13542" y="2202"/>
                  </a:lnTo>
                  <a:lnTo>
                    <a:pt x="13406" y="2338"/>
                  </a:lnTo>
                  <a:lnTo>
                    <a:pt x="13269" y="2474"/>
                  </a:lnTo>
                  <a:lnTo>
                    <a:pt x="13172" y="2650"/>
                  </a:lnTo>
                  <a:lnTo>
                    <a:pt x="13074" y="2864"/>
                  </a:lnTo>
                  <a:lnTo>
                    <a:pt x="13074" y="2864"/>
                  </a:lnTo>
                  <a:lnTo>
                    <a:pt x="13016" y="3020"/>
                  </a:lnTo>
                  <a:lnTo>
                    <a:pt x="12977" y="3195"/>
                  </a:lnTo>
                  <a:lnTo>
                    <a:pt x="12977" y="3390"/>
                  </a:lnTo>
                  <a:lnTo>
                    <a:pt x="12977" y="3585"/>
                  </a:lnTo>
                  <a:lnTo>
                    <a:pt x="12977" y="3585"/>
                  </a:lnTo>
                  <a:lnTo>
                    <a:pt x="13035" y="3838"/>
                  </a:lnTo>
                  <a:lnTo>
                    <a:pt x="13113" y="4111"/>
                  </a:lnTo>
                  <a:lnTo>
                    <a:pt x="13230" y="4384"/>
                  </a:lnTo>
                  <a:lnTo>
                    <a:pt x="13406" y="4657"/>
                  </a:lnTo>
                  <a:lnTo>
                    <a:pt x="13406" y="4657"/>
                  </a:lnTo>
                  <a:lnTo>
                    <a:pt x="13542" y="4890"/>
                  </a:lnTo>
                  <a:lnTo>
                    <a:pt x="13717" y="5124"/>
                  </a:lnTo>
                  <a:lnTo>
                    <a:pt x="13912" y="5358"/>
                  </a:lnTo>
                  <a:lnTo>
                    <a:pt x="14146" y="5592"/>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871" y="27102"/>
                  </a:lnTo>
                  <a:lnTo>
                    <a:pt x="1540" y="27433"/>
                  </a:lnTo>
                  <a:lnTo>
                    <a:pt x="1248" y="27784"/>
                  </a:lnTo>
                  <a:lnTo>
                    <a:pt x="994" y="28115"/>
                  </a:lnTo>
                  <a:lnTo>
                    <a:pt x="799" y="28486"/>
                  </a:lnTo>
                  <a:lnTo>
                    <a:pt x="644" y="28836"/>
                  </a:lnTo>
                  <a:lnTo>
                    <a:pt x="527" y="29206"/>
                  </a:lnTo>
                  <a:lnTo>
                    <a:pt x="449" y="29557"/>
                  </a:lnTo>
                  <a:lnTo>
                    <a:pt x="429" y="2992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771" y="5767"/>
                  </a:lnTo>
                  <a:lnTo>
                    <a:pt x="20926" y="5572"/>
                  </a:lnTo>
                  <a:lnTo>
                    <a:pt x="21082" y="5397"/>
                  </a:lnTo>
                  <a:lnTo>
                    <a:pt x="21082" y="5397"/>
                  </a:lnTo>
                  <a:lnTo>
                    <a:pt x="21355" y="5046"/>
                  </a:lnTo>
                  <a:lnTo>
                    <a:pt x="21569" y="4696"/>
                  </a:lnTo>
                  <a:lnTo>
                    <a:pt x="21569" y="4696"/>
                  </a:lnTo>
                  <a:lnTo>
                    <a:pt x="21647" y="4501"/>
                  </a:lnTo>
                  <a:lnTo>
                    <a:pt x="21725" y="4325"/>
                  </a:lnTo>
                  <a:lnTo>
                    <a:pt x="21784" y="4131"/>
                  </a:lnTo>
                  <a:lnTo>
                    <a:pt x="21823" y="3936"/>
                  </a:lnTo>
                  <a:lnTo>
                    <a:pt x="21823" y="3936"/>
                  </a:lnTo>
                  <a:lnTo>
                    <a:pt x="21823" y="3780"/>
                  </a:lnTo>
                  <a:lnTo>
                    <a:pt x="21823" y="3624"/>
                  </a:lnTo>
                  <a:lnTo>
                    <a:pt x="21823" y="3624"/>
                  </a:lnTo>
                  <a:lnTo>
                    <a:pt x="21784" y="3429"/>
                  </a:lnTo>
                  <a:lnTo>
                    <a:pt x="21784" y="3429"/>
                  </a:lnTo>
                  <a:lnTo>
                    <a:pt x="21706" y="3234"/>
                  </a:lnTo>
                  <a:lnTo>
                    <a:pt x="21706" y="3234"/>
                  </a:lnTo>
                  <a:lnTo>
                    <a:pt x="21608" y="3059"/>
                  </a:lnTo>
                  <a:lnTo>
                    <a:pt x="21511" y="2923"/>
                  </a:lnTo>
                  <a:lnTo>
                    <a:pt x="21511" y="2923"/>
                  </a:lnTo>
                  <a:lnTo>
                    <a:pt x="21336" y="2747"/>
                  </a:lnTo>
                  <a:lnTo>
                    <a:pt x="21141" y="2611"/>
                  </a:lnTo>
                  <a:lnTo>
                    <a:pt x="21141" y="2611"/>
                  </a:lnTo>
                  <a:lnTo>
                    <a:pt x="20946" y="2533"/>
                  </a:lnTo>
                  <a:lnTo>
                    <a:pt x="20751" y="2474"/>
                  </a:lnTo>
                  <a:lnTo>
                    <a:pt x="20751" y="2474"/>
                  </a:lnTo>
                  <a:lnTo>
                    <a:pt x="20576" y="2455"/>
                  </a:lnTo>
                  <a:lnTo>
                    <a:pt x="20576" y="2455"/>
                  </a:lnTo>
                  <a:lnTo>
                    <a:pt x="20459" y="2474"/>
                  </a:lnTo>
                  <a:lnTo>
                    <a:pt x="20322" y="2494"/>
                  </a:lnTo>
                  <a:lnTo>
                    <a:pt x="20322" y="2494"/>
                  </a:lnTo>
                  <a:lnTo>
                    <a:pt x="20186" y="2513"/>
                  </a:lnTo>
                  <a:lnTo>
                    <a:pt x="20050" y="2572"/>
                  </a:lnTo>
                  <a:lnTo>
                    <a:pt x="20050" y="2572"/>
                  </a:lnTo>
                  <a:lnTo>
                    <a:pt x="19874" y="2650"/>
                  </a:lnTo>
                  <a:lnTo>
                    <a:pt x="19718" y="2728"/>
                  </a:lnTo>
                  <a:lnTo>
                    <a:pt x="19718" y="2728"/>
                  </a:lnTo>
                  <a:lnTo>
                    <a:pt x="19446" y="2942"/>
                  </a:lnTo>
                  <a:lnTo>
                    <a:pt x="19153" y="3195"/>
                  </a:lnTo>
                  <a:lnTo>
                    <a:pt x="19153" y="3195"/>
                  </a:lnTo>
                  <a:lnTo>
                    <a:pt x="19251" y="2806"/>
                  </a:lnTo>
                  <a:lnTo>
                    <a:pt x="19309" y="2416"/>
                  </a:lnTo>
                  <a:lnTo>
                    <a:pt x="19348" y="2065"/>
                  </a:lnTo>
                  <a:lnTo>
                    <a:pt x="19368" y="1715"/>
                  </a:lnTo>
                  <a:lnTo>
                    <a:pt x="19368" y="1715"/>
                  </a:lnTo>
                  <a:lnTo>
                    <a:pt x="19348" y="1344"/>
                  </a:lnTo>
                  <a:lnTo>
                    <a:pt x="19329" y="1169"/>
                  </a:lnTo>
                  <a:lnTo>
                    <a:pt x="19290" y="1013"/>
                  </a:lnTo>
                  <a:lnTo>
                    <a:pt x="19290" y="1013"/>
                  </a:lnTo>
                  <a:lnTo>
                    <a:pt x="19251" y="877"/>
                  </a:lnTo>
                  <a:lnTo>
                    <a:pt x="19173" y="701"/>
                  </a:lnTo>
                  <a:lnTo>
                    <a:pt x="19173" y="701"/>
                  </a:lnTo>
                  <a:lnTo>
                    <a:pt x="19095" y="565"/>
                  </a:lnTo>
                  <a:lnTo>
                    <a:pt x="18998" y="429"/>
                  </a:lnTo>
                  <a:lnTo>
                    <a:pt x="18998" y="429"/>
                  </a:lnTo>
                  <a:lnTo>
                    <a:pt x="18881" y="312"/>
                  </a:lnTo>
                  <a:lnTo>
                    <a:pt x="18764" y="214"/>
                  </a:lnTo>
                  <a:lnTo>
                    <a:pt x="18608" y="136"/>
                  </a:lnTo>
                  <a:lnTo>
                    <a:pt x="18452" y="78"/>
                  </a:lnTo>
                  <a:lnTo>
                    <a:pt x="18452" y="78"/>
                  </a:lnTo>
                  <a:lnTo>
                    <a:pt x="18277" y="19"/>
                  </a:lnTo>
                  <a:lnTo>
                    <a:pt x="18101" y="0"/>
                  </a:lnTo>
                  <a:lnTo>
                    <a:pt x="18101" y="0"/>
                  </a:lnTo>
                  <a:lnTo>
                    <a:pt x="17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6"/>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6"/>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6"/>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6"/>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6"/>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6"/>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6"/>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6"/>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6"/>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6"/>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6"/>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6"/>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Rectangle 201"/>
          <p:cNvSpPr/>
          <p:nvPr/>
        </p:nvSpPr>
        <p:spPr>
          <a:xfrm>
            <a:off x="3198947" y="0"/>
            <a:ext cx="2887329" cy="820674"/>
          </a:xfrm>
          <a:prstGeom prst="rect">
            <a:avLst/>
          </a:prstGeom>
        </p:spPr>
        <p:txBody>
          <a:bodyPr wrap="none">
            <a:spAutoFit/>
          </a:bodyPr>
          <a:lstStyle/>
          <a:p>
            <a:pPr algn="just">
              <a:lnSpc>
                <a:spcPct val="150000"/>
              </a:lnSpc>
            </a:pPr>
            <a:r>
              <a:rPr lang="en-US" sz="3600" b="1">
                <a:solidFill>
                  <a:schemeClr val="accent6">
                    <a:lumMod val="50000"/>
                  </a:schemeClr>
                </a:solidFill>
                <a:latin typeface="+mj-lt"/>
              </a:rPr>
              <a:t>KHỞI ĐỘNG</a:t>
            </a:r>
            <a:endParaRPr lang="en-US" sz="360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500"/>
                                        <p:tgtEl>
                                          <p:spTgt spid="201"/>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02"/>
                                        </p:tgtEl>
                                        <p:attrNameLst>
                                          <p:attrName>style.visibility</p:attrName>
                                        </p:attrNameLst>
                                      </p:cBhvr>
                                      <p:to>
                                        <p:strVal val="visible"/>
                                      </p:to>
                                    </p:set>
                                    <p:anim calcmode="lin" valueType="num">
                                      <p:cBhvr>
                                        <p:cTn id="13" dur="500" fill="hold"/>
                                        <p:tgtEl>
                                          <p:spTgt spid="202"/>
                                        </p:tgtEl>
                                        <p:attrNameLst>
                                          <p:attrName>ppt_w</p:attrName>
                                        </p:attrNameLst>
                                      </p:cBhvr>
                                      <p:tavLst>
                                        <p:tav tm="0">
                                          <p:val>
                                            <p:fltVal val="0"/>
                                          </p:val>
                                        </p:tav>
                                        <p:tav tm="100000">
                                          <p:val>
                                            <p:strVal val="#ppt_w"/>
                                          </p:val>
                                        </p:tav>
                                      </p:tavLst>
                                    </p:anim>
                                    <p:anim calcmode="lin" valueType="num">
                                      <p:cBhvr>
                                        <p:cTn id="14" dur="500" fill="hold"/>
                                        <p:tgtEl>
                                          <p:spTgt spid="202"/>
                                        </p:tgtEl>
                                        <p:attrNameLst>
                                          <p:attrName>ppt_h</p:attrName>
                                        </p:attrNameLst>
                                      </p:cBhvr>
                                      <p:tavLst>
                                        <p:tav tm="0">
                                          <p:val>
                                            <p:fltVal val="0"/>
                                          </p:val>
                                        </p:tav>
                                        <p:tav tm="100000">
                                          <p:val>
                                            <p:strVal val="#ppt_h"/>
                                          </p:val>
                                        </p:tav>
                                      </p:tavLst>
                                    </p:anim>
                                    <p:animEffect transition="in" filter="fade">
                                      <p:cBhvr>
                                        <p:cTn id="15"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1" grpId="0" animBg="1"/>
      <p:bldP spid="2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44"/>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4"/>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4">
            <a:hlinkClick r:id="" action="ppaction://hlinkshowjump?jump=nextslide"/>
          </p:cNvPr>
          <p:cNvSpPr/>
          <p:nvPr/>
        </p:nvSpPr>
        <p:spPr>
          <a:xfrm rot="5400000">
            <a:off x="8169995" y="543375"/>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4">
            <a:hlinkClick r:id="" action="ppaction://hlinkshowjump?jump=nextslide"/>
          </p:cNvPr>
          <p:cNvSpPr/>
          <p:nvPr/>
        </p:nvSpPr>
        <p:spPr>
          <a:xfrm rot="-5400000" flipH="1">
            <a:off x="766688" y="530150"/>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0" name="Google Shape;2510;p44"/>
          <p:cNvGrpSpPr/>
          <p:nvPr/>
        </p:nvGrpSpPr>
        <p:grpSpPr>
          <a:xfrm>
            <a:off x="284670" y="3772241"/>
            <a:ext cx="1548892" cy="1438652"/>
            <a:chOff x="6892600" y="6805900"/>
            <a:chExt cx="1071675" cy="995400"/>
          </a:xfrm>
        </p:grpSpPr>
        <p:sp>
          <p:nvSpPr>
            <p:cNvPr id="2511" name="Google Shape;2511;p44"/>
            <p:cNvSpPr/>
            <p:nvPr/>
          </p:nvSpPr>
          <p:spPr>
            <a:xfrm>
              <a:off x="7269575" y="7471900"/>
              <a:ext cx="332775" cy="329400"/>
            </a:xfrm>
            <a:custGeom>
              <a:avLst/>
              <a:gdLst/>
              <a:ahLst/>
              <a:cxnLst/>
              <a:rect l="l" t="t" r="r" b="b"/>
              <a:pathLst>
                <a:path w="13311" h="13176" extrusionOk="0">
                  <a:moveTo>
                    <a:pt x="5577" y="1"/>
                  </a:moveTo>
                  <a:lnTo>
                    <a:pt x="4897" y="117"/>
                  </a:lnTo>
                  <a:lnTo>
                    <a:pt x="4275" y="292"/>
                  </a:lnTo>
                  <a:lnTo>
                    <a:pt x="3692" y="467"/>
                  </a:lnTo>
                  <a:lnTo>
                    <a:pt x="3167" y="681"/>
                  </a:lnTo>
                  <a:lnTo>
                    <a:pt x="2682" y="914"/>
                  </a:lnTo>
                  <a:lnTo>
                    <a:pt x="2254" y="1167"/>
                  </a:lnTo>
                  <a:lnTo>
                    <a:pt x="1865" y="1439"/>
                  </a:lnTo>
                  <a:lnTo>
                    <a:pt x="1516" y="1730"/>
                  </a:lnTo>
                  <a:lnTo>
                    <a:pt x="1205" y="2041"/>
                  </a:lnTo>
                  <a:lnTo>
                    <a:pt x="952" y="2371"/>
                  </a:lnTo>
                  <a:lnTo>
                    <a:pt x="719" y="2721"/>
                  </a:lnTo>
                  <a:lnTo>
                    <a:pt x="525" y="3071"/>
                  </a:lnTo>
                  <a:lnTo>
                    <a:pt x="369" y="3440"/>
                  </a:lnTo>
                  <a:lnTo>
                    <a:pt x="233" y="3809"/>
                  </a:lnTo>
                  <a:lnTo>
                    <a:pt x="136" y="4198"/>
                  </a:lnTo>
                  <a:lnTo>
                    <a:pt x="58" y="4606"/>
                  </a:lnTo>
                  <a:lnTo>
                    <a:pt x="19" y="4995"/>
                  </a:lnTo>
                  <a:lnTo>
                    <a:pt x="0" y="5403"/>
                  </a:lnTo>
                  <a:lnTo>
                    <a:pt x="0" y="5830"/>
                  </a:lnTo>
                  <a:lnTo>
                    <a:pt x="39" y="6238"/>
                  </a:lnTo>
                  <a:lnTo>
                    <a:pt x="78" y="6646"/>
                  </a:lnTo>
                  <a:lnTo>
                    <a:pt x="136" y="7074"/>
                  </a:lnTo>
                  <a:lnTo>
                    <a:pt x="214" y="7482"/>
                  </a:lnTo>
                  <a:lnTo>
                    <a:pt x="311" y="7890"/>
                  </a:lnTo>
                  <a:lnTo>
                    <a:pt x="428" y="8298"/>
                  </a:lnTo>
                  <a:lnTo>
                    <a:pt x="544" y="8706"/>
                  </a:lnTo>
                  <a:lnTo>
                    <a:pt x="797" y="9483"/>
                  </a:lnTo>
                  <a:lnTo>
                    <a:pt x="1088" y="10222"/>
                  </a:lnTo>
                  <a:lnTo>
                    <a:pt x="1380" y="10921"/>
                  </a:lnTo>
                  <a:lnTo>
                    <a:pt x="1496" y="11154"/>
                  </a:lnTo>
                  <a:lnTo>
                    <a:pt x="1671" y="11368"/>
                  </a:lnTo>
                  <a:lnTo>
                    <a:pt x="1865" y="11582"/>
                  </a:lnTo>
                  <a:lnTo>
                    <a:pt x="2099" y="11776"/>
                  </a:lnTo>
                  <a:lnTo>
                    <a:pt x="2390" y="11951"/>
                  </a:lnTo>
                  <a:lnTo>
                    <a:pt x="2682" y="12126"/>
                  </a:lnTo>
                  <a:lnTo>
                    <a:pt x="3012" y="12281"/>
                  </a:lnTo>
                  <a:lnTo>
                    <a:pt x="3381" y="12418"/>
                  </a:lnTo>
                  <a:lnTo>
                    <a:pt x="3770" y="12554"/>
                  </a:lnTo>
                  <a:lnTo>
                    <a:pt x="4158" y="12690"/>
                  </a:lnTo>
                  <a:lnTo>
                    <a:pt x="4586" y="12787"/>
                  </a:lnTo>
                  <a:lnTo>
                    <a:pt x="5033" y="12884"/>
                  </a:lnTo>
                  <a:lnTo>
                    <a:pt x="5480" y="12962"/>
                  </a:lnTo>
                  <a:lnTo>
                    <a:pt x="5927" y="13039"/>
                  </a:lnTo>
                  <a:lnTo>
                    <a:pt x="6393" y="13098"/>
                  </a:lnTo>
                  <a:lnTo>
                    <a:pt x="6879" y="13136"/>
                  </a:lnTo>
                  <a:lnTo>
                    <a:pt x="7345" y="13156"/>
                  </a:lnTo>
                  <a:lnTo>
                    <a:pt x="7812" y="13175"/>
                  </a:lnTo>
                  <a:lnTo>
                    <a:pt x="8297" y="13175"/>
                  </a:lnTo>
                  <a:lnTo>
                    <a:pt x="8744" y="13156"/>
                  </a:lnTo>
                  <a:lnTo>
                    <a:pt x="9211" y="13117"/>
                  </a:lnTo>
                  <a:lnTo>
                    <a:pt x="9658" y="13078"/>
                  </a:lnTo>
                  <a:lnTo>
                    <a:pt x="10085" y="13020"/>
                  </a:lnTo>
                  <a:lnTo>
                    <a:pt x="10493" y="12923"/>
                  </a:lnTo>
                  <a:lnTo>
                    <a:pt x="10901" y="12845"/>
                  </a:lnTo>
                  <a:lnTo>
                    <a:pt x="11270" y="12728"/>
                  </a:lnTo>
                  <a:lnTo>
                    <a:pt x="11620" y="12592"/>
                  </a:lnTo>
                  <a:lnTo>
                    <a:pt x="11931" y="12456"/>
                  </a:lnTo>
                  <a:lnTo>
                    <a:pt x="12223" y="12281"/>
                  </a:lnTo>
                  <a:lnTo>
                    <a:pt x="12495" y="12107"/>
                  </a:lnTo>
                  <a:lnTo>
                    <a:pt x="12728" y="11912"/>
                  </a:lnTo>
                  <a:lnTo>
                    <a:pt x="12903" y="11699"/>
                  </a:lnTo>
                  <a:lnTo>
                    <a:pt x="13058" y="11485"/>
                  </a:lnTo>
                  <a:lnTo>
                    <a:pt x="13175" y="11271"/>
                  </a:lnTo>
                  <a:lnTo>
                    <a:pt x="13252" y="11096"/>
                  </a:lnTo>
                  <a:lnTo>
                    <a:pt x="13311" y="10902"/>
                  </a:lnTo>
                  <a:lnTo>
                    <a:pt x="13311" y="10746"/>
                  </a:lnTo>
                  <a:lnTo>
                    <a:pt x="13311" y="10591"/>
                  </a:lnTo>
                  <a:lnTo>
                    <a:pt x="13272" y="10455"/>
                  </a:lnTo>
                  <a:lnTo>
                    <a:pt x="13214" y="10319"/>
                  </a:lnTo>
                  <a:lnTo>
                    <a:pt x="13136" y="10202"/>
                  </a:lnTo>
                  <a:lnTo>
                    <a:pt x="13019" y="10086"/>
                  </a:lnTo>
                  <a:lnTo>
                    <a:pt x="12903" y="9969"/>
                  </a:lnTo>
                  <a:lnTo>
                    <a:pt x="12767" y="9872"/>
                  </a:lnTo>
                  <a:lnTo>
                    <a:pt x="12592" y="9775"/>
                  </a:lnTo>
                  <a:lnTo>
                    <a:pt x="12436" y="9697"/>
                  </a:lnTo>
                  <a:lnTo>
                    <a:pt x="12048" y="9522"/>
                  </a:lnTo>
                  <a:lnTo>
                    <a:pt x="11620" y="9386"/>
                  </a:lnTo>
                  <a:lnTo>
                    <a:pt x="11193" y="9250"/>
                  </a:lnTo>
                  <a:lnTo>
                    <a:pt x="10299" y="8959"/>
                  </a:lnTo>
                  <a:lnTo>
                    <a:pt x="9891" y="8823"/>
                  </a:lnTo>
                  <a:lnTo>
                    <a:pt x="9502" y="8648"/>
                  </a:lnTo>
                  <a:lnTo>
                    <a:pt x="9327" y="8570"/>
                  </a:lnTo>
                  <a:lnTo>
                    <a:pt x="9152" y="8473"/>
                  </a:lnTo>
                  <a:lnTo>
                    <a:pt x="9016" y="8376"/>
                  </a:lnTo>
                  <a:lnTo>
                    <a:pt x="8880" y="8259"/>
                  </a:lnTo>
                  <a:lnTo>
                    <a:pt x="8783" y="8162"/>
                  </a:lnTo>
                  <a:lnTo>
                    <a:pt x="8686" y="8045"/>
                  </a:lnTo>
                  <a:lnTo>
                    <a:pt x="8628" y="7948"/>
                  </a:lnTo>
                  <a:lnTo>
                    <a:pt x="8589" y="7851"/>
                  </a:lnTo>
                  <a:lnTo>
                    <a:pt x="8569" y="7773"/>
                  </a:lnTo>
                  <a:lnTo>
                    <a:pt x="8550" y="7676"/>
                  </a:lnTo>
                  <a:lnTo>
                    <a:pt x="8569" y="7598"/>
                  </a:lnTo>
                  <a:lnTo>
                    <a:pt x="8589" y="7521"/>
                  </a:lnTo>
                  <a:lnTo>
                    <a:pt x="8628" y="7443"/>
                  </a:lnTo>
                  <a:lnTo>
                    <a:pt x="8686" y="7385"/>
                  </a:lnTo>
                  <a:lnTo>
                    <a:pt x="8841" y="7229"/>
                  </a:lnTo>
                  <a:lnTo>
                    <a:pt x="9036" y="7093"/>
                  </a:lnTo>
                  <a:lnTo>
                    <a:pt x="9269" y="6957"/>
                  </a:lnTo>
                  <a:lnTo>
                    <a:pt x="9774" y="6685"/>
                  </a:lnTo>
                  <a:lnTo>
                    <a:pt x="10066" y="6530"/>
                  </a:lnTo>
                  <a:lnTo>
                    <a:pt x="10338" y="6355"/>
                  </a:lnTo>
                  <a:lnTo>
                    <a:pt x="10590" y="6161"/>
                  </a:lnTo>
                  <a:lnTo>
                    <a:pt x="10843" y="5966"/>
                  </a:lnTo>
                  <a:lnTo>
                    <a:pt x="11076" y="5733"/>
                  </a:lnTo>
                  <a:lnTo>
                    <a:pt x="11173" y="5616"/>
                  </a:lnTo>
                  <a:lnTo>
                    <a:pt x="11251" y="5480"/>
                  </a:lnTo>
                  <a:lnTo>
                    <a:pt x="11309" y="5344"/>
                  </a:lnTo>
                  <a:lnTo>
                    <a:pt x="11329" y="5189"/>
                  </a:lnTo>
                  <a:lnTo>
                    <a:pt x="11329" y="5014"/>
                  </a:lnTo>
                  <a:lnTo>
                    <a:pt x="11270" y="4839"/>
                  </a:lnTo>
                  <a:lnTo>
                    <a:pt x="11173" y="4645"/>
                  </a:lnTo>
                  <a:lnTo>
                    <a:pt x="11057" y="4451"/>
                  </a:lnTo>
                  <a:lnTo>
                    <a:pt x="10921" y="4237"/>
                  </a:lnTo>
                  <a:lnTo>
                    <a:pt x="10746" y="4023"/>
                  </a:lnTo>
                  <a:lnTo>
                    <a:pt x="10551" y="3809"/>
                  </a:lnTo>
                  <a:lnTo>
                    <a:pt x="10338" y="3576"/>
                  </a:lnTo>
                  <a:lnTo>
                    <a:pt x="9852" y="3129"/>
                  </a:lnTo>
                  <a:lnTo>
                    <a:pt x="9327" y="2663"/>
                  </a:lnTo>
                  <a:lnTo>
                    <a:pt x="8744" y="2197"/>
                  </a:lnTo>
                  <a:lnTo>
                    <a:pt x="8181" y="1769"/>
                  </a:lnTo>
                  <a:lnTo>
                    <a:pt x="7617" y="1361"/>
                  </a:lnTo>
                  <a:lnTo>
                    <a:pt x="6587" y="642"/>
                  </a:lnTo>
                  <a:lnTo>
                    <a:pt x="5868" y="176"/>
                  </a:lnTo>
                  <a:lnTo>
                    <a:pt x="55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a:off x="7645575" y="7161975"/>
              <a:ext cx="318700" cy="356100"/>
            </a:xfrm>
            <a:custGeom>
              <a:avLst/>
              <a:gdLst/>
              <a:ahLst/>
              <a:cxnLst/>
              <a:rect l="l" t="t" r="r" b="b"/>
              <a:pathLst>
                <a:path w="12748" h="14244" extrusionOk="0">
                  <a:moveTo>
                    <a:pt x="5227" y="0"/>
                  </a:moveTo>
                  <a:lnTo>
                    <a:pt x="4819" y="20"/>
                  </a:lnTo>
                  <a:lnTo>
                    <a:pt x="4430" y="78"/>
                  </a:lnTo>
                  <a:lnTo>
                    <a:pt x="4042" y="156"/>
                  </a:lnTo>
                  <a:lnTo>
                    <a:pt x="3653" y="272"/>
                  </a:lnTo>
                  <a:lnTo>
                    <a:pt x="3265" y="447"/>
                  </a:lnTo>
                  <a:lnTo>
                    <a:pt x="2895" y="642"/>
                  </a:lnTo>
                  <a:lnTo>
                    <a:pt x="2526" y="875"/>
                  </a:lnTo>
                  <a:lnTo>
                    <a:pt x="2176" y="1147"/>
                  </a:lnTo>
                  <a:lnTo>
                    <a:pt x="1827" y="1477"/>
                  </a:lnTo>
                  <a:lnTo>
                    <a:pt x="1496" y="1846"/>
                  </a:lnTo>
                  <a:lnTo>
                    <a:pt x="1166" y="2274"/>
                  </a:lnTo>
                  <a:lnTo>
                    <a:pt x="855" y="2760"/>
                  </a:lnTo>
                  <a:lnTo>
                    <a:pt x="564" y="3284"/>
                  </a:lnTo>
                  <a:lnTo>
                    <a:pt x="272" y="3867"/>
                  </a:lnTo>
                  <a:lnTo>
                    <a:pt x="0" y="4509"/>
                  </a:lnTo>
                  <a:lnTo>
                    <a:pt x="117" y="4819"/>
                  </a:lnTo>
                  <a:lnTo>
                    <a:pt x="447" y="5636"/>
                  </a:lnTo>
                  <a:lnTo>
                    <a:pt x="933" y="6763"/>
                  </a:lnTo>
                  <a:lnTo>
                    <a:pt x="1224" y="7404"/>
                  </a:lnTo>
                  <a:lnTo>
                    <a:pt x="1535" y="8045"/>
                  </a:lnTo>
                  <a:lnTo>
                    <a:pt x="1885" y="8706"/>
                  </a:lnTo>
                  <a:lnTo>
                    <a:pt x="2215" y="9308"/>
                  </a:lnTo>
                  <a:lnTo>
                    <a:pt x="2584" y="9872"/>
                  </a:lnTo>
                  <a:lnTo>
                    <a:pt x="2759" y="10124"/>
                  </a:lnTo>
                  <a:lnTo>
                    <a:pt x="2934" y="10377"/>
                  </a:lnTo>
                  <a:lnTo>
                    <a:pt x="3109" y="10571"/>
                  </a:lnTo>
                  <a:lnTo>
                    <a:pt x="3284" y="10765"/>
                  </a:lnTo>
                  <a:lnTo>
                    <a:pt x="3459" y="10921"/>
                  </a:lnTo>
                  <a:lnTo>
                    <a:pt x="3614" y="11038"/>
                  </a:lnTo>
                  <a:lnTo>
                    <a:pt x="3789" y="11135"/>
                  </a:lnTo>
                  <a:lnTo>
                    <a:pt x="3945" y="11174"/>
                  </a:lnTo>
                  <a:lnTo>
                    <a:pt x="4100" y="11193"/>
                  </a:lnTo>
                  <a:lnTo>
                    <a:pt x="4256" y="11154"/>
                  </a:lnTo>
                  <a:lnTo>
                    <a:pt x="4411" y="11096"/>
                  </a:lnTo>
                  <a:lnTo>
                    <a:pt x="4547" y="11038"/>
                  </a:lnTo>
                  <a:lnTo>
                    <a:pt x="4800" y="10863"/>
                  </a:lnTo>
                  <a:lnTo>
                    <a:pt x="5052" y="10649"/>
                  </a:lnTo>
                  <a:lnTo>
                    <a:pt x="5285" y="10435"/>
                  </a:lnTo>
                  <a:lnTo>
                    <a:pt x="5519" y="10202"/>
                  </a:lnTo>
                  <a:lnTo>
                    <a:pt x="5713" y="9949"/>
                  </a:lnTo>
                  <a:lnTo>
                    <a:pt x="6102" y="9502"/>
                  </a:lnTo>
                  <a:lnTo>
                    <a:pt x="6276" y="9308"/>
                  </a:lnTo>
                  <a:lnTo>
                    <a:pt x="6451" y="9153"/>
                  </a:lnTo>
                  <a:lnTo>
                    <a:pt x="6626" y="9036"/>
                  </a:lnTo>
                  <a:lnTo>
                    <a:pt x="6704" y="8997"/>
                  </a:lnTo>
                  <a:lnTo>
                    <a:pt x="6782" y="8958"/>
                  </a:lnTo>
                  <a:lnTo>
                    <a:pt x="6957" y="8958"/>
                  </a:lnTo>
                  <a:lnTo>
                    <a:pt x="7034" y="8978"/>
                  </a:lnTo>
                  <a:lnTo>
                    <a:pt x="7112" y="9017"/>
                  </a:lnTo>
                  <a:lnTo>
                    <a:pt x="7190" y="9075"/>
                  </a:lnTo>
                  <a:lnTo>
                    <a:pt x="7287" y="9153"/>
                  </a:lnTo>
                  <a:lnTo>
                    <a:pt x="7365" y="9269"/>
                  </a:lnTo>
                  <a:lnTo>
                    <a:pt x="7442" y="9386"/>
                  </a:lnTo>
                  <a:lnTo>
                    <a:pt x="7540" y="9541"/>
                  </a:lnTo>
                  <a:lnTo>
                    <a:pt x="7598" y="9697"/>
                  </a:lnTo>
                  <a:lnTo>
                    <a:pt x="7656" y="9872"/>
                  </a:lnTo>
                  <a:lnTo>
                    <a:pt x="7714" y="10066"/>
                  </a:lnTo>
                  <a:lnTo>
                    <a:pt x="7792" y="10474"/>
                  </a:lnTo>
                  <a:lnTo>
                    <a:pt x="7850" y="10921"/>
                  </a:lnTo>
                  <a:lnTo>
                    <a:pt x="7948" y="11854"/>
                  </a:lnTo>
                  <a:lnTo>
                    <a:pt x="8006" y="12301"/>
                  </a:lnTo>
                  <a:lnTo>
                    <a:pt x="8064" y="12748"/>
                  </a:lnTo>
                  <a:lnTo>
                    <a:pt x="8142" y="13156"/>
                  </a:lnTo>
                  <a:lnTo>
                    <a:pt x="8200" y="13330"/>
                  </a:lnTo>
                  <a:lnTo>
                    <a:pt x="8259" y="13505"/>
                  </a:lnTo>
                  <a:lnTo>
                    <a:pt x="8317" y="13661"/>
                  </a:lnTo>
                  <a:lnTo>
                    <a:pt x="8414" y="13816"/>
                  </a:lnTo>
                  <a:lnTo>
                    <a:pt x="8492" y="13933"/>
                  </a:lnTo>
                  <a:lnTo>
                    <a:pt x="8608" y="14049"/>
                  </a:lnTo>
                  <a:lnTo>
                    <a:pt x="8725" y="14127"/>
                  </a:lnTo>
                  <a:lnTo>
                    <a:pt x="8841" y="14185"/>
                  </a:lnTo>
                  <a:lnTo>
                    <a:pt x="8997" y="14244"/>
                  </a:lnTo>
                  <a:lnTo>
                    <a:pt x="9347" y="14244"/>
                  </a:lnTo>
                  <a:lnTo>
                    <a:pt x="9541" y="14185"/>
                  </a:lnTo>
                  <a:lnTo>
                    <a:pt x="9774" y="14127"/>
                  </a:lnTo>
                  <a:lnTo>
                    <a:pt x="10007" y="14011"/>
                  </a:lnTo>
                  <a:lnTo>
                    <a:pt x="10260" y="13875"/>
                  </a:lnTo>
                  <a:lnTo>
                    <a:pt x="10493" y="13700"/>
                  </a:lnTo>
                  <a:lnTo>
                    <a:pt x="10726" y="13486"/>
                  </a:lnTo>
                  <a:lnTo>
                    <a:pt x="10940" y="13214"/>
                  </a:lnTo>
                  <a:lnTo>
                    <a:pt x="11154" y="12942"/>
                  </a:lnTo>
                  <a:lnTo>
                    <a:pt x="11348" y="12611"/>
                  </a:lnTo>
                  <a:lnTo>
                    <a:pt x="11523" y="12281"/>
                  </a:lnTo>
                  <a:lnTo>
                    <a:pt x="11698" y="11912"/>
                  </a:lnTo>
                  <a:lnTo>
                    <a:pt x="11873" y="11523"/>
                  </a:lnTo>
                  <a:lnTo>
                    <a:pt x="12009" y="11115"/>
                  </a:lnTo>
                  <a:lnTo>
                    <a:pt x="12145" y="10688"/>
                  </a:lnTo>
                  <a:lnTo>
                    <a:pt x="12261" y="10241"/>
                  </a:lnTo>
                  <a:lnTo>
                    <a:pt x="12378" y="9794"/>
                  </a:lnTo>
                  <a:lnTo>
                    <a:pt x="12475" y="9328"/>
                  </a:lnTo>
                  <a:lnTo>
                    <a:pt x="12553" y="8861"/>
                  </a:lnTo>
                  <a:lnTo>
                    <a:pt x="12631" y="8395"/>
                  </a:lnTo>
                  <a:lnTo>
                    <a:pt x="12689" y="7928"/>
                  </a:lnTo>
                  <a:lnTo>
                    <a:pt x="12728" y="7462"/>
                  </a:lnTo>
                  <a:lnTo>
                    <a:pt x="12747" y="6996"/>
                  </a:lnTo>
                  <a:lnTo>
                    <a:pt x="12747" y="6529"/>
                  </a:lnTo>
                  <a:lnTo>
                    <a:pt x="12747" y="6082"/>
                  </a:lnTo>
                  <a:lnTo>
                    <a:pt x="12728" y="5655"/>
                  </a:lnTo>
                  <a:lnTo>
                    <a:pt x="12689" y="5227"/>
                  </a:lnTo>
                  <a:lnTo>
                    <a:pt x="12631" y="4839"/>
                  </a:lnTo>
                  <a:lnTo>
                    <a:pt x="12553" y="4450"/>
                  </a:lnTo>
                  <a:lnTo>
                    <a:pt x="12475" y="4081"/>
                  </a:lnTo>
                  <a:lnTo>
                    <a:pt x="12359" y="3751"/>
                  </a:lnTo>
                  <a:lnTo>
                    <a:pt x="12242" y="3459"/>
                  </a:lnTo>
                  <a:lnTo>
                    <a:pt x="12106" y="3187"/>
                  </a:lnTo>
                  <a:lnTo>
                    <a:pt x="11931" y="2935"/>
                  </a:lnTo>
                  <a:lnTo>
                    <a:pt x="11756" y="2740"/>
                  </a:lnTo>
                  <a:lnTo>
                    <a:pt x="11562" y="2565"/>
                  </a:lnTo>
                  <a:lnTo>
                    <a:pt x="10940" y="2138"/>
                  </a:lnTo>
                  <a:lnTo>
                    <a:pt x="10260" y="1710"/>
                  </a:lnTo>
                  <a:lnTo>
                    <a:pt x="9560" y="1302"/>
                  </a:lnTo>
                  <a:lnTo>
                    <a:pt x="9172" y="1108"/>
                  </a:lnTo>
                  <a:lnTo>
                    <a:pt x="8803" y="914"/>
                  </a:lnTo>
                  <a:lnTo>
                    <a:pt x="8414" y="739"/>
                  </a:lnTo>
                  <a:lnTo>
                    <a:pt x="8025" y="583"/>
                  </a:lnTo>
                  <a:lnTo>
                    <a:pt x="7637" y="447"/>
                  </a:lnTo>
                  <a:lnTo>
                    <a:pt x="7229" y="311"/>
                  </a:lnTo>
                  <a:lnTo>
                    <a:pt x="6840" y="195"/>
                  </a:lnTo>
                  <a:lnTo>
                    <a:pt x="6432" y="117"/>
                  </a:lnTo>
                  <a:lnTo>
                    <a:pt x="6024" y="59"/>
                  </a:lnTo>
                  <a:lnTo>
                    <a:pt x="5635" y="20"/>
                  </a:lnTo>
                  <a:lnTo>
                    <a:pt x="5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a:off x="6892600" y="6805900"/>
              <a:ext cx="1042025" cy="932250"/>
            </a:xfrm>
            <a:custGeom>
              <a:avLst/>
              <a:gdLst/>
              <a:ahLst/>
              <a:cxnLst/>
              <a:rect l="l" t="t" r="r" b="b"/>
              <a:pathLst>
                <a:path w="41681" h="37290" extrusionOk="0">
                  <a:moveTo>
                    <a:pt x="32762" y="0"/>
                  </a:moveTo>
                  <a:lnTo>
                    <a:pt x="32295" y="19"/>
                  </a:lnTo>
                  <a:lnTo>
                    <a:pt x="31849" y="78"/>
                  </a:lnTo>
                  <a:lnTo>
                    <a:pt x="31402" y="175"/>
                  </a:lnTo>
                  <a:lnTo>
                    <a:pt x="30955" y="292"/>
                  </a:lnTo>
                  <a:lnTo>
                    <a:pt x="30547" y="447"/>
                  </a:lnTo>
                  <a:lnTo>
                    <a:pt x="30139" y="622"/>
                  </a:lnTo>
                  <a:lnTo>
                    <a:pt x="29750" y="816"/>
                  </a:lnTo>
                  <a:lnTo>
                    <a:pt x="29400" y="1030"/>
                  </a:lnTo>
                  <a:lnTo>
                    <a:pt x="28992" y="1341"/>
                  </a:lnTo>
                  <a:lnTo>
                    <a:pt x="28623" y="1652"/>
                  </a:lnTo>
                  <a:lnTo>
                    <a:pt x="28254" y="1982"/>
                  </a:lnTo>
                  <a:lnTo>
                    <a:pt x="27923" y="2351"/>
                  </a:lnTo>
                  <a:lnTo>
                    <a:pt x="27593" y="2720"/>
                  </a:lnTo>
                  <a:lnTo>
                    <a:pt x="27282" y="3109"/>
                  </a:lnTo>
                  <a:lnTo>
                    <a:pt x="26991" y="3498"/>
                  </a:lnTo>
                  <a:lnTo>
                    <a:pt x="26699" y="3906"/>
                  </a:lnTo>
                  <a:lnTo>
                    <a:pt x="26427" y="4353"/>
                  </a:lnTo>
                  <a:lnTo>
                    <a:pt x="26174" y="4839"/>
                  </a:lnTo>
                  <a:lnTo>
                    <a:pt x="25786" y="4800"/>
                  </a:lnTo>
                  <a:lnTo>
                    <a:pt x="25397" y="4780"/>
                  </a:lnTo>
                  <a:lnTo>
                    <a:pt x="25009" y="4761"/>
                  </a:lnTo>
                  <a:lnTo>
                    <a:pt x="24620" y="4780"/>
                  </a:lnTo>
                  <a:lnTo>
                    <a:pt x="24212" y="4800"/>
                  </a:lnTo>
                  <a:lnTo>
                    <a:pt x="23823" y="4839"/>
                  </a:lnTo>
                  <a:lnTo>
                    <a:pt x="23415" y="4897"/>
                  </a:lnTo>
                  <a:lnTo>
                    <a:pt x="23007" y="4955"/>
                  </a:lnTo>
                  <a:lnTo>
                    <a:pt x="22619" y="5033"/>
                  </a:lnTo>
                  <a:lnTo>
                    <a:pt x="22210" y="5130"/>
                  </a:lnTo>
                  <a:lnTo>
                    <a:pt x="21394" y="5344"/>
                  </a:lnTo>
                  <a:lnTo>
                    <a:pt x="20578" y="5596"/>
                  </a:lnTo>
                  <a:lnTo>
                    <a:pt x="19782" y="5888"/>
                  </a:lnTo>
                  <a:lnTo>
                    <a:pt x="19004" y="6218"/>
                  </a:lnTo>
                  <a:lnTo>
                    <a:pt x="18227" y="6568"/>
                  </a:lnTo>
                  <a:lnTo>
                    <a:pt x="17469" y="6937"/>
                  </a:lnTo>
                  <a:lnTo>
                    <a:pt x="16731" y="7345"/>
                  </a:lnTo>
                  <a:lnTo>
                    <a:pt x="16031" y="7753"/>
                  </a:lnTo>
                  <a:lnTo>
                    <a:pt x="15351" y="8161"/>
                  </a:lnTo>
                  <a:lnTo>
                    <a:pt x="14710" y="8589"/>
                  </a:lnTo>
                  <a:lnTo>
                    <a:pt x="14107" y="8997"/>
                  </a:lnTo>
                  <a:lnTo>
                    <a:pt x="13563" y="9405"/>
                  </a:lnTo>
                  <a:lnTo>
                    <a:pt x="13039" y="9832"/>
                  </a:lnTo>
                  <a:lnTo>
                    <a:pt x="12534" y="10318"/>
                  </a:lnTo>
                  <a:lnTo>
                    <a:pt x="12048" y="10823"/>
                  </a:lnTo>
                  <a:lnTo>
                    <a:pt x="11562" y="11348"/>
                  </a:lnTo>
                  <a:lnTo>
                    <a:pt x="11096" y="11912"/>
                  </a:lnTo>
                  <a:lnTo>
                    <a:pt x="10649" y="12514"/>
                  </a:lnTo>
                  <a:lnTo>
                    <a:pt x="10221" y="13116"/>
                  </a:lnTo>
                  <a:lnTo>
                    <a:pt x="9813" y="13758"/>
                  </a:lnTo>
                  <a:lnTo>
                    <a:pt x="9424" y="14399"/>
                  </a:lnTo>
                  <a:lnTo>
                    <a:pt x="9055" y="15079"/>
                  </a:lnTo>
                  <a:lnTo>
                    <a:pt x="8706" y="15759"/>
                  </a:lnTo>
                  <a:lnTo>
                    <a:pt x="8395" y="16439"/>
                  </a:lnTo>
                  <a:lnTo>
                    <a:pt x="8123" y="17139"/>
                  </a:lnTo>
                  <a:lnTo>
                    <a:pt x="7851" y="17838"/>
                  </a:lnTo>
                  <a:lnTo>
                    <a:pt x="7637" y="18538"/>
                  </a:lnTo>
                  <a:lnTo>
                    <a:pt x="7287" y="18460"/>
                  </a:lnTo>
                  <a:lnTo>
                    <a:pt x="6937" y="18421"/>
                  </a:lnTo>
                  <a:lnTo>
                    <a:pt x="6568" y="18402"/>
                  </a:lnTo>
                  <a:lnTo>
                    <a:pt x="6218" y="18402"/>
                  </a:lnTo>
                  <a:lnTo>
                    <a:pt x="5869" y="18441"/>
                  </a:lnTo>
                  <a:lnTo>
                    <a:pt x="5499" y="18518"/>
                  </a:lnTo>
                  <a:lnTo>
                    <a:pt x="5150" y="18596"/>
                  </a:lnTo>
                  <a:lnTo>
                    <a:pt x="4800" y="18713"/>
                  </a:lnTo>
                  <a:lnTo>
                    <a:pt x="4450" y="18849"/>
                  </a:lnTo>
                  <a:lnTo>
                    <a:pt x="4100" y="18985"/>
                  </a:lnTo>
                  <a:lnTo>
                    <a:pt x="3770" y="19160"/>
                  </a:lnTo>
                  <a:lnTo>
                    <a:pt x="3459" y="19334"/>
                  </a:lnTo>
                  <a:lnTo>
                    <a:pt x="3148" y="19509"/>
                  </a:lnTo>
                  <a:lnTo>
                    <a:pt x="2857" y="19723"/>
                  </a:lnTo>
                  <a:lnTo>
                    <a:pt x="2565" y="19917"/>
                  </a:lnTo>
                  <a:lnTo>
                    <a:pt x="2293" y="20131"/>
                  </a:lnTo>
                  <a:lnTo>
                    <a:pt x="2002" y="20384"/>
                  </a:lnTo>
                  <a:lnTo>
                    <a:pt x="1730" y="20675"/>
                  </a:lnTo>
                  <a:lnTo>
                    <a:pt x="1477" y="20967"/>
                  </a:lnTo>
                  <a:lnTo>
                    <a:pt x="1244" y="21258"/>
                  </a:lnTo>
                  <a:lnTo>
                    <a:pt x="1011" y="21589"/>
                  </a:lnTo>
                  <a:lnTo>
                    <a:pt x="797" y="21919"/>
                  </a:lnTo>
                  <a:lnTo>
                    <a:pt x="622" y="22269"/>
                  </a:lnTo>
                  <a:lnTo>
                    <a:pt x="467" y="22638"/>
                  </a:lnTo>
                  <a:lnTo>
                    <a:pt x="311" y="22988"/>
                  </a:lnTo>
                  <a:lnTo>
                    <a:pt x="194" y="23376"/>
                  </a:lnTo>
                  <a:lnTo>
                    <a:pt x="117" y="23745"/>
                  </a:lnTo>
                  <a:lnTo>
                    <a:pt x="39" y="24134"/>
                  </a:lnTo>
                  <a:lnTo>
                    <a:pt x="0" y="24523"/>
                  </a:lnTo>
                  <a:lnTo>
                    <a:pt x="0" y="24911"/>
                  </a:lnTo>
                  <a:lnTo>
                    <a:pt x="20" y="25300"/>
                  </a:lnTo>
                  <a:lnTo>
                    <a:pt x="78" y="25689"/>
                  </a:lnTo>
                  <a:lnTo>
                    <a:pt x="117" y="25863"/>
                  </a:lnTo>
                  <a:lnTo>
                    <a:pt x="175" y="26038"/>
                  </a:lnTo>
                  <a:lnTo>
                    <a:pt x="233" y="26213"/>
                  </a:lnTo>
                  <a:lnTo>
                    <a:pt x="331" y="26369"/>
                  </a:lnTo>
                  <a:lnTo>
                    <a:pt x="428" y="26524"/>
                  </a:lnTo>
                  <a:lnTo>
                    <a:pt x="525" y="26680"/>
                  </a:lnTo>
                  <a:lnTo>
                    <a:pt x="641" y="26816"/>
                  </a:lnTo>
                  <a:lnTo>
                    <a:pt x="777" y="26952"/>
                  </a:lnTo>
                  <a:lnTo>
                    <a:pt x="913" y="27068"/>
                  </a:lnTo>
                  <a:lnTo>
                    <a:pt x="1069" y="27165"/>
                  </a:lnTo>
                  <a:lnTo>
                    <a:pt x="1224" y="27263"/>
                  </a:lnTo>
                  <a:lnTo>
                    <a:pt x="1380" y="27360"/>
                  </a:lnTo>
                  <a:lnTo>
                    <a:pt x="1555" y="27418"/>
                  </a:lnTo>
                  <a:lnTo>
                    <a:pt x="1730" y="27476"/>
                  </a:lnTo>
                  <a:lnTo>
                    <a:pt x="1904" y="27515"/>
                  </a:lnTo>
                  <a:lnTo>
                    <a:pt x="2099" y="27535"/>
                  </a:lnTo>
                  <a:lnTo>
                    <a:pt x="2274" y="27535"/>
                  </a:lnTo>
                  <a:lnTo>
                    <a:pt x="2449" y="27515"/>
                  </a:lnTo>
                  <a:lnTo>
                    <a:pt x="2623" y="27496"/>
                  </a:lnTo>
                  <a:lnTo>
                    <a:pt x="2779" y="27457"/>
                  </a:lnTo>
                  <a:lnTo>
                    <a:pt x="2934" y="27399"/>
                  </a:lnTo>
                  <a:lnTo>
                    <a:pt x="3090" y="27321"/>
                  </a:lnTo>
                  <a:lnTo>
                    <a:pt x="3245" y="27243"/>
                  </a:lnTo>
                  <a:lnTo>
                    <a:pt x="3381" y="27146"/>
                  </a:lnTo>
                  <a:lnTo>
                    <a:pt x="3653" y="26952"/>
                  </a:lnTo>
                  <a:lnTo>
                    <a:pt x="3886" y="26699"/>
                  </a:lnTo>
                  <a:lnTo>
                    <a:pt x="4120" y="26446"/>
                  </a:lnTo>
                  <a:lnTo>
                    <a:pt x="4333" y="26174"/>
                  </a:lnTo>
                  <a:lnTo>
                    <a:pt x="4567" y="25825"/>
                  </a:lnTo>
                  <a:lnTo>
                    <a:pt x="4780" y="25494"/>
                  </a:lnTo>
                  <a:lnTo>
                    <a:pt x="5188" y="24814"/>
                  </a:lnTo>
                  <a:lnTo>
                    <a:pt x="5402" y="24484"/>
                  </a:lnTo>
                  <a:lnTo>
                    <a:pt x="5635" y="24153"/>
                  </a:lnTo>
                  <a:lnTo>
                    <a:pt x="5907" y="23862"/>
                  </a:lnTo>
                  <a:lnTo>
                    <a:pt x="6199" y="23571"/>
                  </a:lnTo>
                  <a:lnTo>
                    <a:pt x="6393" y="23415"/>
                  </a:lnTo>
                  <a:lnTo>
                    <a:pt x="6607" y="23279"/>
                  </a:lnTo>
                  <a:lnTo>
                    <a:pt x="6821" y="23162"/>
                  </a:lnTo>
                  <a:lnTo>
                    <a:pt x="7034" y="23046"/>
                  </a:lnTo>
                  <a:lnTo>
                    <a:pt x="7073" y="23435"/>
                  </a:lnTo>
                  <a:lnTo>
                    <a:pt x="7112" y="23823"/>
                  </a:lnTo>
                  <a:lnTo>
                    <a:pt x="7190" y="24192"/>
                  </a:lnTo>
                  <a:lnTo>
                    <a:pt x="7268" y="24562"/>
                  </a:lnTo>
                  <a:lnTo>
                    <a:pt x="7365" y="24911"/>
                  </a:lnTo>
                  <a:lnTo>
                    <a:pt x="7481" y="25261"/>
                  </a:lnTo>
                  <a:lnTo>
                    <a:pt x="7617" y="25591"/>
                  </a:lnTo>
                  <a:lnTo>
                    <a:pt x="7753" y="25922"/>
                  </a:lnTo>
                  <a:lnTo>
                    <a:pt x="8006" y="26388"/>
                  </a:lnTo>
                  <a:lnTo>
                    <a:pt x="8278" y="26816"/>
                  </a:lnTo>
                  <a:lnTo>
                    <a:pt x="7987" y="27029"/>
                  </a:lnTo>
                  <a:lnTo>
                    <a:pt x="7715" y="27263"/>
                  </a:lnTo>
                  <a:lnTo>
                    <a:pt x="7442" y="27496"/>
                  </a:lnTo>
                  <a:lnTo>
                    <a:pt x="7190" y="27748"/>
                  </a:lnTo>
                  <a:lnTo>
                    <a:pt x="6937" y="28020"/>
                  </a:lnTo>
                  <a:lnTo>
                    <a:pt x="6704" y="28292"/>
                  </a:lnTo>
                  <a:lnTo>
                    <a:pt x="6490" y="28584"/>
                  </a:lnTo>
                  <a:lnTo>
                    <a:pt x="6277" y="28895"/>
                  </a:lnTo>
                  <a:lnTo>
                    <a:pt x="6063" y="29206"/>
                  </a:lnTo>
                  <a:lnTo>
                    <a:pt x="5888" y="29517"/>
                  </a:lnTo>
                  <a:lnTo>
                    <a:pt x="5713" y="29828"/>
                  </a:lnTo>
                  <a:lnTo>
                    <a:pt x="5538" y="30158"/>
                  </a:lnTo>
                  <a:lnTo>
                    <a:pt x="5402" y="30488"/>
                  </a:lnTo>
                  <a:lnTo>
                    <a:pt x="5266" y="30819"/>
                  </a:lnTo>
                  <a:lnTo>
                    <a:pt x="5150" y="31149"/>
                  </a:lnTo>
                  <a:lnTo>
                    <a:pt x="5052" y="31460"/>
                  </a:lnTo>
                  <a:lnTo>
                    <a:pt x="4955" y="31907"/>
                  </a:lnTo>
                  <a:lnTo>
                    <a:pt x="4897" y="32334"/>
                  </a:lnTo>
                  <a:lnTo>
                    <a:pt x="4878" y="32762"/>
                  </a:lnTo>
                  <a:lnTo>
                    <a:pt x="4878" y="33189"/>
                  </a:lnTo>
                  <a:lnTo>
                    <a:pt x="4936" y="33617"/>
                  </a:lnTo>
                  <a:lnTo>
                    <a:pt x="5033" y="34025"/>
                  </a:lnTo>
                  <a:lnTo>
                    <a:pt x="5150" y="34413"/>
                  </a:lnTo>
                  <a:lnTo>
                    <a:pt x="5305" y="34802"/>
                  </a:lnTo>
                  <a:lnTo>
                    <a:pt x="5499" y="35171"/>
                  </a:lnTo>
                  <a:lnTo>
                    <a:pt x="5732" y="35521"/>
                  </a:lnTo>
                  <a:lnTo>
                    <a:pt x="5985" y="35851"/>
                  </a:lnTo>
                  <a:lnTo>
                    <a:pt x="6277" y="36162"/>
                  </a:lnTo>
                  <a:lnTo>
                    <a:pt x="6587" y="36454"/>
                  </a:lnTo>
                  <a:lnTo>
                    <a:pt x="6937" y="36687"/>
                  </a:lnTo>
                  <a:lnTo>
                    <a:pt x="7306" y="36920"/>
                  </a:lnTo>
                  <a:lnTo>
                    <a:pt x="7715" y="37095"/>
                  </a:lnTo>
                  <a:lnTo>
                    <a:pt x="8045" y="37212"/>
                  </a:lnTo>
                  <a:lnTo>
                    <a:pt x="8414" y="37270"/>
                  </a:lnTo>
                  <a:lnTo>
                    <a:pt x="8589" y="37289"/>
                  </a:lnTo>
                  <a:lnTo>
                    <a:pt x="8939" y="37289"/>
                  </a:lnTo>
                  <a:lnTo>
                    <a:pt x="9133" y="37270"/>
                  </a:lnTo>
                  <a:lnTo>
                    <a:pt x="9308" y="37250"/>
                  </a:lnTo>
                  <a:lnTo>
                    <a:pt x="9483" y="37192"/>
                  </a:lnTo>
                  <a:lnTo>
                    <a:pt x="9638" y="37134"/>
                  </a:lnTo>
                  <a:lnTo>
                    <a:pt x="9794" y="37056"/>
                  </a:lnTo>
                  <a:lnTo>
                    <a:pt x="9949" y="36978"/>
                  </a:lnTo>
                  <a:lnTo>
                    <a:pt x="10085" y="36862"/>
                  </a:lnTo>
                  <a:lnTo>
                    <a:pt x="10202" y="36745"/>
                  </a:lnTo>
                  <a:lnTo>
                    <a:pt x="10318" y="36590"/>
                  </a:lnTo>
                  <a:lnTo>
                    <a:pt x="10415" y="36454"/>
                  </a:lnTo>
                  <a:lnTo>
                    <a:pt x="10493" y="36318"/>
                  </a:lnTo>
                  <a:lnTo>
                    <a:pt x="10610" y="36026"/>
                  </a:lnTo>
                  <a:lnTo>
                    <a:pt x="10688" y="35696"/>
                  </a:lnTo>
                  <a:lnTo>
                    <a:pt x="10746" y="35385"/>
                  </a:lnTo>
                  <a:lnTo>
                    <a:pt x="10765" y="35055"/>
                  </a:lnTo>
                  <a:lnTo>
                    <a:pt x="10785" y="34724"/>
                  </a:lnTo>
                  <a:lnTo>
                    <a:pt x="10746" y="34064"/>
                  </a:lnTo>
                  <a:lnTo>
                    <a:pt x="10707" y="33267"/>
                  </a:lnTo>
                  <a:lnTo>
                    <a:pt x="10707" y="32878"/>
                  </a:lnTo>
                  <a:lnTo>
                    <a:pt x="10707" y="32490"/>
                  </a:lnTo>
                  <a:lnTo>
                    <a:pt x="10746" y="32101"/>
                  </a:lnTo>
                  <a:lnTo>
                    <a:pt x="10804" y="31732"/>
                  </a:lnTo>
                  <a:lnTo>
                    <a:pt x="10882" y="31343"/>
                  </a:lnTo>
                  <a:lnTo>
                    <a:pt x="11018" y="30955"/>
                  </a:lnTo>
                  <a:lnTo>
                    <a:pt x="11134" y="30683"/>
                  </a:lnTo>
                  <a:lnTo>
                    <a:pt x="11290" y="30410"/>
                  </a:lnTo>
                  <a:lnTo>
                    <a:pt x="11445" y="30158"/>
                  </a:lnTo>
                  <a:lnTo>
                    <a:pt x="11620" y="29905"/>
                  </a:lnTo>
                  <a:lnTo>
                    <a:pt x="12067" y="30119"/>
                  </a:lnTo>
                  <a:lnTo>
                    <a:pt x="12553" y="30313"/>
                  </a:lnTo>
                  <a:lnTo>
                    <a:pt x="13039" y="30469"/>
                  </a:lnTo>
                  <a:lnTo>
                    <a:pt x="13525" y="30605"/>
                  </a:lnTo>
                  <a:lnTo>
                    <a:pt x="14010" y="30702"/>
                  </a:lnTo>
                  <a:lnTo>
                    <a:pt x="14516" y="30780"/>
                  </a:lnTo>
                  <a:lnTo>
                    <a:pt x="15040" y="30838"/>
                  </a:lnTo>
                  <a:lnTo>
                    <a:pt x="15545" y="30877"/>
                  </a:lnTo>
                  <a:lnTo>
                    <a:pt x="16070" y="30896"/>
                  </a:lnTo>
                  <a:lnTo>
                    <a:pt x="16595" y="30877"/>
                  </a:lnTo>
                  <a:lnTo>
                    <a:pt x="17119" y="30838"/>
                  </a:lnTo>
                  <a:lnTo>
                    <a:pt x="17625" y="30780"/>
                  </a:lnTo>
                  <a:lnTo>
                    <a:pt x="18149" y="30721"/>
                  </a:lnTo>
                  <a:lnTo>
                    <a:pt x="18674" y="30624"/>
                  </a:lnTo>
                  <a:lnTo>
                    <a:pt x="19199" y="30508"/>
                  </a:lnTo>
                  <a:lnTo>
                    <a:pt x="19704" y="30372"/>
                  </a:lnTo>
                  <a:lnTo>
                    <a:pt x="20228" y="30236"/>
                  </a:lnTo>
                  <a:lnTo>
                    <a:pt x="20734" y="30080"/>
                  </a:lnTo>
                  <a:lnTo>
                    <a:pt x="21219" y="29905"/>
                  </a:lnTo>
                  <a:lnTo>
                    <a:pt x="21725" y="29711"/>
                  </a:lnTo>
                  <a:lnTo>
                    <a:pt x="22191" y="29517"/>
                  </a:lnTo>
                  <a:lnTo>
                    <a:pt x="22677" y="29283"/>
                  </a:lnTo>
                  <a:lnTo>
                    <a:pt x="23143" y="29070"/>
                  </a:lnTo>
                  <a:lnTo>
                    <a:pt x="23590" y="28837"/>
                  </a:lnTo>
                  <a:lnTo>
                    <a:pt x="24018" y="28584"/>
                  </a:lnTo>
                  <a:lnTo>
                    <a:pt x="24445" y="28331"/>
                  </a:lnTo>
                  <a:lnTo>
                    <a:pt x="24853" y="28059"/>
                  </a:lnTo>
                  <a:lnTo>
                    <a:pt x="25261" y="27787"/>
                  </a:lnTo>
                  <a:lnTo>
                    <a:pt x="25630" y="27496"/>
                  </a:lnTo>
                  <a:lnTo>
                    <a:pt x="26000" y="27224"/>
                  </a:lnTo>
                  <a:lnTo>
                    <a:pt x="26330" y="26932"/>
                  </a:lnTo>
                  <a:lnTo>
                    <a:pt x="26660" y="26621"/>
                  </a:lnTo>
                  <a:lnTo>
                    <a:pt x="27243" y="26058"/>
                  </a:lnTo>
                  <a:lnTo>
                    <a:pt x="27807" y="25494"/>
                  </a:lnTo>
                  <a:lnTo>
                    <a:pt x="28331" y="24950"/>
                  </a:lnTo>
                  <a:lnTo>
                    <a:pt x="28817" y="24406"/>
                  </a:lnTo>
                  <a:lnTo>
                    <a:pt x="29284" y="23862"/>
                  </a:lnTo>
                  <a:lnTo>
                    <a:pt x="29711" y="23337"/>
                  </a:lnTo>
                  <a:lnTo>
                    <a:pt x="30119" y="22813"/>
                  </a:lnTo>
                  <a:lnTo>
                    <a:pt x="30508" y="22307"/>
                  </a:lnTo>
                  <a:lnTo>
                    <a:pt x="30857" y="21802"/>
                  </a:lnTo>
                  <a:lnTo>
                    <a:pt x="31188" y="21316"/>
                  </a:lnTo>
                  <a:lnTo>
                    <a:pt x="31499" y="20831"/>
                  </a:lnTo>
                  <a:lnTo>
                    <a:pt x="31771" y="20364"/>
                  </a:lnTo>
                  <a:lnTo>
                    <a:pt x="32023" y="19898"/>
                  </a:lnTo>
                  <a:lnTo>
                    <a:pt x="32276" y="19432"/>
                  </a:lnTo>
                  <a:lnTo>
                    <a:pt x="32470" y="18985"/>
                  </a:lnTo>
                  <a:lnTo>
                    <a:pt x="32665" y="18557"/>
                  </a:lnTo>
                  <a:lnTo>
                    <a:pt x="32840" y="18110"/>
                  </a:lnTo>
                  <a:lnTo>
                    <a:pt x="32976" y="17702"/>
                  </a:lnTo>
                  <a:lnTo>
                    <a:pt x="33112" y="17275"/>
                  </a:lnTo>
                  <a:lnTo>
                    <a:pt x="33228" y="16867"/>
                  </a:lnTo>
                  <a:lnTo>
                    <a:pt x="33325" y="16478"/>
                  </a:lnTo>
                  <a:lnTo>
                    <a:pt x="33403" y="16089"/>
                  </a:lnTo>
                  <a:lnTo>
                    <a:pt x="33461" y="15701"/>
                  </a:lnTo>
                  <a:lnTo>
                    <a:pt x="33500" y="15332"/>
                  </a:lnTo>
                  <a:lnTo>
                    <a:pt x="33520" y="14962"/>
                  </a:lnTo>
                  <a:lnTo>
                    <a:pt x="33539" y="14613"/>
                  </a:lnTo>
                  <a:lnTo>
                    <a:pt x="33539" y="14263"/>
                  </a:lnTo>
                  <a:lnTo>
                    <a:pt x="33520" y="13913"/>
                  </a:lnTo>
                  <a:lnTo>
                    <a:pt x="33500" y="13583"/>
                  </a:lnTo>
                  <a:lnTo>
                    <a:pt x="33461" y="13252"/>
                  </a:lnTo>
                  <a:lnTo>
                    <a:pt x="33364" y="12631"/>
                  </a:lnTo>
                  <a:lnTo>
                    <a:pt x="33558" y="12533"/>
                  </a:lnTo>
                  <a:lnTo>
                    <a:pt x="33753" y="12436"/>
                  </a:lnTo>
                  <a:lnTo>
                    <a:pt x="33967" y="12359"/>
                  </a:lnTo>
                  <a:lnTo>
                    <a:pt x="34161" y="12300"/>
                  </a:lnTo>
                  <a:lnTo>
                    <a:pt x="34588" y="12203"/>
                  </a:lnTo>
                  <a:lnTo>
                    <a:pt x="35016" y="12145"/>
                  </a:lnTo>
                  <a:lnTo>
                    <a:pt x="35443" y="12125"/>
                  </a:lnTo>
                  <a:lnTo>
                    <a:pt x="35890" y="12125"/>
                  </a:lnTo>
                  <a:lnTo>
                    <a:pt x="36337" y="12145"/>
                  </a:lnTo>
                  <a:lnTo>
                    <a:pt x="36784" y="12164"/>
                  </a:lnTo>
                  <a:lnTo>
                    <a:pt x="37173" y="12223"/>
                  </a:lnTo>
                  <a:lnTo>
                    <a:pt x="37561" y="12300"/>
                  </a:lnTo>
                  <a:lnTo>
                    <a:pt x="38319" y="12514"/>
                  </a:lnTo>
                  <a:lnTo>
                    <a:pt x="38688" y="12592"/>
                  </a:lnTo>
                  <a:lnTo>
                    <a:pt x="39077" y="12669"/>
                  </a:lnTo>
                  <a:lnTo>
                    <a:pt x="39271" y="12689"/>
                  </a:lnTo>
                  <a:lnTo>
                    <a:pt x="39660" y="12689"/>
                  </a:lnTo>
                  <a:lnTo>
                    <a:pt x="39874" y="12650"/>
                  </a:lnTo>
                  <a:lnTo>
                    <a:pt x="40185" y="12592"/>
                  </a:lnTo>
                  <a:lnTo>
                    <a:pt x="40476" y="12475"/>
                  </a:lnTo>
                  <a:lnTo>
                    <a:pt x="40748" y="12320"/>
                  </a:lnTo>
                  <a:lnTo>
                    <a:pt x="41001" y="12145"/>
                  </a:lnTo>
                  <a:lnTo>
                    <a:pt x="41117" y="12028"/>
                  </a:lnTo>
                  <a:lnTo>
                    <a:pt x="41215" y="11912"/>
                  </a:lnTo>
                  <a:lnTo>
                    <a:pt x="41312" y="11795"/>
                  </a:lnTo>
                  <a:lnTo>
                    <a:pt x="41389" y="11659"/>
                  </a:lnTo>
                  <a:lnTo>
                    <a:pt x="41467" y="11523"/>
                  </a:lnTo>
                  <a:lnTo>
                    <a:pt x="41525" y="11387"/>
                  </a:lnTo>
                  <a:lnTo>
                    <a:pt x="41584" y="11232"/>
                  </a:lnTo>
                  <a:lnTo>
                    <a:pt x="41623" y="11076"/>
                  </a:lnTo>
                  <a:lnTo>
                    <a:pt x="41681" y="10785"/>
                  </a:lnTo>
                  <a:lnTo>
                    <a:pt x="41681" y="10493"/>
                  </a:lnTo>
                  <a:lnTo>
                    <a:pt x="41642" y="10182"/>
                  </a:lnTo>
                  <a:lnTo>
                    <a:pt x="41584" y="9891"/>
                  </a:lnTo>
                  <a:lnTo>
                    <a:pt x="41487" y="9619"/>
                  </a:lnTo>
                  <a:lnTo>
                    <a:pt x="41370" y="9327"/>
                  </a:lnTo>
                  <a:lnTo>
                    <a:pt x="41234" y="9055"/>
                  </a:lnTo>
                  <a:lnTo>
                    <a:pt x="41098" y="8803"/>
                  </a:lnTo>
                  <a:lnTo>
                    <a:pt x="40904" y="8511"/>
                  </a:lnTo>
                  <a:lnTo>
                    <a:pt x="40709" y="8239"/>
                  </a:lnTo>
                  <a:lnTo>
                    <a:pt x="40496" y="8006"/>
                  </a:lnTo>
                  <a:lnTo>
                    <a:pt x="40262" y="7773"/>
                  </a:lnTo>
                  <a:lnTo>
                    <a:pt x="40010" y="7559"/>
                  </a:lnTo>
                  <a:lnTo>
                    <a:pt x="39757" y="7365"/>
                  </a:lnTo>
                  <a:lnTo>
                    <a:pt x="39485" y="7190"/>
                  </a:lnTo>
                  <a:lnTo>
                    <a:pt x="39194" y="7054"/>
                  </a:lnTo>
                  <a:lnTo>
                    <a:pt x="38902" y="6937"/>
                  </a:lnTo>
                  <a:lnTo>
                    <a:pt x="38611" y="6821"/>
                  </a:lnTo>
                  <a:lnTo>
                    <a:pt x="38300" y="6743"/>
                  </a:lnTo>
                  <a:lnTo>
                    <a:pt x="37969" y="6704"/>
                  </a:lnTo>
                  <a:lnTo>
                    <a:pt x="37659" y="6665"/>
                  </a:lnTo>
                  <a:lnTo>
                    <a:pt x="37328" y="6665"/>
                  </a:lnTo>
                  <a:lnTo>
                    <a:pt x="36978" y="6685"/>
                  </a:lnTo>
                  <a:lnTo>
                    <a:pt x="36648" y="6723"/>
                  </a:lnTo>
                  <a:lnTo>
                    <a:pt x="36240" y="6821"/>
                  </a:lnTo>
                  <a:lnTo>
                    <a:pt x="35832" y="6937"/>
                  </a:lnTo>
                  <a:lnTo>
                    <a:pt x="35424" y="7073"/>
                  </a:lnTo>
                  <a:lnTo>
                    <a:pt x="35035" y="7229"/>
                  </a:lnTo>
                  <a:lnTo>
                    <a:pt x="34258" y="7578"/>
                  </a:lnTo>
                  <a:lnTo>
                    <a:pt x="33500" y="7928"/>
                  </a:lnTo>
                  <a:lnTo>
                    <a:pt x="33053" y="8161"/>
                  </a:lnTo>
                  <a:lnTo>
                    <a:pt x="32626" y="8375"/>
                  </a:lnTo>
                  <a:lnTo>
                    <a:pt x="32198" y="8628"/>
                  </a:lnTo>
                  <a:lnTo>
                    <a:pt x="31771" y="8900"/>
                  </a:lnTo>
                  <a:lnTo>
                    <a:pt x="31363" y="8297"/>
                  </a:lnTo>
                  <a:lnTo>
                    <a:pt x="31013" y="7773"/>
                  </a:lnTo>
                  <a:lnTo>
                    <a:pt x="30741" y="7403"/>
                  </a:lnTo>
                  <a:lnTo>
                    <a:pt x="30469" y="7073"/>
                  </a:lnTo>
                  <a:lnTo>
                    <a:pt x="30177" y="6762"/>
                  </a:lnTo>
                  <a:lnTo>
                    <a:pt x="29866" y="6471"/>
                  </a:lnTo>
                  <a:lnTo>
                    <a:pt x="30003" y="6335"/>
                  </a:lnTo>
                  <a:lnTo>
                    <a:pt x="30158" y="6218"/>
                  </a:lnTo>
                  <a:lnTo>
                    <a:pt x="30313" y="6121"/>
                  </a:lnTo>
                  <a:lnTo>
                    <a:pt x="30488" y="6024"/>
                  </a:lnTo>
                  <a:lnTo>
                    <a:pt x="30721" y="5927"/>
                  </a:lnTo>
                  <a:lnTo>
                    <a:pt x="30955" y="5849"/>
                  </a:lnTo>
                  <a:lnTo>
                    <a:pt x="31188" y="5791"/>
                  </a:lnTo>
                  <a:lnTo>
                    <a:pt x="31440" y="5752"/>
                  </a:lnTo>
                  <a:lnTo>
                    <a:pt x="31926" y="5694"/>
                  </a:lnTo>
                  <a:lnTo>
                    <a:pt x="32412" y="5655"/>
                  </a:lnTo>
                  <a:lnTo>
                    <a:pt x="32859" y="5635"/>
                  </a:lnTo>
                  <a:lnTo>
                    <a:pt x="33325" y="5616"/>
                  </a:lnTo>
                  <a:lnTo>
                    <a:pt x="34219" y="5577"/>
                  </a:lnTo>
                  <a:lnTo>
                    <a:pt x="34666" y="5538"/>
                  </a:lnTo>
                  <a:lnTo>
                    <a:pt x="35113" y="5480"/>
                  </a:lnTo>
                  <a:lnTo>
                    <a:pt x="35560" y="5383"/>
                  </a:lnTo>
                  <a:lnTo>
                    <a:pt x="35774" y="5324"/>
                  </a:lnTo>
                  <a:lnTo>
                    <a:pt x="35987" y="5247"/>
                  </a:lnTo>
                  <a:lnTo>
                    <a:pt x="36318" y="5091"/>
                  </a:lnTo>
                  <a:lnTo>
                    <a:pt x="36609" y="4916"/>
                  </a:lnTo>
                  <a:lnTo>
                    <a:pt x="36745" y="4800"/>
                  </a:lnTo>
                  <a:lnTo>
                    <a:pt x="36881" y="4683"/>
                  </a:lnTo>
                  <a:lnTo>
                    <a:pt x="36998" y="4566"/>
                  </a:lnTo>
                  <a:lnTo>
                    <a:pt x="37114" y="4450"/>
                  </a:lnTo>
                  <a:lnTo>
                    <a:pt x="37212" y="4294"/>
                  </a:lnTo>
                  <a:lnTo>
                    <a:pt x="37289" y="4158"/>
                  </a:lnTo>
                  <a:lnTo>
                    <a:pt x="37367" y="4003"/>
                  </a:lnTo>
                  <a:lnTo>
                    <a:pt x="37425" y="3848"/>
                  </a:lnTo>
                  <a:lnTo>
                    <a:pt x="37464" y="3692"/>
                  </a:lnTo>
                  <a:lnTo>
                    <a:pt x="37484" y="3517"/>
                  </a:lnTo>
                  <a:lnTo>
                    <a:pt x="37503" y="3342"/>
                  </a:lnTo>
                  <a:lnTo>
                    <a:pt x="37503" y="3148"/>
                  </a:lnTo>
                  <a:lnTo>
                    <a:pt x="37484" y="2993"/>
                  </a:lnTo>
                  <a:lnTo>
                    <a:pt x="37445" y="2818"/>
                  </a:lnTo>
                  <a:lnTo>
                    <a:pt x="37406" y="2662"/>
                  </a:lnTo>
                  <a:lnTo>
                    <a:pt x="37348" y="2507"/>
                  </a:lnTo>
                  <a:lnTo>
                    <a:pt x="37212" y="2196"/>
                  </a:lnTo>
                  <a:lnTo>
                    <a:pt x="37037" y="1924"/>
                  </a:lnTo>
                  <a:lnTo>
                    <a:pt x="36842" y="1652"/>
                  </a:lnTo>
                  <a:lnTo>
                    <a:pt x="36609" y="1399"/>
                  </a:lnTo>
                  <a:lnTo>
                    <a:pt x="36376" y="1166"/>
                  </a:lnTo>
                  <a:lnTo>
                    <a:pt x="36123" y="972"/>
                  </a:lnTo>
                  <a:lnTo>
                    <a:pt x="35949" y="836"/>
                  </a:lnTo>
                  <a:lnTo>
                    <a:pt x="35774" y="719"/>
                  </a:lnTo>
                  <a:lnTo>
                    <a:pt x="35385" y="505"/>
                  </a:lnTo>
                  <a:lnTo>
                    <a:pt x="34977" y="330"/>
                  </a:lnTo>
                  <a:lnTo>
                    <a:pt x="34569" y="194"/>
                  </a:lnTo>
                  <a:lnTo>
                    <a:pt x="34122" y="97"/>
                  </a:lnTo>
                  <a:lnTo>
                    <a:pt x="33675" y="19"/>
                  </a:lnTo>
                  <a:lnTo>
                    <a:pt x="33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a:off x="7309875" y="7386900"/>
              <a:ext cx="33550" cy="34025"/>
            </a:xfrm>
            <a:custGeom>
              <a:avLst/>
              <a:gdLst/>
              <a:ahLst/>
              <a:cxnLst/>
              <a:rect l="l" t="t" r="r" b="b"/>
              <a:pathLst>
                <a:path w="1342" h="1361" extrusionOk="0">
                  <a:moveTo>
                    <a:pt x="603" y="0"/>
                  </a:moveTo>
                  <a:lnTo>
                    <a:pt x="467" y="39"/>
                  </a:lnTo>
                  <a:lnTo>
                    <a:pt x="351" y="97"/>
                  </a:lnTo>
                  <a:lnTo>
                    <a:pt x="234" y="175"/>
                  </a:lnTo>
                  <a:lnTo>
                    <a:pt x="137" y="272"/>
                  </a:lnTo>
                  <a:lnTo>
                    <a:pt x="79" y="369"/>
                  </a:lnTo>
                  <a:lnTo>
                    <a:pt x="20" y="486"/>
                  </a:lnTo>
                  <a:lnTo>
                    <a:pt x="1" y="622"/>
                  </a:lnTo>
                  <a:lnTo>
                    <a:pt x="1" y="758"/>
                  </a:lnTo>
                  <a:lnTo>
                    <a:pt x="20" y="875"/>
                  </a:lnTo>
                  <a:lnTo>
                    <a:pt x="79" y="1011"/>
                  </a:lnTo>
                  <a:lnTo>
                    <a:pt x="156" y="1127"/>
                  </a:lnTo>
                  <a:lnTo>
                    <a:pt x="253" y="1205"/>
                  </a:lnTo>
                  <a:lnTo>
                    <a:pt x="370" y="1283"/>
                  </a:lnTo>
                  <a:lnTo>
                    <a:pt x="487" y="1322"/>
                  </a:lnTo>
                  <a:lnTo>
                    <a:pt x="603" y="1360"/>
                  </a:lnTo>
                  <a:lnTo>
                    <a:pt x="739" y="1360"/>
                  </a:lnTo>
                  <a:lnTo>
                    <a:pt x="875" y="1322"/>
                  </a:lnTo>
                  <a:lnTo>
                    <a:pt x="992" y="1263"/>
                  </a:lnTo>
                  <a:lnTo>
                    <a:pt x="1108" y="1186"/>
                  </a:lnTo>
                  <a:lnTo>
                    <a:pt x="1206" y="1088"/>
                  </a:lnTo>
                  <a:lnTo>
                    <a:pt x="1264" y="991"/>
                  </a:lnTo>
                  <a:lnTo>
                    <a:pt x="1322" y="875"/>
                  </a:lnTo>
                  <a:lnTo>
                    <a:pt x="1342" y="739"/>
                  </a:lnTo>
                  <a:lnTo>
                    <a:pt x="1342" y="603"/>
                  </a:lnTo>
                  <a:lnTo>
                    <a:pt x="1322" y="486"/>
                  </a:lnTo>
                  <a:lnTo>
                    <a:pt x="1264" y="350"/>
                  </a:lnTo>
                  <a:lnTo>
                    <a:pt x="1186" y="233"/>
                  </a:lnTo>
                  <a:lnTo>
                    <a:pt x="1089" y="156"/>
                  </a:lnTo>
                  <a:lnTo>
                    <a:pt x="972" y="78"/>
                  </a:lnTo>
                  <a:lnTo>
                    <a:pt x="856" y="39"/>
                  </a:lnTo>
                  <a:lnTo>
                    <a:pt x="7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a:off x="7554225" y="7177025"/>
              <a:ext cx="33550" cy="34025"/>
            </a:xfrm>
            <a:custGeom>
              <a:avLst/>
              <a:gdLst/>
              <a:ahLst/>
              <a:cxnLst/>
              <a:rect l="l" t="t" r="r" b="b"/>
              <a:pathLst>
                <a:path w="1342" h="1361" extrusionOk="0">
                  <a:moveTo>
                    <a:pt x="603" y="1"/>
                  </a:moveTo>
                  <a:lnTo>
                    <a:pt x="467" y="40"/>
                  </a:lnTo>
                  <a:lnTo>
                    <a:pt x="351" y="79"/>
                  </a:lnTo>
                  <a:lnTo>
                    <a:pt x="234" y="156"/>
                  </a:lnTo>
                  <a:lnTo>
                    <a:pt x="137" y="253"/>
                  </a:lnTo>
                  <a:lnTo>
                    <a:pt x="59" y="370"/>
                  </a:lnTo>
                  <a:lnTo>
                    <a:pt x="20" y="487"/>
                  </a:lnTo>
                  <a:lnTo>
                    <a:pt x="1" y="623"/>
                  </a:lnTo>
                  <a:lnTo>
                    <a:pt x="1" y="759"/>
                  </a:lnTo>
                  <a:lnTo>
                    <a:pt x="20" y="875"/>
                  </a:lnTo>
                  <a:lnTo>
                    <a:pt x="79" y="1011"/>
                  </a:lnTo>
                  <a:lnTo>
                    <a:pt x="156" y="1128"/>
                  </a:lnTo>
                  <a:lnTo>
                    <a:pt x="254" y="1206"/>
                  </a:lnTo>
                  <a:lnTo>
                    <a:pt x="370" y="1283"/>
                  </a:lnTo>
                  <a:lnTo>
                    <a:pt x="487" y="1322"/>
                  </a:lnTo>
                  <a:lnTo>
                    <a:pt x="603" y="1361"/>
                  </a:lnTo>
                  <a:lnTo>
                    <a:pt x="739" y="1342"/>
                  </a:lnTo>
                  <a:lnTo>
                    <a:pt x="875" y="1322"/>
                  </a:lnTo>
                  <a:lnTo>
                    <a:pt x="992" y="1264"/>
                  </a:lnTo>
                  <a:lnTo>
                    <a:pt x="1109" y="1186"/>
                  </a:lnTo>
                  <a:lnTo>
                    <a:pt x="1206" y="1089"/>
                  </a:lnTo>
                  <a:lnTo>
                    <a:pt x="1264" y="992"/>
                  </a:lnTo>
                  <a:lnTo>
                    <a:pt x="1322" y="856"/>
                  </a:lnTo>
                  <a:lnTo>
                    <a:pt x="1342" y="739"/>
                  </a:lnTo>
                  <a:lnTo>
                    <a:pt x="1342" y="603"/>
                  </a:lnTo>
                  <a:lnTo>
                    <a:pt x="1322" y="487"/>
                  </a:lnTo>
                  <a:lnTo>
                    <a:pt x="1264" y="351"/>
                  </a:lnTo>
                  <a:lnTo>
                    <a:pt x="1186" y="234"/>
                  </a:lnTo>
                  <a:lnTo>
                    <a:pt x="1089" y="156"/>
                  </a:lnTo>
                  <a:lnTo>
                    <a:pt x="973" y="79"/>
                  </a:lnTo>
                  <a:lnTo>
                    <a:pt x="856" y="20"/>
                  </a:lnTo>
                  <a:lnTo>
                    <a:pt x="7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a:off x="7342925" y="7428175"/>
              <a:ext cx="80650" cy="81150"/>
            </a:xfrm>
            <a:custGeom>
              <a:avLst/>
              <a:gdLst/>
              <a:ahLst/>
              <a:cxnLst/>
              <a:rect l="l" t="t" r="r" b="b"/>
              <a:pathLst>
                <a:path w="3226" h="3246" extrusionOk="0">
                  <a:moveTo>
                    <a:pt x="1594" y="1"/>
                  </a:moveTo>
                  <a:lnTo>
                    <a:pt x="1438" y="20"/>
                  </a:lnTo>
                  <a:lnTo>
                    <a:pt x="1283" y="40"/>
                  </a:lnTo>
                  <a:lnTo>
                    <a:pt x="1127" y="79"/>
                  </a:lnTo>
                  <a:lnTo>
                    <a:pt x="972" y="137"/>
                  </a:lnTo>
                  <a:lnTo>
                    <a:pt x="836" y="215"/>
                  </a:lnTo>
                  <a:lnTo>
                    <a:pt x="680" y="292"/>
                  </a:lnTo>
                  <a:lnTo>
                    <a:pt x="564" y="390"/>
                  </a:lnTo>
                  <a:lnTo>
                    <a:pt x="447" y="506"/>
                  </a:lnTo>
                  <a:lnTo>
                    <a:pt x="331" y="623"/>
                  </a:lnTo>
                  <a:lnTo>
                    <a:pt x="253" y="759"/>
                  </a:lnTo>
                  <a:lnTo>
                    <a:pt x="175" y="895"/>
                  </a:lnTo>
                  <a:lnTo>
                    <a:pt x="117" y="1031"/>
                  </a:lnTo>
                  <a:lnTo>
                    <a:pt x="59" y="1167"/>
                  </a:lnTo>
                  <a:lnTo>
                    <a:pt x="20" y="1322"/>
                  </a:lnTo>
                  <a:lnTo>
                    <a:pt x="0" y="1478"/>
                  </a:lnTo>
                  <a:lnTo>
                    <a:pt x="0" y="1633"/>
                  </a:lnTo>
                  <a:lnTo>
                    <a:pt x="0" y="1789"/>
                  </a:lnTo>
                  <a:lnTo>
                    <a:pt x="20" y="1944"/>
                  </a:lnTo>
                  <a:lnTo>
                    <a:pt x="78" y="2100"/>
                  </a:lnTo>
                  <a:lnTo>
                    <a:pt x="117" y="2255"/>
                  </a:lnTo>
                  <a:lnTo>
                    <a:pt x="195" y="2410"/>
                  </a:lnTo>
                  <a:lnTo>
                    <a:pt x="292" y="2546"/>
                  </a:lnTo>
                  <a:lnTo>
                    <a:pt x="389" y="2682"/>
                  </a:lnTo>
                  <a:lnTo>
                    <a:pt x="486" y="2799"/>
                  </a:lnTo>
                  <a:lnTo>
                    <a:pt x="622" y="2896"/>
                  </a:lnTo>
                  <a:lnTo>
                    <a:pt x="739" y="2993"/>
                  </a:lnTo>
                  <a:lnTo>
                    <a:pt x="875" y="3071"/>
                  </a:lnTo>
                  <a:lnTo>
                    <a:pt x="1011" y="3129"/>
                  </a:lnTo>
                  <a:lnTo>
                    <a:pt x="1166" y="3168"/>
                  </a:lnTo>
                  <a:lnTo>
                    <a:pt x="1322" y="3207"/>
                  </a:lnTo>
                  <a:lnTo>
                    <a:pt x="1477" y="3227"/>
                  </a:lnTo>
                  <a:lnTo>
                    <a:pt x="1632" y="3246"/>
                  </a:lnTo>
                  <a:lnTo>
                    <a:pt x="1788" y="3227"/>
                  </a:lnTo>
                  <a:lnTo>
                    <a:pt x="1943" y="3207"/>
                  </a:lnTo>
                  <a:lnTo>
                    <a:pt x="2099" y="3168"/>
                  </a:lnTo>
                  <a:lnTo>
                    <a:pt x="2254" y="3110"/>
                  </a:lnTo>
                  <a:lnTo>
                    <a:pt x="2390" y="3032"/>
                  </a:lnTo>
                  <a:lnTo>
                    <a:pt x="2546" y="2954"/>
                  </a:lnTo>
                  <a:lnTo>
                    <a:pt x="2662" y="2857"/>
                  </a:lnTo>
                  <a:lnTo>
                    <a:pt x="2779" y="2741"/>
                  </a:lnTo>
                  <a:lnTo>
                    <a:pt x="2876" y="2624"/>
                  </a:lnTo>
                  <a:lnTo>
                    <a:pt x="2973" y="2488"/>
                  </a:lnTo>
                  <a:lnTo>
                    <a:pt x="3051" y="2352"/>
                  </a:lnTo>
                  <a:lnTo>
                    <a:pt x="3109" y="2216"/>
                  </a:lnTo>
                  <a:lnTo>
                    <a:pt x="3168" y="2061"/>
                  </a:lnTo>
                  <a:lnTo>
                    <a:pt x="3206" y="1925"/>
                  </a:lnTo>
                  <a:lnTo>
                    <a:pt x="3226" y="1769"/>
                  </a:lnTo>
                  <a:lnTo>
                    <a:pt x="3226" y="1614"/>
                  </a:lnTo>
                  <a:lnTo>
                    <a:pt x="3226" y="1458"/>
                  </a:lnTo>
                  <a:lnTo>
                    <a:pt x="3206" y="1303"/>
                  </a:lnTo>
                  <a:lnTo>
                    <a:pt x="3148" y="1147"/>
                  </a:lnTo>
                  <a:lnTo>
                    <a:pt x="3109" y="992"/>
                  </a:lnTo>
                  <a:lnTo>
                    <a:pt x="3032" y="836"/>
                  </a:lnTo>
                  <a:lnTo>
                    <a:pt x="2934" y="700"/>
                  </a:lnTo>
                  <a:lnTo>
                    <a:pt x="2837" y="564"/>
                  </a:lnTo>
                  <a:lnTo>
                    <a:pt x="2740" y="448"/>
                  </a:lnTo>
                  <a:lnTo>
                    <a:pt x="2604" y="351"/>
                  </a:lnTo>
                  <a:lnTo>
                    <a:pt x="2487" y="254"/>
                  </a:lnTo>
                  <a:lnTo>
                    <a:pt x="2351" y="176"/>
                  </a:lnTo>
                  <a:lnTo>
                    <a:pt x="2215" y="117"/>
                  </a:lnTo>
                  <a:lnTo>
                    <a:pt x="2060" y="59"/>
                  </a:lnTo>
                  <a:lnTo>
                    <a:pt x="1905" y="40"/>
                  </a:lnTo>
                  <a:lnTo>
                    <a:pt x="1749" y="20"/>
                  </a:lnTo>
                  <a:lnTo>
                    <a:pt x="1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a:off x="7590675" y="7195000"/>
              <a:ext cx="80650" cy="81150"/>
            </a:xfrm>
            <a:custGeom>
              <a:avLst/>
              <a:gdLst/>
              <a:ahLst/>
              <a:cxnLst/>
              <a:rect l="l" t="t" r="r" b="b"/>
              <a:pathLst>
                <a:path w="3226" h="3246" extrusionOk="0">
                  <a:moveTo>
                    <a:pt x="1594" y="1"/>
                  </a:moveTo>
                  <a:lnTo>
                    <a:pt x="1438" y="20"/>
                  </a:lnTo>
                  <a:lnTo>
                    <a:pt x="1283" y="40"/>
                  </a:lnTo>
                  <a:lnTo>
                    <a:pt x="1127" y="78"/>
                  </a:lnTo>
                  <a:lnTo>
                    <a:pt x="972" y="137"/>
                  </a:lnTo>
                  <a:lnTo>
                    <a:pt x="836" y="214"/>
                  </a:lnTo>
                  <a:lnTo>
                    <a:pt x="700" y="292"/>
                  </a:lnTo>
                  <a:lnTo>
                    <a:pt x="564" y="389"/>
                  </a:lnTo>
                  <a:lnTo>
                    <a:pt x="447" y="506"/>
                  </a:lnTo>
                  <a:lnTo>
                    <a:pt x="350" y="623"/>
                  </a:lnTo>
                  <a:lnTo>
                    <a:pt x="253" y="759"/>
                  </a:lnTo>
                  <a:lnTo>
                    <a:pt x="175" y="895"/>
                  </a:lnTo>
                  <a:lnTo>
                    <a:pt x="117" y="1031"/>
                  </a:lnTo>
                  <a:lnTo>
                    <a:pt x="59" y="1186"/>
                  </a:lnTo>
                  <a:lnTo>
                    <a:pt x="20" y="1322"/>
                  </a:lnTo>
                  <a:lnTo>
                    <a:pt x="0" y="1478"/>
                  </a:lnTo>
                  <a:lnTo>
                    <a:pt x="0" y="1633"/>
                  </a:lnTo>
                  <a:lnTo>
                    <a:pt x="0" y="1788"/>
                  </a:lnTo>
                  <a:lnTo>
                    <a:pt x="39" y="1944"/>
                  </a:lnTo>
                  <a:lnTo>
                    <a:pt x="78" y="2099"/>
                  </a:lnTo>
                  <a:lnTo>
                    <a:pt x="136" y="2255"/>
                  </a:lnTo>
                  <a:lnTo>
                    <a:pt x="195" y="2410"/>
                  </a:lnTo>
                  <a:lnTo>
                    <a:pt x="292" y="2546"/>
                  </a:lnTo>
                  <a:lnTo>
                    <a:pt x="389" y="2682"/>
                  </a:lnTo>
                  <a:lnTo>
                    <a:pt x="506" y="2799"/>
                  </a:lnTo>
                  <a:lnTo>
                    <a:pt x="622" y="2896"/>
                  </a:lnTo>
                  <a:lnTo>
                    <a:pt x="739" y="2993"/>
                  </a:lnTo>
                  <a:lnTo>
                    <a:pt x="875" y="3071"/>
                  </a:lnTo>
                  <a:lnTo>
                    <a:pt x="1030" y="3129"/>
                  </a:lnTo>
                  <a:lnTo>
                    <a:pt x="1166" y="3168"/>
                  </a:lnTo>
                  <a:lnTo>
                    <a:pt x="1322" y="3207"/>
                  </a:lnTo>
                  <a:lnTo>
                    <a:pt x="1477" y="3226"/>
                  </a:lnTo>
                  <a:lnTo>
                    <a:pt x="1633" y="3246"/>
                  </a:lnTo>
                  <a:lnTo>
                    <a:pt x="1788" y="3226"/>
                  </a:lnTo>
                  <a:lnTo>
                    <a:pt x="1943" y="3207"/>
                  </a:lnTo>
                  <a:lnTo>
                    <a:pt x="2099" y="3168"/>
                  </a:lnTo>
                  <a:lnTo>
                    <a:pt x="2254" y="3110"/>
                  </a:lnTo>
                  <a:lnTo>
                    <a:pt x="2390" y="3032"/>
                  </a:lnTo>
                  <a:lnTo>
                    <a:pt x="2546" y="2954"/>
                  </a:lnTo>
                  <a:lnTo>
                    <a:pt x="2662" y="2857"/>
                  </a:lnTo>
                  <a:lnTo>
                    <a:pt x="2779" y="2741"/>
                  </a:lnTo>
                  <a:lnTo>
                    <a:pt x="2896" y="2624"/>
                  </a:lnTo>
                  <a:lnTo>
                    <a:pt x="2973" y="2488"/>
                  </a:lnTo>
                  <a:lnTo>
                    <a:pt x="3051" y="2352"/>
                  </a:lnTo>
                  <a:lnTo>
                    <a:pt x="3129" y="2216"/>
                  </a:lnTo>
                  <a:lnTo>
                    <a:pt x="3168" y="2060"/>
                  </a:lnTo>
                  <a:lnTo>
                    <a:pt x="3207" y="1924"/>
                  </a:lnTo>
                  <a:lnTo>
                    <a:pt x="3226" y="1769"/>
                  </a:lnTo>
                  <a:lnTo>
                    <a:pt x="3226" y="1614"/>
                  </a:lnTo>
                  <a:lnTo>
                    <a:pt x="3226" y="1458"/>
                  </a:lnTo>
                  <a:lnTo>
                    <a:pt x="3207" y="1303"/>
                  </a:lnTo>
                  <a:lnTo>
                    <a:pt x="3168" y="1147"/>
                  </a:lnTo>
                  <a:lnTo>
                    <a:pt x="3109" y="992"/>
                  </a:lnTo>
                  <a:lnTo>
                    <a:pt x="3032" y="836"/>
                  </a:lnTo>
                  <a:lnTo>
                    <a:pt x="2934" y="700"/>
                  </a:lnTo>
                  <a:lnTo>
                    <a:pt x="2837" y="564"/>
                  </a:lnTo>
                  <a:lnTo>
                    <a:pt x="2740" y="448"/>
                  </a:lnTo>
                  <a:lnTo>
                    <a:pt x="2604" y="351"/>
                  </a:lnTo>
                  <a:lnTo>
                    <a:pt x="2488" y="253"/>
                  </a:lnTo>
                  <a:lnTo>
                    <a:pt x="2352" y="176"/>
                  </a:lnTo>
                  <a:lnTo>
                    <a:pt x="2216" y="117"/>
                  </a:lnTo>
                  <a:lnTo>
                    <a:pt x="2060" y="59"/>
                  </a:lnTo>
                  <a:lnTo>
                    <a:pt x="1905" y="40"/>
                  </a:lnTo>
                  <a:lnTo>
                    <a:pt x="1749" y="20"/>
                  </a:lnTo>
                  <a:lnTo>
                    <a:pt x="1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8" name="Google Shape;2518;p44"/>
          <p:cNvGrpSpPr/>
          <p:nvPr/>
        </p:nvGrpSpPr>
        <p:grpSpPr>
          <a:xfrm>
            <a:off x="7754754" y="3617839"/>
            <a:ext cx="1275557" cy="1550821"/>
            <a:chOff x="5712800" y="2850000"/>
            <a:chExt cx="934200" cy="1135800"/>
          </a:xfrm>
        </p:grpSpPr>
        <p:sp>
          <p:nvSpPr>
            <p:cNvPr id="2519" name="Google Shape;2519;p44"/>
            <p:cNvSpPr/>
            <p:nvPr/>
          </p:nvSpPr>
          <p:spPr>
            <a:xfrm>
              <a:off x="5726400" y="3445100"/>
              <a:ext cx="18000" cy="18000"/>
            </a:xfrm>
            <a:custGeom>
              <a:avLst/>
              <a:gdLst/>
              <a:ahLst/>
              <a:cxnLst/>
              <a:rect l="l" t="t" r="r" b="b"/>
              <a:pathLst>
                <a:path w="720" h="720" extrusionOk="0">
                  <a:moveTo>
                    <a:pt x="292" y="0"/>
                  </a:moveTo>
                  <a:lnTo>
                    <a:pt x="214" y="20"/>
                  </a:lnTo>
                  <a:lnTo>
                    <a:pt x="156" y="58"/>
                  </a:lnTo>
                  <a:lnTo>
                    <a:pt x="97" y="97"/>
                  </a:lnTo>
                  <a:lnTo>
                    <a:pt x="59" y="156"/>
                  </a:lnTo>
                  <a:lnTo>
                    <a:pt x="20" y="214"/>
                  </a:lnTo>
                  <a:lnTo>
                    <a:pt x="0" y="292"/>
                  </a:lnTo>
                  <a:lnTo>
                    <a:pt x="0" y="350"/>
                  </a:lnTo>
                  <a:lnTo>
                    <a:pt x="0" y="428"/>
                  </a:lnTo>
                  <a:lnTo>
                    <a:pt x="20" y="505"/>
                  </a:lnTo>
                  <a:lnTo>
                    <a:pt x="59" y="564"/>
                  </a:lnTo>
                  <a:lnTo>
                    <a:pt x="97" y="622"/>
                  </a:lnTo>
                  <a:lnTo>
                    <a:pt x="156" y="661"/>
                  </a:lnTo>
                  <a:lnTo>
                    <a:pt x="214" y="700"/>
                  </a:lnTo>
                  <a:lnTo>
                    <a:pt x="292" y="719"/>
                  </a:lnTo>
                  <a:lnTo>
                    <a:pt x="428" y="719"/>
                  </a:lnTo>
                  <a:lnTo>
                    <a:pt x="505" y="700"/>
                  </a:lnTo>
                  <a:lnTo>
                    <a:pt x="564" y="661"/>
                  </a:lnTo>
                  <a:lnTo>
                    <a:pt x="603" y="622"/>
                  </a:lnTo>
                  <a:lnTo>
                    <a:pt x="661" y="564"/>
                  </a:lnTo>
                  <a:lnTo>
                    <a:pt x="680" y="505"/>
                  </a:lnTo>
                  <a:lnTo>
                    <a:pt x="700" y="428"/>
                  </a:lnTo>
                  <a:lnTo>
                    <a:pt x="719" y="350"/>
                  </a:lnTo>
                  <a:lnTo>
                    <a:pt x="700" y="292"/>
                  </a:lnTo>
                  <a:lnTo>
                    <a:pt x="680" y="214"/>
                  </a:lnTo>
                  <a:lnTo>
                    <a:pt x="661" y="156"/>
                  </a:lnTo>
                  <a:lnTo>
                    <a:pt x="603" y="97"/>
                  </a:lnTo>
                  <a:lnTo>
                    <a:pt x="564" y="58"/>
                  </a:lnTo>
                  <a:lnTo>
                    <a:pt x="505" y="20"/>
                  </a:lnTo>
                  <a:lnTo>
                    <a:pt x="428"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a:off x="5712800" y="3391650"/>
              <a:ext cx="934200" cy="594150"/>
            </a:xfrm>
            <a:custGeom>
              <a:avLst/>
              <a:gdLst/>
              <a:ahLst/>
              <a:cxnLst/>
              <a:rect l="l" t="t" r="r" b="b"/>
              <a:pathLst>
                <a:path w="37368" h="23766" extrusionOk="0">
                  <a:moveTo>
                    <a:pt x="2099" y="1"/>
                  </a:moveTo>
                  <a:lnTo>
                    <a:pt x="1788" y="20"/>
                  </a:lnTo>
                  <a:lnTo>
                    <a:pt x="1477" y="59"/>
                  </a:lnTo>
                  <a:lnTo>
                    <a:pt x="1166" y="137"/>
                  </a:lnTo>
                  <a:lnTo>
                    <a:pt x="894" y="253"/>
                  </a:lnTo>
                  <a:lnTo>
                    <a:pt x="777" y="312"/>
                  </a:lnTo>
                  <a:lnTo>
                    <a:pt x="680" y="389"/>
                  </a:lnTo>
                  <a:lnTo>
                    <a:pt x="583" y="467"/>
                  </a:lnTo>
                  <a:lnTo>
                    <a:pt x="486" y="564"/>
                  </a:lnTo>
                  <a:lnTo>
                    <a:pt x="330" y="778"/>
                  </a:lnTo>
                  <a:lnTo>
                    <a:pt x="194" y="992"/>
                  </a:lnTo>
                  <a:lnTo>
                    <a:pt x="117" y="1264"/>
                  </a:lnTo>
                  <a:lnTo>
                    <a:pt x="58" y="1555"/>
                  </a:lnTo>
                  <a:lnTo>
                    <a:pt x="20" y="1866"/>
                  </a:lnTo>
                  <a:lnTo>
                    <a:pt x="0" y="2196"/>
                  </a:lnTo>
                  <a:lnTo>
                    <a:pt x="20" y="2566"/>
                  </a:lnTo>
                  <a:lnTo>
                    <a:pt x="58" y="2954"/>
                  </a:lnTo>
                  <a:lnTo>
                    <a:pt x="97" y="3362"/>
                  </a:lnTo>
                  <a:lnTo>
                    <a:pt x="175" y="3790"/>
                  </a:lnTo>
                  <a:lnTo>
                    <a:pt x="369" y="4703"/>
                  </a:lnTo>
                  <a:lnTo>
                    <a:pt x="486" y="5189"/>
                  </a:lnTo>
                  <a:lnTo>
                    <a:pt x="641" y="5675"/>
                  </a:lnTo>
                  <a:lnTo>
                    <a:pt x="836" y="6160"/>
                  </a:lnTo>
                  <a:lnTo>
                    <a:pt x="1069" y="6627"/>
                  </a:lnTo>
                  <a:lnTo>
                    <a:pt x="1321" y="7093"/>
                  </a:lnTo>
                  <a:lnTo>
                    <a:pt x="1594" y="7540"/>
                  </a:lnTo>
                  <a:lnTo>
                    <a:pt x="1924" y="7968"/>
                  </a:lnTo>
                  <a:lnTo>
                    <a:pt x="2274" y="8376"/>
                  </a:lnTo>
                  <a:lnTo>
                    <a:pt x="2449" y="8570"/>
                  </a:lnTo>
                  <a:lnTo>
                    <a:pt x="2643" y="8745"/>
                  </a:lnTo>
                  <a:lnTo>
                    <a:pt x="2857" y="8920"/>
                  </a:lnTo>
                  <a:lnTo>
                    <a:pt x="3070" y="9075"/>
                  </a:lnTo>
                  <a:lnTo>
                    <a:pt x="3284" y="9231"/>
                  </a:lnTo>
                  <a:lnTo>
                    <a:pt x="3517" y="9386"/>
                  </a:lnTo>
                  <a:lnTo>
                    <a:pt x="3750" y="9503"/>
                  </a:lnTo>
                  <a:lnTo>
                    <a:pt x="3984" y="9619"/>
                  </a:lnTo>
                  <a:lnTo>
                    <a:pt x="4236" y="9736"/>
                  </a:lnTo>
                  <a:lnTo>
                    <a:pt x="4489" y="9833"/>
                  </a:lnTo>
                  <a:lnTo>
                    <a:pt x="4761" y="9911"/>
                  </a:lnTo>
                  <a:lnTo>
                    <a:pt x="5033" y="9969"/>
                  </a:lnTo>
                  <a:lnTo>
                    <a:pt x="5324" y="10008"/>
                  </a:lnTo>
                  <a:lnTo>
                    <a:pt x="5596" y="10047"/>
                  </a:lnTo>
                  <a:lnTo>
                    <a:pt x="5907" y="10066"/>
                  </a:lnTo>
                  <a:lnTo>
                    <a:pt x="6743" y="10066"/>
                  </a:lnTo>
                  <a:lnTo>
                    <a:pt x="6937" y="10105"/>
                  </a:lnTo>
                  <a:lnTo>
                    <a:pt x="7112" y="10144"/>
                  </a:lnTo>
                  <a:lnTo>
                    <a:pt x="7229" y="10183"/>
                  </a:lnTo>
                  <a:lnTo>
                    <a:pt x="7326" y="10241"/>
                  </a:lnTo>
                  <a:lnTo>
                    <a:pt x="7384" y="10319"/>
                  </a:lnTo>
                  <a:lnTo>
                    <a:pt x="7423" y="10397"/>
                  </a:lnTo>
                  <a:lnTo>
                    <a:pt x="7423" y="10474"/>
                  </a:lnTo>
                  <a:lnTo>
                    <a:pt x="7404" y="10571"/>
                  </a:lnTo>
                  <a:lnTo>
                    <a:pt x="7365" y="10669"/>
                  </a:lnTo>
                  <a:lnTo>
                    <a:pt x="7287" y="10785"/>
                  </a:lnTo>
                  <a:lnTo>
                    <a:pt x="7112" y="10999"/>
                  </a:lnTo>
                  <a:lnTo>
                    <a:pt x="6840" y="11252"/>
                  </a:lnTo>
                  <a:lnTo>
                    <a:pt x="6549" y="11485"/>
                  </a:lnTo>
                  <a:lnTo>
                    <a:pt x="6218" y="11737"/>
                  </a:lnTo>
                  <a:lnTo>
                    <a:pt x="5538" y="12204"/>
                  </a:lnTo>
                  <a:lnTo>
                    <a:pt x="4528" y="12825"/>
                  </a:lnTo>
                  <a:lnTo>
                    <a:pt x="4372" y="12903"/>
                  </a:lnTo>
                  <a:lnTo>
                    <a:pt x="4139" y="13000"/>
                  </a:lnTo>
                  <a:lnTo>
                    <a:pt x="3537" y="13175"/>
                  </a:lnTo>
                  <a:lnTo>
                    <a:pt x="2818" y="13370"/>
                  </a:lnTo>
                  <a:lnTo>
                    <a:pt x="2021" y="13603"/>
                  </a:lnTo>
                  <a:lnTo>
                    <a:pt x="1632" y="13739"/>
                  </a:lnTo>
                  <a:lnTo>
                    <a:pt x="1263" y="13875"/>
                  </a:lnTo>
                  <a:lnTo>
                    <a:pt x="913" y="14030"/>
                  </a:lnTo>
                  <a:lnTo>
                    <a:pt x="622" y="14205"/>
                  </a:lnTo>
                  <a:lnTo>
                    <a:pt x="369" y="14380"/>
                  </a:lnTo>
                  <a:lnTo>
                    <a:pt x="253" y="14497"/>
                  </a:lnTo>
                  <a:lnTo>
                    <a:pt x="175" y="14594"/>
                  </a:lnTo>
                  <a:lnTo>
                    <a:pt x="97" y="14691"/>
                  </a:lnTo>
                  <a:lnTo>
                    <a:pt x="39" y="14808"/>
                  </a:lnTo>
                  <a:lnTo>
                    <a:pt x="20" y="14924"/>
                  </a:lnTo>
                  <a:lnTo>
                    <a:pt x="0" y="15041"/>
                  </a:lnTo>
                  <a:lnTo>
                    <a:pt x="20" y="15332"/>
                  </a:lnTo>
                  <a:lnTo>
                    <a:pt x="58" y="15701"/>
                  </a:lnTo>
                  <a:lnTo>
                    <a:pt x="156" y="16109"/>
                  </a:lnTo>
                  <a:lnTo>
                    <a:pt x="292" y="16556"/>
                  </a:lnTo>
                  <a:lnTo>
                    <a:pt x="369" y="16790"/>
                  </a:lnTo>
                  <a:lnTo>
                    <a:pt x="486" y="17023"/>
                  </a:lnTo>
                  <a:lnTo>
                    <a:pt x="603" y="17256"/>
                  </a:lnTo>
                  <a:lnTo>
                    <a:pt x="719" y="17470"/>
                  </a:lnTo>
                  <a:lnTo>
                    <a:pt x="875" y="17683"/>
                  </a:lnTo>
                  <a:lnTo>
                    <a:pt x="1030" y="17897"/>
                  </a:lnTo>
                  <a:lnTo>
                    <a:pt x="1224" y="18091"/>
                  </a:lnTo>
                  <a:lnTo>
                    <a:pt x="1419" y="18266"/>
                  </a:lnTo>
                  <a:lnTo>
                    <a:pt x="1632" y="18422"/>
                  </a:lnTo>
                  <a:lnTo>
                    <a:pt x="1885" y="18558"/>
                  </a:lnTo>
                  <a:lnTo>
                    <a:pt x="2138" y="18674"/>
                  </a:lnTo>
                  <a:lnTo>
                    <a:pt x="2410" y="18752"/>
                  </a:lnTo>
                  <a:lnTo>
                    <a:pt x="2721" y="18830"/>
                  </a:lnTo>
                  <a:lnTo>
                    <a:pt x="3051" y="18849"/>
                  </a:lnTo>
                  <a:lnTo>
                    <a:pt x="3401" y="18849"/>
                  </a:lnTo>
                  <a:lnTo>
                    <a:pt x="3770" y="18810"/>
                  </a:lnTo>
                  <a:lnTo>
                    <a:pt x="4178" y="18733"/>
                  </a:lnTo>
                  <a:lnTo>
                    <a:pt x="4605" y="18616"/>
                  </a:lnTo>
                  <a:lnTo>
                    <a:pt x="5052" y="18441"/>
                  </a:lnTo>
                  <a:lnTo>
                    <a:pt x="5538" y="18227"/>
                  </a:lnTo>
                  <a:lnTo>
                    <a:pt x="6063" y="17975"/>
                  </a:lnTo>
                  <a:lnTo>
                    <a:pt x="6587" y="17664"/>
                  </a:lnTo>
                  <a:lnTo>
                    <a:pt x="7170" y="17295"/>
                  </a:lnTo>
                  <a:lnTo>
                    <a:pt x="7773" y="16887"/>
                  </a:lnTo>
                  <a:lnTo>
                    <a:pt x="7948" y="16653"/>
                  </a:lnTo>
                  <a:lnTo>
                    <a:pt x="8395" y="16109"/>
                  </a:lnTo>
                  <a:lnTo>
                    <a:pt x="8705" y="15760"/>
                  </a:lnTo>
                  <a:lnTo>
                    <a:pt x="9055" y="15410"/>
                  </a:lnTo>
                  <a:lnTo>
                    <a:pt x="9405" y="15041"/>
                  </a:lnTo>
                  <a:lnTo>
                    <a:pt x="9794" y="14691"/>
                  </a:lnTo>
                  <a:lnTo>
                    <a:pt x="10163" y="14380"/>
                  </a:lnTo>
                  <a:lnTo>
                    <a:pt x="10338" y="14244"/>
                  </a:lnTo>
                  <a:lnTo>
                    <a:pt x="10532" y="14127"/>
                  </a:lnTo>
                  <a:lnTo>
                    <a:pt x="10687" y="14030"/>
                  </a:lnTo>
                  <a:lnTo>
                    <a:pt x="10862" y="13972"/>
                  </a:lnTo>
                  <a:lnTo>
                    <a:pt x="11018" y="13914"/>
                  </a:lnTo>
                  <a:lnTo>
                    <a:pt x="11154" y="13894"/>
                  </a:lnTo>
                  <a:lnTo>
                    <a:pt x="11290" y="13914"/>
                  </a:lnTo>
                  <a:lnTo>
                    <a:pt x="11406" y="13953"/>
                  </a:lnTo>
                  <a:lnTo>
                    <a:pt x="11504" y="14030"/>
                  </a:lnTo>
                  <a:lnTo>
                    <a:pt x="11601" y="14147"/>
                  </a:lnTo>
                  <a:lnTo>
                    <a:pt x="11659" y="14302"/>
                  </a:lnTo>
                  <a:lnTo>
                    <a:pt x="11717" y="14497"/>
                  </a:lnTo>
                  <a:lnTo>
                    <a:pt x="11737" y="14749"/>
                  </a:lnTo>
                  <a:lnTo>
                    <a:pt x="11737" y="15041"/>
                  </a:lnTo>
                  <a:lnTo>
                    <a:pt x="11717" y="15701"/>
                  </a:lnTo>
                  <a:lnTo>
                    <a:pt x="11679" y="16420"/>
                  </a:lnTo>
                  <a:lnTo>
                    <a:pt x="11581" y="17936"/>
                  </a:lnTo>
                  <a:lnTo>
                    <a:pt x="11562" y="18694"/>
                  </a:lnTo>
                  <a:lnTo>
                    <a:pt x="11562" y="19452"/>
                  </a:lnTo>
                  <a:lnTo>
                    <a:pt x="11581" y="20190"/>
                  </a:lnTo>
                  <a:lnTo>
                    <a:pt x="11620" y="20559"/>
                  </a:lnTo>
                  <a:lnTo>
                    <a:pt x="11659" y="20890"/>
                  </a:lnTo>
                  <a:lnTo>
                    <a:pt x="11717" y="21220"/>
                  </a:lnTo>
                  <a:lnTo>
                    <a:pt x="11795" y="21550"/>
                  </a:lnTo>
                  <a:lnTo>
                    <a:pt x="11873" y="21842"/>
                  </a:lnTo>
                  <a:lnTo>
                    <a:pt x="11989" y="22133"/>
                  </a:lnTo>
                  <a:lnTo>
                    <a:pt x="12106" y="22386"/>
                  </a:lnTo>
                  <a:lnTo>
                    <a:pt x="12261" y="22619"/>
                  </a:lnTo>
                  <a:lnTo>
                    <a:pt x="12417" y="22852"/>
                  </a:lnTo>
                  <a:lnTo>
                    <a:pt x="12611" y="23046"/>
                  </a:lnTo>
                  <a:lnTo>
                    <a:pt x="12825" y="23202"/>
                  </a:lnTo>
                  <a:lnTo>
                    <a:pt x="13058" y="23338"/>
                  </a:lnTo>
                  <a:lnTo>
                    <a:pt x="13330" y="23455"/>
                  </a:lnTo>
                  <a:lnTo>
                    <a:pt x="13622" y="23513"/>
                  </a:lnTo>
                  <a:lnTo>
                    <a:pt x="13933" y="23552"/>
                  </a:lnTo>
                  <a:lnTo>
                    <a:pt x="14302" y="23571"/>
                  </a:lnTo>
                  <a:lnTo>
                    <a:pt x="14671" y="23532"/>
                  </a:lnTo>
                  <a:lnTo>
                    <a:pt x="15098" y="23455"/>
                  </a:lnTo>
                  <a:lnTo>
                    <a:pt x="15293" y="23416"/>
                  </a:lnTo>
                  <a:lnTo>
                    <a:pt x="15507" y="23338"/>
                  </a:lnTo>
                  <a:lnTo>
                    <a:pt x="15681" y="23280"/>
                  </a:lnTo>
                  <a:lnTo>
                    <a:pt x="15876" y="23202"/>
                  </a:lnTo>
                  <a:lnTo>
                    <a:pt x="16031" y="23105"/>
                  </a:lnTo>
                  <a:lnTo>
                    <a:pt x="16187" y="23027"/>
                  </a:lnTo>
                  <a:lnTo>
                    <a:pt x="16478" y="22813"/>
                  </a:lnTo>
                  <a:lnTo>
                    <a:pt x="16731" y="22580"/>
                  </a:lnTo>
                  <a:lnTo>
                    <a:pt x="16964" y="22308"/>
                  </a:lnTo>
                  <a:lnTo>
                    <a:pt x="17139" y="22017"/>
                  </a:lnTo>
                  <a:lnTo>
                    <a:pt x="17314" y="21725"/>
                  </a:lnTo>
                  <a:lnTo>
                    <a:pt x="17430" y="21395"/>
                  </a:lnTo>
                  <a:lnTo>
                    <a:pt x="17547" y="21064"/>
                  </a:lnTo>
                  <a:lnTo>
                    <a:pt x="17625" y="20715"/>
                  </a:lnTo>
                  <a:lnTo>
                    <a:pt x="17702" y="20345"/>
                  </a:lnTo>
                  <a:lnTo>
                    <a:pt x="17741" y="19976"/>
                  </a:lnTo>
                  <a:lnTo>
                    <a:pt x="17780" y="19607"/>
                  </a:lnTo>
                  <a:lnTo>
                    <a:pt x="17799" y="19238"/>
                  </a:lnTo>
                  <a:lnTo>
                    <a:pt x="17799" y="18869"/>
                  </a:lnTo>
                  <a:lnTo>
                    <a:pt x="17780" y="18130"/>
                  </a:lnTo>
                  <a:lnTo>
                    <a:pt x="17761" y="17450"/>
                  </a:lnTo>
                  <a:lnTo>
                    <a:pt x="17722" y="16809"/>
                  </a:lnTo>
                  <a:lnTo>
                    <a:pt x="17702" y="16245"/>
                  </a:lnTo>
                  <a:lnTo>
                    <a:pt x="17702" y="15993"/>
                  </a:lnTo>
                  <a:lnTo>
                    <a:pt x="17702" y="15779"/>
                  </a:lnTo>
                  <a:lnTo>
                    <a:pt x="17722" y="15604"/>
                  </a:lnTo>
                  <a:lnTo>
                    <a:pt x="17761" y="15429"/>
                  </a:lnTo>
                  <a:lnTo>
                    <a:pt x="17819" y="15313"/>
                  </a:lnTo>
                  <a:lnTo>
                    <a:pt x="17897" y="15235"/>
                  </a:lnTo>
                  <a:lnTo>
                    <a:pt x="17935" y="15196"/>
                  </a:lnTo>
                  <a:lnTo>
                    <a:pt x="18110" y="15196"/>
                  </a:lnTo>
                  <a:lnTo>
                    <a:pt x="18344" y="15235"/>
                  </a:lnTo>
                  <a:lnTo>
                    <a:pt x="18577" y="15313"/>
                  </a:lnTo>
                  <a:lnTo>
                    <a:pt x="18790" y="15429"/>
                  </a:lnTo>
                  <a:lnTo>
                    <a:pt x="18985" y="15546"/>
                  </a:lnTo>
                  <a:lnTo>
                    <a:pt x="19160" y="15701"/>
                  </a:lnTo>
                  <a:lnTo>
                    <a:pt x="19315" y="15857"/>
                  </a:lnTo>
                  <a:lnTo>
                    <a:pt x="19471" y="16051"/>
                  </a:lnTo>
                  <a:lnTo>
                    <a:pt x="19607" y="16245"/>
                  </a:lnTo>
                  <a:lnTo>
                    <a:pt x="19723" y="16479"/>
                  </a:lnTo>
                  <a:lnTo>
                    <a:pt x="19859" y="16712"/>
                  </a:lnTo>
                  <a:lnTo>
                    <a:pt x="19956" y="16945"/>
                  </a:lnTo>
                  <a:lnTo>
                    <a:pt x="20054" y="17217"/>
                  </a:lnTo>
                  <a:lnTo>
                    <a:pt x="20248" y="17761"/>
                  </a:lnTo>
                  <a:lnTo>
                    <a:pt x="20403" y="18325"/>
                  </a:lnTo>
                  <a:lnTo>
                    <a:pt x="20714" y="19510"/>
                  </a:lnTo>
                  <a:lnTo>
                    <a:pt x="20870" y="20112"/>
                  </a:lnTo>
                  <a:lnTo>
                    <a:pt x="21025" y="20676"/>
                  </a:lnTo>
                  <a:lnTo>
                    <a:pt x="21219" y="21220"/>
                  </a:lnTo>
                  <a:lnTo>
                    <a:pt x="21336" y="21473"/>
                  </a:lnTo>
                  <a:lnTo>
                    <a:pt x="21433" y="21725"/>
                  </a:lnTo>
                  <a:lnTo>
                    <a:pt x="21569" y="21958"/>
                  </a:lnTo>
                  <a:lnTo>
                    <a:pt x="21686" y="22172"/>
                  </a:lnTo>
                  <a:lnTo>
                    <a:pt x="21841" y="22386"/>
                  </a:lnTo>
                  <a:lnTo>
                    <a:pt x="21997" y="22580"/>
                  </a:lnTo>
                  <a:lnTo>
                    <a:pt x="22172" y="22736"/>
                  </a:lnTo>
                  <a:lnTo>
                    <a:pt x="22346" y="22910"/>
                  </a:lnTo>
                  <a:lnTo>
                    <a:pt x="22560" y="23046"/>
                  </a:lnTo>
                  <a:lnTo>
                    <a:pt x="22774" y="23183"/>
                  </a:lnTo>
                  <a:lnTo>
                    <a:pt x="22988" y="23299"/>
                  </a:lnTo>
                  <a:lnTo>
                    <a:pt x="23221" y="23416"/>
                  </a:lnTo>
                  <a:lnTo>
                    <a:pt x="23473" y="23513"/>
                  </a:lnTo>
                  <a:lnTo>
                    <a:pt x="23726" y="23591"/>
                  </a:lnTo>
                  <a:lnTo>
                    <a:pt x="23979" y="23649"/>
                  </a:lnTo>
                  <a:lnTo>
                    <a:pt x="24231" y="23707"/>
                  </a:lnTo>
                  <a:lnTo>
                    <a:pt x="24503" y="23746"/>
                  </a:lnTo>
                  <a:lnTo>
                    <a:pt x="24756" y="23765"/>
                  </a:lnTo>
                  <a:lnTo>
                    <a:pt x="25281" y="23765"/>
                  </a:lnTo>
                  <a:lnTo>
                    <a:pt x="25553" y="23727"/>
                  </a:lnTo>
                  <a:lnTo>
                    <a:pt x="25805" y="23688"/>
                  </a:lnTo>
                  <a:lnTo>
                    <a:pt x="26038" y="23629"/>
                  </a:lnTo>
                  <a:lnTo>
                    <a:pt x="26272" y="23571"/>
                  </a:lnTo>
                  <a:lnTo>
                    <a:pt x="26505" y="23474"/>
                  </a:lnTo>
                  <a:lnTo>
                    <a:pt x="26719" y="23357"/>
                  </a:lnTo>
                  <a:lnTo>
                    <a:pt x="26932" y="23241"/>
                  </a:lnTo>
                  <a:lnTo>
                    <a:pt x="27127" y="23105"/>
                  </a:lnTo>
                  <a:lnTo>
                    <a:pt x="27301" y="22949"/>
                  </a:lnTo>
                  <a:lnTo>
                    <a:pt x="27457" y="22755"/>
                  </a:lnTo>
                  <a:lnTo>
                    <a:pt x="27593" y="22561"/>
                  </a:lnTo>
                  <a:lnTo>
                    <a:pt x="27710" y="22347"/>
                  </a:lnTo>
                  <a:lnTo>
                    <a:pt x="27807" y="22114"/>
                  </a:lnTo>
                  <a:lnTo>
                    <a:pt x="27884" y="21861"/>
                  </a:lnTo>
                  <a:lnTo>
                    <a:pt x="27943" y="21589"/>
                  </a:lnTo>
                  <a:lnTo>
                    <a:pt x="27962" y="21298"/>
                  </a:lnTo>
                  <a:lnTo>
                    <a:pt x="27962" y="20987"/>
                  </a:lnTo>
                  <a:lnTo>
                    <a:pt x="27923" y="20656"/>
                  </a:lnTo>
                  <a:lnTo>
                    <a:pt x="27865" y="20365"/>
                  </a:lnTo>
                  <a:lnTo>
                    <a:pt x="27787" y="20054"/>
                  </a:lnTo>
                  <a:lnTo>
                    <a:pt x="27710" y="19763"/>
                  </a:lnTo>
                  <a:lnTo>
                    <a:pt x="27593" y="19471"/>
                  </a:lnTo>
                  <a:lnTo>
                    <a:pt x="27476" y="19199"/>
                  </a:lnTo>
                  <a:lnTo>
                    <a:pt x="27340" y="18927"/>
                  </a:lnTo>
                  <a:lnTo>
                    <a:pt x="27185" y="18655"/>
                  </a:lnTo>
                  <a:lnTo>
                    <a:pt x="27029" y="18383"/>
                  </a:lnTo>
                  <a:lnTo>
                    <a:pt x="26680" y="17878"/>
                  </a:lnTo>
                  <a:lnTo>
                    <a:pt x="26310" y="17411"/>
                  </a:lnTo>
                  <a:lnTo>
                    <a:pt x="25922" y="16964"/>
                  </a:lnTo>
                  <a:lnTo>
                    <a:pt x="25553" y="16556"/>
                  </a:lnTo>
                  <a:lnTo>
                    <a:pt x="24853" y="15837"/>
                  </a:lnTo>
                  <a:lnTo>
                    <a:pt x="24562" y="15526"/>
                  </a:lnTo>
                  <a:lnTo>
                    <a:pt x="24309" y="15235"/>
                  </a:lnTo>
                  <a:lnTo>
                    <a:pt x="24134" y="15002"/>
                  </a:lnTo>
                  <a:lnTo>
                    <a:pt x="24056" y="14905"/>
                  </a:lnTo>
                  <a:lnTo>
                    <a:pt x="24018" y="14808"/>
                  </a:lnTo>
                  <a:lnTo>
                    <a:pt x="23998" y="14730"/>
                  </a:lnTo>
                  <a:lnTo>
                    <a:pt x="23998" y="14652"/>
                  </a:lnTo>
                  <a:lnTo>
                    <a:pt x="24037" y="14594"/>
                  </a:lnTo>
                  <a:lnTo>
                    <a:pt x="24095" y="14535"/>
                  </a:lnTo>
                  <a:lnTo>
                    <a:pt x="24192" y="14497"/>
                  </a:lnTo>
                  <a:lnTo>
                    <a:pt x="24328" y="14477"/>
                  </a:lnTo>
                  <a:lnTo>
                    <a:pt x="24523" y="14477"/>
                  </a:lnTo>
                  <a:lnTo>
                    <a:pt x="24775" y="14497"/>
                  </a:lnTo>
                  <a:lnTo>
                    <a:pt x="25397" y="14555"/>
                  </a:lnTo>
                  <a:lnTo>
                    <a:pt x="26155" y="14671"/>
                  </a:lnTo>
                  <a:lnTo>
                    <a:pt x="27029" y="14788"/>
                  </a:lnTo>
                  <a:lnTo>
                    <a:pt x="27982" y="14924"/>
                  </a:lnTo>
                  <a:lnTo>
                    <a:pt x="29031" y="15021"/>
                  </a:lnTo>
                  <a:lnTo>
                    <a:pt x="29556" y="15060"/>
                  </a:lnTo>
                  <a:lnTo>
                    <a:pt x="30100" y="15099"/>
                  </a:lnTo>
                  <a:lnTo>
                    <a:pt x="30644" y="15118"/>
                  </a:lnTo>
                  <a:lnTo>
                    <a:pt x="31188" y="15118"/>
                  </a:lnTo>
                  <a:lnTo>
                    <a:pt x="31712" y="15099"/>
                  </a:lnTo>
                  <a:lnTo>
                    <a:pt x="32257" y="15080"/>
                  </a:lnTo>
                  <a:lnTo>
                    <a:pt x="32781" y="15021"/>
                  </a:lnTo>
                  <a:lnTo>
                    <a:pt x="33286" y="14944"/>
                  </a:lnTo>
                  <a:lnTo>
                    <a:pt x="33772" y="14846"/>
                  </a:lnTo>
                  <a:lnTo>
                    <a:pt x="34258" y="14710"/>
                  </a:lnTo>
                  <a:lnTo>
                    <a:pt x="34705" y="14555"/>
                  </a:lnTo>
                  <a:lnTo>
                    <a:pt x="35132" y="14361"/>
                  </a:lnTo>
                  <a:lnTo>
                    <a:pt x="35327" y="14244"/>
                  </a:lnTo>
                  <a:lnTo>
                    <a:pt x="35521" y="14127"/>
                  </a:lnTo>
                  <a:lnTo>
                    <a:pt x="35715" y="13991"/>
                  </a:lnTo>
                  <a:lnTo>
                    <a:pt x="35890" y="13855"/>
                  </a:lnTo>
                  <a:lnTo>
                    <a:pt x="36065" y="13719"/>
                  </a:lnTo>
                  <a:lnTo>
                    <a:pt x="36221" y="13564"/>
                  </a:lnTo>
                  <a:lnTo>
                    <a:pt x="36357" y="13389"/>
                  </a:lnTo>
                  <a:lnTo>
                    <a:pt x="36512" y="13214"/>
                  </a:lnTo>
                  <a:lnTo>
                    <a:pt x="36629" y="13020"/>
                  </a:lnTo>
                  <a:lnTo>
                    <a:pt x="36745" y="12825"/>
                  </a:lnTo>
                  <a:lnTo>
                    <a:pt x="36862" y="12612"/>
                  </a:lnTo>
                  <a:lnTo>
                    <a:pt x="36940" y="12398"/>
                  </a:lnTo>
                  <a:lnTo>
                    <a:pt x="37056" y="12068"/>
                  </a:lnTo>
                  <a:lnTo>
                    <a:pt x="37153" y="11698"/>
                  </a:lnTo>
                  <a:lnTo>
                    <a:pt x="37250" y="11290"/>
                  </a:lnTo>
                  <a:lnTo>
                    <a:pt x="37309" y="10863"/>
                  </a:lnTo>
                  <a:lnTo>
                    <a:pt x="37367" y="10416"/>
                  </a:lnTo>
                  <a:lnTo>
                    <a:pt x="37367" y="9969"/>
                  </a:lnTo>
                  <a:lnTo>
                    <a:pt x="37348" y="9522"/>
                  </a:lnTo>
                  <a:lnTo>
                    <a:pt x="37289" y="9095"/>
                  </a:lnTo>
                  <a:lnTo>
                    <a:pt x="37250" y="8900"/>
                  </a:lnTo>
                  <a:lnTo>
                    <a:pt x="37192" y="8687"/>
                  </a:lnTo>
                  <a:lnTo>
                    <a:pt x="37114" y="8512"/>
                  </a:lnTo>
                  <a:lnTo>
                    <a:pt x="37037" y="8337"/>
                  </a:lnTo>
                  <a:lnTo>
                    <a:pt x="36920" y="8162"/>
                  </a:lnTo>
                  <a:lnTo>
                    <a:pt x="36823" y="8026"/>
                  </a:lnTo>
                  <a:lnTo>
                    <a:pt x="36687" y="7890"/>
                  </a:lnTo>
                  <a:lnTo>
                    <a:pt x="36531" y="7773"/>
                  </a:lnTo>
                  <a:lnTo>
                    <a:pt x="36376" y="7657"/>
                  </a:lnTo>
                  <a:lnTo>
                    <a:pt x="36201" y="7579"/>
                  </a:lnTo>
                  <a:lnTo>
                    <a:pt x="36007" y="7521"/>
                  </a:lnTo>
                  <a:lnTo>
                    <a:pt x="35793" y="7482"/>
                  </a:lnTo>
                  <a:lnTo>
                    <a:pt x="35560" y="7462"/>
                  </a:lnTo>
                  <a:lnTo>
                    <a:pt x="35288" y="7462"/>
                  </a:lnTo>
                  <a:lnTo>
                    <a:pt x="35016" y="7501"/>
                  </a:lnTo>
                  <a:lnTo>
                    <a:pt x="34724" y="7560"/>
                  </a:lnTo>
                  <a:lnTo>
                    <a:pt x="34491" y="7618"/>
                  </a:lnTo>
                  <a:lnTo>
                    <a:pt x="34297" y="7715"/>
                  </a:lnTo>
                  <a:lnTo>
                    <a:pt x="34122" y="7812"/>
                  </a:lnTo>
                  <a:lnTo>
                    <a:pt x="33966" y="7929"/>
                  </a:lnTo>
                  <a:lnTo>
                    <a:pt x="33656" y="8220"/>
                  </a:lnTo>
                  <a:lnTo>
                    <a:pt x="33267" y="8589"/>
                  </a:lnTo>
                  <a:lnTo>
                    <a:pt x="33014" y="8784"/>
                  </a:lnTo>
                  <a:lnTo>
                    <a:pt x="32723" y="8997"/>
                  </a:lnTo>
                  <a:lnTo>
                    <a:pt x="32354" y="9250"/>
                  </a:lnTo>
                  <a:lnTo>
                    <a:pt x="31926" y="9503"/>
                  </a:lnTo>
                  <a:lnTo>
                    <a:pt x="31402" y="9755"/>
                  </a:lnTo>
                  <a:lnTo>
                    <a:pt x="30799" y="10047"/>
                  </a:lnTo>
                  <a:lnTo>
                    <a:pt x="30080" y="10338"/>
                  </a:lnTo>
                  <a:lnTo>
                    <a:pt x="29245" y="10669"/>
                  </a:lnTo>
                  <a:lnTo>
                    <a:pt x="28953" y="10746"/>
                  </a:lnTo>
                  <a:lnTo>
                    <a:pt x="28642" y="10843"/>
                  </a:lnTo>
                  <a:lnTo>
                    <a:pt x="28312" y="10902"/>
                  </a:lnTo>
                  <a:lnTo>
                    <a:pt x="27962" y="10941"/>
                  </a:lnTo>
                  <a:lnTo>
                    <a:pt x="27612" y="10960"/>
                  </a:lnTo>
                  <a:lnTo>
                    <a:pt x="27263" y="10941"/>
                  </a:lnTo>
                  <a:lnTo>
                    <a:pt x="26932" y="10882"/>
                  </a:lnTo>
                  <a:lnTo>
                    <a:pt x="26757" y="10843"/>
                  </a:lnTo>
                  <a:lnTo>
                    <a:pt x="26583" y="10785"/>
                  </a:lnTo>
                  <a:lnTo>
                    <a:pt x="26427" y="10707"/>
                  </a:lnTo>
                  <a:lnTo>
                    <a:pt x="26272" y="10630"/>
                  </a:lnTo>
                  <a:lnTo>
                    <a:pt x="26116" y="10533"/>
                  </a:lnTo>
                  <a:lnTo>
                    <a:pt x="25961" y="10416"/>
                  </a:lnTo>
                  <a:lnTo>
                    <a:pt x="25825" y="10280"/>
                  </a:lnTo>
                  <a:lnTo>
                    <a:pt x="25689" y="10144"/>
                  </a:lnTo>
                  <a:lnTo>
                    <a:pt x="25572" y="9988"/>
                  </a:lnTo>
                  <a:lnTo>
                    <a:pt x="25455" y="9814"/>
                  </a:lnTo>
                  <a:lnTo>
                    <a:pt x="25358" y="9619"/>
                  </a:lnTo>
                  <a:lnTo>
                    <a:pt x="25261" y="9386"/>
                  </a:lnTo>
                  <a:lnTo>
                    <a:pt x="25183" y="9153"/>
                  </a:lnTo>
                  <a:lnTo>
                    <a:pt x="25106" y="8900"/>
                  </a:lnTo>
                  <a:lnTo>
                    <a:pt x="25047" y="8628"/>
                  </a:lnTo>
                  <a:lnTo>
                    <a:pt x="25009" y="8337"/>
                  </a:lnTo>
                  <a:lnTo>
                    <a:pt x="24970" y="8006"/>
                  </a:lnTo>
                  <a:lnTo>
                    <a:pt x="24950" y="7676"/>
                  </a:lnTo>
                  <a:lnTo>
                    <a:pt x="24931" y="7307"/>
                  </a:lnTo>
                  <a:lnTo>
                    <a:pt x="24853" y="6918"/>
                  </a:lnTo>
                  <a:lnTo>
                    <a:pt x="24756" y="6530"/>
                  </a:lnTo>
                  <a:lnTo>
                    <a:pt x="24600" y="6122"/>
                  </a:lnTo>
                  <a:lnTo>
                    <a:pt x="24426" y="5714"/>
                  </a:lnTo>
                  <a:lnTo>
                    <a:pt x="24192" y="5286"/>
                  </a:lnTo>
                  <a:lnTo>
                    <a:pt x="23940" y="4878"/>
                  </a:lnTo>
                  <a:lnTo>
                    <a:pt x="23648" y="4450"/>
                  </a:lnTo>
                  <a:lnTo>
                    <a:pt x="23318" y="4062"/>
                  </a:lnTo>
                  <a:lnTo>
                    <a:pt x="22968" y="3654"/>
                  </a:lnTo>
                  <a:lnTo>
                    <a:pt x="22580" y="3285"/>
                  </a:lnTo>
                  <a:lnTo>
                    <a:pt x="22152" y="2915"/>
                  </a:lnTo>
                  <a:lnTo>
                    <a:pt x="21705" y="2585"/>
                  </a:lnTo>
                  <a:lnTo>
                    <a:pt x="21239" y="2274"/>
                  </a:lnTo>
                  <a:lnTo>
                    <a:pt x="20734" y="1983"/>
                  </a:lnTo>
                  <a:lnTo>
                    <a:pt x="20190" y="1730"/>
                  </a:lnTo>
                  <a:lnTo>
                    <a:pt x="19645" y="1516"/>
                  </a:lnTo>
                  <a:lnTo>
                    <a:pt x="19354" y="1419"/>
                  </a:lnTo>
                  <a:lnTo>
                    <a:pt x="19062" y="1341"/>
                  </a:lnTo>
                  <a:lnTo>
                    <a:pt x="18771" y="1283"/>
                  </a:lnTo>
                  <a:lnTo>
                    <a:pt x="18460" y="1205"/>
                  </a:lnTo>
                  <a:lnTo>
                    <a:pt x="18169" y="1167"/>
                  </a:lnTo>
                  <a:lnTo>
                    <a:pt x="17838" y="1128"/>
                  </a:lnTo>
                  <a:lnTo>
                    <a:pt x="17527" y="1108"/>
                  </a:lnTo>
                  <a:lnTo>
                    <a:pt x="17197" y="1089"/>
                  </a:lnTo>
                  <a:lnTo>
                    <a:pt x="16886" y="1108"/>
                  </a:lnTo>
                  <a:lnTo>
                    <a:pt x="16556" y="1128"/>
                  </a:lnTo>
                  <a:lnTo>
                    <a:pt x="16206" y="1147"/>
                  </a:lnTo>
                  <a:lnTo>
                    <a:pt x="15876" y="1205"/>
                  </a:lnTo>
                  <a:lnTo>
                    <a:pt x="15526" y="1264"/>
                  </a:lnTo>
                  <a:lnTo>
                    <a:pt x="15176" y="1341"/>
                  </a:lnTo>
                  <a:lnTo>
                    <a:pt x="14826" y="1439"/>
                  </a:lnTo>
                  <a:lnTo>
                    <a:pt x="14457" y="1555"/>
                  </a:lnTo>
                  <a:lnTo>
                    <a:pt x="14107" y="1672"/>
                  </a:lnTo>
                  <a:lnTo>
                    <a:pt x="13738" y="1827"/>
                  </a:lnTo>
                  <a:lnTo>
                    <a:pt x="13369" y="1983"/>
                  </a:lnTo>
                  <a:lnTo>
                    <a:pt x="13000" y="2177"/>
                  </a:lnTo>
                  <a:lnTo>
                    <a:pt x="12611" y="2371"/>
                  </a:lnTo>
                  <a:lnTo>
                    <a:pt x="12242" y="2585"/>
                  </a:lnTo>
                  <a:lnTo>
                    <a:pt x="11853" y="2838"/>
                  </a:lnTo>
                  <a:lnTo>
                    <a:pt x="11465" y="3090"/>
                  </a:lnTo>
                  <a:lnTo>
                    <a:pt x="11096" y="3382"/>
                  </a:lnTo>
                  <a:lnTo>
                    <a:pt x="10707" y="3673"/>
                  </a:lnTo>
                  <a:lnTo>
                    <a:pt x="10299" y="4004"/>
                  </a:lnTo>
                  <a:lnTo>
                    <a:pt x="9910" y="4353"/>
                  </a:lnTo>
                  <a:lnTo>
                    <a:pt x="9522" y="4723"/>
                  </a:lnTo>
                  <a:lnTo>
                    <a:pt x="9114" y="5111"/>
                  </a:lnTo>
                  <a:lnTo>
                    <a:pt x="8978" y="5150"/>
                  </a:lnTo>
                  <a:lnTo>
                    <a:pt x="8589" y="5208"/>
                  </a:lnTo>
                  <a:lnTo>
                    <a:pt x="8336" y="5247"/>
                  </a:lnTo>
                  <a:lnTo>
                    <a:pt x="8045" y="5267"/>
                  </a:lnTo>
                  <a:lnTo>
                    <a:pt x="7714" y="5247"/>
                  </a:lnTo>
                  <a:lnTo>
                    <a:pt x="7384" y="5228"/>
                  </a:lnTo>
                  <a:lnTo>
                    <a:pt x="7034" y="5150"/>
                  </a:lnTo>
                  <a:lnTo>
                    <a:pt x="6704" y="5053"/>
                  </a:lnTo>
                  <a:lnTo>
                    <a:pt x="6529" y="4975"/>
                  </a:lnTo>
                  <a:lnTo>
                    <a:pt x="6374" y="4897"/>
                  </a:lnTo>
                  <a:lnTo>
                    <a:pt x="6218" y="4800"/>
                  </a:lnTo>
                  <a:lnTo>
                    <a:pt x="6063" y="4684"/>
                  </a:lnTo>
                  <a:lnTo>
                    <a:pt x="5927" y="4567"/>
                  </a:lnTo>
                  <a:lnTo>
                    <a:pt x="5791" y="4412"/>
                  </a:lnTo>
                  <a:lnTo>
                    <a:pt x="5655" y="4256"/>
                  </a:lnTo>
                  <a:lnTo>
                    <a:pt x="5538" y="4081"/>
                  </a:lnTo>
                  <a:lnTo>
                    <a:pt x="5441" y="3887"/>
                  </a:lnTo>
                  <a:lnTo>
                    <a:pt x="5344" y="3673"/>
                  </a:lnTo>
                  <a:lnTo>
                    <a:pt x="5266" y="3421"/>
                  </a:lnTo>
                  <a:lnTo>
                    <a:pt x="5208" y="3168"/>
                  </a:lnTo>
                  <a:lnTo>
                    <a:pt x="5091" y="2663"/>
                  </a:lnTo>
                  <a:lnTo>
                    <a:pt x="4955" y="2196"/>
                  </a:lnTo>
                  <a:lnTo>
                    <a:pt x="4800" y="1788"/>
                  </a:lnTo>
                  <a:lnTo>
                    <a:pt x="4625" y="1439"/>
                  </a:lnTo>
                  <a:lnTo>
                    <a:pt x="4431" y="1108"/>
                  </a:lnTo>
                  <a:lnTo>
                    <a:pt x="4217" y="856"/>
                  </a:lnTo>
                  <a:lnTo>
                    <a:pt x="4003" y="622"/>
                  </a:lnTo>
                  <a:lnTo>
                    <a:pt x="3770" y="428"/>
                  </a:lnTo>
                  <a:lnTo>
                    <a:pt x="3517" y="273"/>
                  </a:lnTo>
                  <a:lnTo>
                    <a:pt x="3245" y="156"/>
                  </a:lnTo>
                  <a:lnTo>
                    <a:pt x="2973" y="78"/>
                  </a:lnTo>
                  <a:lnTo>
                    <a:pt x="2682" y="20"/>
                  </a:lnTo>
                  <a:lnTo>
                    <a:pt x="23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a:off x="5793425" y="2850000"/>
              <a:ext cx="787500" cy="749100"/>
            </a:xfrm>
            <a:custGeom>
              <a:avLst/>
              <a:gdLst/>
              <a:ahLst/>
              <a:cxnLst/>
              <a:rect l="l" t="t" r="r" b="b"/>
              <a:pathLst>
                <a:path w="31500" h="29964" extrusionOk="0">
                  <a:moveTo>
                    <a:pt x="15740" y="0"/>
                  </a:moveTo>
                  <a:lnTo>
                    <a:pt x="14944" y="20"/>
                  </a:lnTo>
                  <a:lnTo>
                    <a:pt x="14128" y="78"/>
                  </a:lnTo>
                  <a:lnTo>
                    <a:pt x="13350" y="175"/>
                  </a:lnTo>
                  <a:lnTo>
                    <a:pt x="12573" y="311"/>
                  </a:lnTo>
                  <a:lnTo>
                    <a:pt x="11815" y="486"/>
                  </a:lnTo>
                  <a:lnTo>
                    <a:pt x="11057" y="681"/>
                  </a:lnTo>
                  <a:lnTo>
                    <a:pt x="10338" y="933"/>
                  </a:lnTo>
                  <a:lnTo>
                    <a:pt x="9619" y="1205"/>
                  </a:lnTo>
                  <a:lnTo>
                    <a:pt x="8920" y="1516"/>
                  </a:lnTo>
                  <a:lnTo>
                    <a:pt x="8240" y="1846"/>
                  </a:lnTo>
                  <a:lnTo>
                    <a:pt x="7579" y="2216"/>
                  </a:lnTo>
                  <a:lnTo>
                    <a:pt x="6938" y="2624"/>
                  </a:lnTo>
                  <a:lnTo>
                    <a:pt x="6316" y="3051"/>
                  </a:lnTo>
                  <a:lnTo>
                    <a:pt x="5733" y="3498"/>
                  </a:lnTo>
                  <a:lnTo>
                    <a:pt x="5150" y="3984"/>
                  </a:lnTo>
                  <a:lnTo>
                    <a:pt x="4606" y="4489"/>
                  </a:lnTo>
                  <a:lnTo>
                    <a:pt x="4081" y="5014"/>
                  </a:lnTo>
                  <a:lnTo>
                    <a:pt x="3596" y="5577"/>
                  </a:lnTo>
                  <a:lnTo>
                    <a:pt x="3129" y="6160"/>
                  </a:lnTo>
                  <a:lnTo>
                    <a:pt x="2682" y="6763"/>
                  </a:lnTo>
                  <a:lnTo>
                    <a:pt x="2274" y="7384"/>
                  </a:lnTo>
                  <a:lnTo>
                    <a:pt x="1905" y="8026"/>
                  </a:lnTo>
                  <a:lnTo>
                    <a:pt x="1555" y="8686"/>
                  </a:lnTo>
                  <a:lnTo>
                    <a:pt x="1225" y="9347"/>
                  </a:lnTo>
                  <a:lnTo>
                    <a:pt x="953" y="10047"/>
                  </a:lnTo>
                  <a:lnTo>
                    <a:pt x="700" y="10766"/>
                  </a:lnTo>
                  <a:lnTo>
                    <a:pt x="487" y="11485"/>
                  </a:lnTo>
                  <a:lnTo>
                    <a:pt x="312" y="12223"/>
                  </a:lnTo>
                  <a:lnTo>
                    <a:pt x="176" y="12981"/>
                  </a:lnTo>
                  <a:lnTo>
                    <a:pt x="79" y="13758"/>
                  </a:lnTo>
                  <a:lnTo>
                    <a:pt x="20" y="14535"/>
                  </a:lnTo>
                  <a:lnTo>
                    <a:pt x="1" y="15313"/>
                  </a:lnTo>
                  <a:lnTo>
                    <a:pt x="20" y="16109"/>
                  </a:lnTo>
                  <a:lnTo>
                    <a:pt x="79" y="16886"/>
                  </a:lnTo>
                  <a:lnTo>
                    <a:pt x="176" y="17644"/>
                  </a:lnTo>
                  <a:lnTo>
                    <a:pt x="312" y="18383"/>
                  </a:lnTo>
                  <a:lnTo>
                    <a:pt x="487" y="19102"/>
                  </a:lnTo>
                  <a:lnTo>
                    <a:pt x="700" y="19821"/>
                  </a:lnTo>
                  <a:lnTo>
                    <a:pt x="953" y="20501"/>
                  </a:lnTo>
                  <a:lnTo>
                    <a:pt x="1225" y="21181"/>
                  </a:lnTo>
                  <a:lnTo>
                    <a:pt x="1555" y="21842"/>
                  </a:lnTo>
                  <a:lnTo>
                    <a:pt x="1905" y="22463"/>
                  </a:lnTo>
                  <a:lnTo>
                    <a:pt x="2274" y="23085"/>
                  </a:lnTo>
                  <a:lnTo>
                    <a:pt x="2682" y="23668"/>
                  </a:lnTo>
                  <a:lnTo>
                    <a:pt x="3129" y="24251"/>
                  </a:lnTo>
                  <a:lnTo>
                    <a:pt x="3596" y="24795"/>
                  </a:lnTo>
                  <a:lnTo>
                    <a:pt x="4081" y="25320"/>
                  </a:lnTo>
                  <a:lnTo>
                    <a:pt x="4606" y="25825"/>
                  </a:lnTo>
                  <a:lnTo>
                    <a:pt x="5150" y="26291"/>
                  </a:lnTo>
                  <a:lnTo>
                    <a:pt x="5733" y="26738"/>
                  </a:lnTo>
                  <a:lnTo>
                    <a:pt x="6316" y="27166"/>
                  </a:lnTo>
                  <a:lnTo>
                    <a:pt x="6938" y="27574"/>
                  </a:lnTo>
                  <a:lnTo>
                    <a:pt x="7579" y="27943"/>
                  </a:lnTo>
                  <a:lnTo>
                    <a:pt x="8240" y="28273"/>
                  </a:lnTo>
                  <a:lnTo>
                    <a:pt x="8920" y="28584"/>
                  </a:lnTo>
                  <a:lnTo>
                    <a:pt x="9619" y="28876"/>
                  </a:lnTo>
                  <a:lnTo>
                    <a:pt x="10338" y="29128"/>
                  </a:lnTo>
                  <a:lnTo>
                    <a:pt x="11057" y="29342"/>
                  </a:lnTo>
                  <a:lnTo>
                    <a:pt x="11815" y="29536"/>
                  </a:lnTo>
                  <a:lnTo>
                    <a:pt x="12573" y="29692"/>
                  </a:lnTo>
                  <a:lnTo>
                    <a:pt x="13350" y="29808"/>
                  </a:lnTo>
                  <a:lnTo>
                    <a:pt x="14128" y="29906"/>
                  </a:lnTo>
                  <a:lnTo>
                    <a:pt x="14944" y="29944"/>
                  </a:lnTo>
                  <a:lnTo>
                    <a:pt x="15740" y="29964"/>
                  </a:lnTo>
                  <a:lnTo>
                    <a:pt x="16556" y="29944"/>
                  </a:lnTo>
                  <a:lnTo>
                    <a:pt x="17353" y="29906"/>
                  </a:lnTo>
                  <a:lnTo>
                    <a:pt x="18150" y="29808"/>
                  </a:lnTo>
                  <a:lnTo>
                    <a:pt x="18927" y="29692"/>
                  </a:lnTo>
                  <a:lnTo>
                    <a:pt x="19685" y="29536"/>
                  </a:lnTo>
                  <a:lnTo>
                    <a:pt x="20423" y="29342"/>
                  </a:lnTo>
                  <a:lnTo>
                    <a:pt x="21162" y="29128"/>
                  </a:lnTo>
                  <a:lnTo>
                    <a:pt x="21881" y="28876"/>
                  </a:lnTo>
                  <a:lnTo>
                    <a:pt x="22580" y="28584"/>
                  </a:lnTo>
                  <a:lnTo>
                    <a:pt x="23260" y="28273"/>
                  </a:lnTo>
                  <a:lnTo>
                    <a:pt x="23921" y="27943"/>
                  </a:lnTo>
                  <a:lnTo>
                    <a:pt x="24543" y="27574"/>
                  </a:lnTo>
                  <a:lnTo>
                    <a:pt x="25165" y="27166"/>
                  </a:lnTo>
                  <a:lnTo>
                    <a:pt x="25767" y="26738"/>
                  </a:lnTo>
                  <a:lnTo>
                    <a:pt x="26331" y="26291"/>
                  </a:lnTo>
                  <a:lnTo>
                    <a:pt x="26875" y="25825"/>
                  </a:lnTo>
                  <a:lnTo>
                    <a:pt x="27399" y="25320"/>
                  </a:lnTo>
                  <a:lnTo>
                    <a:pt x="27904" y="24795"/>
                  </a:lnTo>
                  <a:lnTo>
                    <a:pt x="28371" y="24251"/>
                  </a:lnTo>
                  <a:lnTo>
                    <a:pt x="28798" y="23668"/>
                  </a:lnTo>
                  <a:lnTo>
                    <a:pt x="29226" y="23085"/>
                  </a:lnTo>
                  <a:lnTo>
                    <a:pt x="29595" y="22463"/>
                  </a:lnTo>
                  <a:lnTo>
                    <a:pt x="29945" y="21842"/>
                  </a:lnTo>
                  <a:lnTo>
                    <a:pt x="30256" y="21181"/>
                  </a:lnTo>
                  <a:lnTo>
                    <a:pt x="30547" y="20501"/>
                  </a:lnTo>
                  <a:lnTo>
                    <a:pt x="30780" y="19821"/>
                  </a:lnTo>
                  <a:lnTo>
                    <a:pt x="30994" y="19102"/>
                  </a:lnTo>
                  <a:lnTo>
                    <a:pt x="31169" y="18383"/>
                  </a:lnTo>
                  <a:lnTo>
                    <a:pt x="31324" y="17644"/>
                  </a:lnTo>
                  <a:lnTo>
                    <a:pt x="31422" y="16886"/>
                  </a:lnTo>
                  <a:lnTo>
                    <a:pt x="31480" y="16109"/>
                  </a:lnTo>
                  <a:lnTo>
                    <a:pt x="31499" y="15313"/>
                  </a:lnTo>
                  <a:lnTo>
                    <a:pt x="31480" y="14535"/>
                  </a:lnTo>
                  <a:lnTo>
                    <a:pt x="31422" y="13758"/>
                  </a:lnTo>
                  <a:lnTo>
                    <a:pt x="31324" y="12981"/>
                  </a:lnTo>
                  <a:lnTo>
                    <a:pt x="31169" y="12223"/>
                  </a:lnTo>
                  <a:lnTo>
                    <a:pt x="30994" y="11485"/>
                  </a:lnTo>
                  <a:lnTo>
                    <a:pt x="30780" y="10766"/>
                  </a:lnTo>
                  <a:lnTo>
                    <a:pt x="30547" y="10047"/>
                  </a:lnTo>
                  <a:lnTo>
                    <a:pt x="30256" y="9347"/>
                  </a:lnTo>
                  <a:lnTo>
                    <a:pt x="29945" y="8686"/>
                  </a:lnTo>
                  <a:lnTo>
                    <a:pt x="29595" y="8026"/>
                  </a:lnTo>
                  <a:lnTo>
                    <a:pt x="29226" y="7384"/>
                  </a:lnTo>
                  <a:lnTo>
                    <a:pt x="28798" y="6763"/>
                  </a:lnTo>
                  <a:lnTo>
                    <a:pt x="28371" y="6160"/>
                  </a:lnTo>
                  <a:lnTo>
                    <a:pt x="27904" y="5577"/>
                  </a:lnTo>
                  <a:lnTo>
                    <a:pt x="27399" y="5014"/>
                  </a:lnTo>
                  <a:lnTo>
                    <a:pt x="26875" y="4489"/>
                  </a:lnTo>
                  <a:lnTo>
                    <a:pt x="26331" y="3984"/>
                  </a:lnTo>
                  <a:lnTo>
                    <a:pt x="25767" y="3498"/>
                  </a:lnTo>
                  <a:lnTo>
                    <a:pt x="25165" y="3051"/>
                  </a:lnTo>
                  <a:lnTo>
                    <a:pt x="24543" y="2624"/>
                  </a:lnTo>
                  <a:lnTo>
                    <a:pt x="23921" y="2216"/>
                  </a:lnTo>
                  <a:lnTo>
                    <a:pt x="23260" y="1846"/>
                  </a:lnTo>
                  <a:lnTo>
                    <a:pt x="22580" y="1516"/>
                  </a:lnTo>
                  <a:lnTo>
                    <a:pt x="21881" y="1205"/>
                  </a:lnTo>
                  <a:lnTo>
                    <a:pt x="21162" y="933"/>
                  </a:lnTo>
                  <a:lnTo>
                    <a:pt x="20423" y="681"/>
                  </a:lnTo>
                  <a:lnTo>
                    <a:pt x="19685" y="486"/>
                  </a:lnTo>
                  <a:lnTo>
                    <a:pt x="18927" y="311"/>
                  </a:lnTo>
                  <a:lnTo>
                    <a:pt x="18150" y="175"/>
                  </a:lnTo>
                  <a:lnTo>
                    <a:pt x="17353" y="78"/>
                  </a:lnTo>
                  <a:lnTo>
                    <a:pt x="16556" y="20"/>
                  </a:lnTo>
                  <a:lnTo>
                    <a:pt x="157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a:off x="5980950" y="3255625"/>
              <a:ext cx="53450" cy="53475"/>
            </a:xfrm>
            <a:custGeom>
              <a:avLst/>
              <a:gdLst/>
              <a:ahLst/>
              <a:cxnLst/>
              <a:rect l="l" t="t" r="r" b="b"/>
              <a:pathLst>
                <a:path w="2138" h="2139" extrusionOk="0">
                  <a:moveTo>
                    <a:pt x="1050" y="1"/>
                  </a:moveTo>
                  <a:lnTo>
                    <a:pt x="836" y="40"/>
                  </a:lnTo>
                  <a:lnTo>
                    <a:pt x="622" y="98"/>
                  </a:lnTo>
                  <a:lnTo>
                    <a:pt x="447" y="215"/>
                  </a:lnTo>
                  <a:lnTo>
                    <a:pt x="292" y="351"/>
                  </a:lnTo>
                  <a:lnTo>
                    <a:pt x="156" y="506"/>
                  </a:lnTo>
                  <a:lnTo>
                    <a:pt x="78" y="681"/>
                  </a:lnTo>
                  <a:lnTo>
                    <a:pt x="20" y="895"/>
                  </a:lnTo>
                  <a:lnTo>
                    <a:pt x="0" y="1089"/>
                  </a:lnTo>
                  <a:lnTo>
                    <a:pt x="39" y="1303"/>
                  </a:lnTo>
                  <a:lnTo>
                    <a:pt x="98" y="1516"/>
                  </a:lnTo>
                  <a:lnTo>
                    <a:pt x="214" y="1691"/>
                  </a:lnTo>
                  <a:lnTo>
                    <a:pt x="350" y="1847"/>
                  </a:lnTo>
                  <a:lnTo>
                    <a:pt x="506" y="1983"/>
                  </a:lnTo>
                  <a:lnTo>
                    <a:pt x="680" y="2061"/>
                  </a:lnTo>
                  <a:lnTo>
                    <a:pt x="894" y="2119"/>
                  </a:lnTo>
                  <a:lnTo>
                    <a:pt x="1089" y="2138"/>
                  </a:lnTo>
                  <a:lnTo>
                    <a:pt x="1302" y="2119"/>
                  </a:lnTo>
                  <a:lnTo>
                    <a:pt x="1516" y="2041"/>
                  </a:lnTo>
                  <a:lnTo>
                    <a:pt x="1691" y="1925"/>
                  </a:lnTo>
                  <a:lnTo>
                    <a:pt x="1846" y="1789"/>
                  </a:lnTo>
                  <a:lnTo>
                    <a:pt x="1963" y="1633"/>
                  </a:lnTo>
                  <a:lnTo>
                    <a:pt x="2060" y="1458"/>
                  </a:lnTo>
                  <a:lnTo>
                    <a:pt x="2118" y="1244"/>
                  </a:lnTo>
                  <a:lnTo>
                    <a:pt x="2138" y="1050"/>
                  </a:lnTo>
                  <a:lnTo>
                    <a:pt x="2099" y="836"/>
                  </a:lnTo>
                  <a:lnTo>
                    <a:pt x="2041" y="623"/>
                  </a:lnTo>
                  <a:lnTo>
                    <a:pt x="1924" y="448"/>
                  </a:lnTo>
                  <a:lnTo>
                    <a:pt x="1788" y="292"/>
                  </a:lnTo>
                  <a:lnTo>
                    <a:pt x="1633" y="176"/>
                  </a:lnTo>
                  <a:lnTo>
                    <a:pt x="1458" y="79"/>
                  </a:lnTo>
                  <a:lnTo>
                    <a:pt x="1244" y="20"/>
                  </a:ln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a:off x="6333625" y="3322675"/>
              <a:ext cx="52975" cy="53450"/>
            </a:xfrm>
            <a:custGeom>
              <a:avLst/>
              <a:gdLst/>
              <a:ahLst/>
              <a:cxnLst/>
              <a:rect l="l" t="t" r="r" b="b"/>
              <a:pathLst>
                <a:path w="2119" h="2138" extrusionOk="0">
                  <a:moveTo>
                    <a:pt x="1031" y="0"/>
                  </a:moveTo>
                  <a:lnTo>
                    <a:pt x="817" y="39"/>
                  </a:lnTo>
                  <a:lnTo>
                    <a:pt x="622" y="98"/>
                  </a:lnTo>
                  <a:lnTo>
                    <a:pt x="428" y="214"/>
                  </a:lnTo>
                  <a:lnTo>
                    <a:pt x="273" y="350"/>
                  </a:lnTo>
                  <a:lnTo>
                    <a:pt x="156" y="506"/>
                  </a:lnTo>
                  <a:lnTo>
                    <a:pt x="59" y="700"/>
                  </a:lnTo>
                  <a:lnTo>
                    <a:pt x="1" y="894"/>
                  </a:lnTo>
                  <a:lnTo>
                    <a:pt x="1" y="1108"/>
                  </a:lnTo>
                  <a:lnTo>
                    <a:pt x="20" y="1322"/>
                  </a:lnTo>
                  <a:lnTo>
                    <a:pt x="98" y="1516"/>
                  </a:lnTo>
                  <a:lnTo>
                    <a:pt x="195" y="1691"/>
                  </a:lnTo>
                  <a:lnTo>
                    <a:pt x="331" y="1846"/>
                  </a:lnTo>
                  <a:lnTo>
                    <a:pt x="486" y="1982"/>
                  </a:lnTo>
                  <a:lnTo>
                    <a:pt x="681" y="2060"/>
                  </a:lnTo>
                  <a:lnTo>
                    <a:pt x="875" y="2118"/>
                  </a:lnTo>
                  <a:lnTo>
                    <a:pt x="1089" y="2138"/>
                  </a:lnTo>
                  <a:lnTo>
                    <a:pt x="1303" y="2118"/>
                  </a:lnTo>
                  <a:lnTo>
                    <a:pt x="1497" y="2041"/>
                  </a:lnTo>
                  <a:lnTo>
                    <a:pt x="1691" y="1944"/>
                  </a:lnTo>
                  <a:lnTo>
                    <a:pt x="1847" y="1808"/>
                  </a:lnTo>
                  <a:lnTo>
                    <a:pt x="1963" y="1633"/>
                  </a:lnTo>
                  <a:lnTo>
                    <a:pt x="2060" y="1458"/>
                  </a:lnTo>
                  <a:lnTo>
                    <a:pt x="2119" y="1263"/>
                  </a:lnTo>
                  <a:lnTo>
                    <a:pt x="2119" y="1050"/>
                  </a:lnTo>
                  <a:lnTo>
                    <a:pt x="2099" y="836"/>
                  </a:lnTo>
                  <a:lnTo>
                    <a:pt x="2022" y="622"/>
                  </a:lnTo>
                  <a:lnTo>
                    <a:pt x="1924" y="447"/>
                  </a:lnTo>
                  <a:lnTo>
                    <a:pt x="1788" y="292"/>
                  </a:lnTo>
                  <a:lnTo>
                    <a:pt x="1633" y="175"/>
                  </a:lnTo>
                  <a:lnTo>
                    <a:pt x="1439" y="78"/>
                  </a:lnTo>
                  <a:lnTo>
                    <a:pt x="1244" y="20"/>
                  </a:lnTo>
                  <a:lnTo>
                    <a:pt x="10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a:off x="5931875" y="3349400"/>
              <a:ext cx="95725" cy="95725"/>
            </a:xfrm>
            <a:custGeom>
              <a:avLst/>
              <a:gdLst/>
              <a:ahLst/>
              <a:cxnLst/>
              <a:rect l="l" t="t" r="r" b="b"/>
              <a:pathLst>
                <a:path w="3829" h="3829" extrusionOk="0">
                  <a:moveTo>
                    <a:pt x="1924" y="0"/>
                  </a:moveTo>
                  <a:lnTo>
                    <a:pt x="1730" y="20"/>
                  </a:lnTo>
                  <a:lnTo>
                    <a:pt x="1536" y="39"/>
                  </a:lnTo>
                  <a:lnTo>
                    <a:pt x="1361" y="78"/>
                  </a:lnTo>
                  <a:lnTo>
                    <a:pt x="1186" y="156"/>
                  </a:lnTo>
                  <a:lnTo>
                    <a:pt x="1011" y="233"/>
                  </a:lnTo>
                  <a:lnTo>
                    <a:pt x="856" y="330"/>
                  </a:lnTo>
                  <a:lnTo>
                    <a:pt x="700" y="447"/>
                  </a:lnTo>
                  <a:lnTo>
                    <a:pt x="564" y="564"/>
                  </a:lnTo>
                  <a:lnTo>
                    <a:pt x="448" y="700"/>
                  </a:lnTo>
                  <a:lnTo>
                    <a:pt x="331" y="836"/>
                  </a:lnTo>
                  <a:lnTo>
                    <a:pt x="234" y="1011"/>
                  </a:lnTo>
                  <a:lnTo>
                    <a:pt x="156" y="1166"/>
                  </a:lnTo>
                  <a:lnTo>
                    <a:pt x="98" y="1341"/>
                  </a:lnTo>
                  <a:lnTo>
                    <a:pt x="40" y="1535"/>
                  </a:lnTo>
                  <a:lnTo>
                    <a:pt x="20" y="1710"/>
                  </a:lnTo>
                  <a:lnTo>
                    <a:pt x="1" y="1924"/>
                  </a:lnTo>
                  <a:lnTo>
                    <a:pt x="20" y="2118"/>
                  </a:lnTo>
                  <a:lnTo>
                    <a:pt x="40" y="2293"/>
                  </a:lnTo>
                  <a:lnTo>
                    <a:pt x="98" y="2487"/>
                  </a:lnTo>
                  <a:lnTo>
                    <a:pt x="156" y="2662"/>
                  </a:lnTo>
                  <a:lnTo>
                    <a:pt x="234" y="2818"/>
                  </a:lnTo>
                  <a:lnTo>
                    <a:pt x="331" y="2993"/>
                  </a:lnTo>
                  <a:lnTo>
                    <a:pt x="448" y="3129"/>
                  </a:lnTo>
                  <a:lnTo>
                    <a:pt x="564" y="3265"/>
                  </a:lnTo>
                  <a:lnTo>
                    <a:pt x="700" y="3401"/>
                  </a:lnTo>
                  <a:lnTo>
                    <a:pt x="856" y="3498"/>
                  </a:lnTo>
                  <a:lnTo>
                    <a:pt x="1011" y="3595"/>
                  </a:lnTo>
                  <a:lnTo>
                    <a:pt x="1186" y="3673"/>
                  </a:lnTo>
                  <a:lnTo>
                    <a:pt x="1361" y="3750"/>
                  </a:lnTo>
                  <a:lnTo>
                    <a:pt x="1536" y="3789"/>
                  </a:lnTo>
                  <a:lnTo>
                    <a:pt x="1730" y="3828"/>
                  </a:lnTo>
                  <a:lnTo>
                    <a:pt x="2119" y="3828"/>
                  </a:lnTo>
                  <a:lnTo>
                    <a:pt x="2313" y="3789"/>
                  </a:lnTo>
                  <a:lnTo>
                    <a:pt x="2488" y="3750"/>
                  </a:lnTo>
                  <a:lnTo>
                    <a:pt x="2663" y="3673"/>
                  </a:lnTo>
                  <a:lnTo>
                    <a:pt x="2838" y="3595"/>
                  </a:lnTo>
                  <a:lnTo>
                    <a:pt x="2993" y="3498"/>
                  </a:lnTo>
                  <a:lnTo>
                    <a:pt x="3149" y="3401"/>
                  </a:lnTo>
                  <a:lnTo>
                    <a:pt x="3285" y="3265"/>
                  </a:lnTo>
                  <a:lnTo>
                    <a:pt x="3401" y="3129"/>
                  </a:lnTo>
                  <a:lnTo>
                    <a:pt x="3518" y="2993"/>
                  </a:lnTo>
                  <a:lnTo>
                    <a:pt x="3615" y="2818"/>
                  </a:lnTo>
                  <a:lnTo>
                    <a:pt x="3693" y="2662"/>
                  </a:lnTo>
                  <a:lnTo>
                    <a:pt x="3751" y="2487"/>
                  </a:lnTo>
                  <a:lnTo>
                    <a:pt x="3790" y="2293"/>
                  </a:lnTo>
                  <a:lnTo>
                    <a:pt x="3829" y="2118"/>
                  </a:lnTo>
                  <a:lnTo>
                    <a:pt x="3829" y="1924"/>
                  </a:lnTo>
                  <a:lnTo>
                    <a:pt x="3829" y="1710"/>
                  </a:lnTo>
                  <a:lnTo>
                    <a:pt x="3790" y="1535"/>
                  </a:lnTo>
                  <a:lnTo>
                    <a:pt x="3751" y="1341"/>
                  </a:lnTo>
                  <a:lnTo>
                    <a:pt x="3693" y="1166"/>
                  </a:lnTo>
                  <a:lnTo>
                    <a:pt x="3615" y="1011"/>
                  </a:lnTo>
                  <a:lnTo>
                    <a:pt x="3518" y="836"/>
                  </a:lnTo>
                  <a:lnTo>
                    <a:pt x="3401" y="700"/>
                  </a:lnTo>
                  <a:lnTo>
                    <a:pt x="3285" y="564"/>
                  </a:lnTo>
                  <a:lnTo>
                    <a:pt x="3149" y="447"/>
                  </a:lnTo>
                  <a:lnTo>
                    <a:pt x="2993" y="330"/>
                  </a:lnTo>
                  <a:lnTo>
                    <a:pt x="2838" y="233"/>
                  </a:lnTo>
                  <a:lnTo>
                    <a:pt x="2663" y="156"/>
                  </a:lnTo>
                  <a:lnTo>
                    <a:pt x="2488" y="78"/>
                  </a:lnTo>
                  <a:lnTo>
                    <a:pt x="2313" y="39"/>
                  </a:lnTo>
                  <a:lnTo>
                    <a:pt x="2119" y="20"/>
                  </a:lnTo>
                  <a:lnTo>
                    <a:pt x="1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a:off x="6284575" y="3418850"/>
              <a:ext cx="95725" cy="95725"/>
            </a:xfrm>
            <a:custGeom>
              <a:avLst/>
              <a:gdLst/>
              <a:ahLst/>
              <a:cxnLst/>
              <a:rect l="l" t="t" r="r" b="b"/>
              <a:pathLst>
                <a:path w="3829" h="3829" extrusionOk="0">
                  <a:moveTo>
                    <a:pt x="1924" y="1"/>
                  </a:moveTo>
                  <a:lnTo>
                    <a:pt x="1729" y="20"/>
                  </a:lnTo>
                  <a:lnTo>
                    <a:pt x="1535" y="40"/>
                  </a:lnTo>
                  <a:lnTo>
                    <a:pt x="1341" y="98"/>
                  </a:lnTo>
                  <a:lnTo>
                    <a:pt x="1166" y="156"/>
                  </a:lnTo>
                  <a:lnTo>
                    <a:pt x="1011" y="234"/>
                  </a:lnTo>
                  <a:lnTo>
                    <a:pt x="855" y="331"/>
                  </a:lnTo>
                  <a:lnTo>
                    <a:pt x="700" y="448"/>
                  </a:lnTo>
                  <a:lnTo>
                    <a:pt x="564" y="564"/>
                  </a:lnTo>
                  <a:lnTo>
                    <a:pt x="447" y="700"/>
                  </a:lnTo>
                  <a:lnTo>
                    <a:pt x="330" y="856"/>
                  </a:lnTo>
                  <a:lnTo>
                    <a:pt x="233" y="1011"/>
                  </a:lnTo>
                  <a:lnTo>
                    <a:pt x="156" y="1186"/>
                  </a:lnTo>
                  <a:lnTo>
                    <a:pt x="97" y="1361"/>
                  </a:lnTo>
                  <a:lnTo>
                    <a:pt x="39" y="1536"/>
                  </a:lnTo>
                  <a:lnTo>
                    <a:pt x="20" y="1730"/>
                  </a:lnTo>
                  <a:lnTo>
                    <a:pt x="0" y="1925"/>
                  </a:lnTo>
                  <a:lnTo>
                    <a:pt x="20" y="2119"/>
                  </a:lnTo>
                  <a:lnTo>
                    <a:pt x="39" y="2313"/>
                  </a:lnTo>
                  <a:lnTo>
                    <a:pt x="97" y="2488"/>
                  </a:lnTo>
                  <a:lnTo>
                    <a:pt x="156" y="2663"/>
                  </a:lnTo>
                  <a:lnTo>
                    <a:pt x="233" y="2838"/>
                  </a:lnTo>
                  <a:lnTo>
                    <a:pt x="330" y="2993"/>
                  </a:lnTo>
                  <a:lnTo>
                    <a:pt x="447" y="3149"/>
                  </a:lnTo>
                  <a:lnTo>
                    <a:pt x="564" y="3285"/>
                  </a:lnTo>
                  <a:lnTo>
                    <a:pt x="700" y="3401"/>
                  </a:lnTo>
                  <a:lnTo>
                    <a:pt x="855" y="3518"/>
                  </a:lnTo>
                  <a:lnTo>
                    <a:pt x="1011" y="3615"/>
                  </a:lnTo>
                  <a:lnTo>
                    <a:pt x="1166" y="3693"/>
                  </a:lnTo>
                  <a:lnTo>
                    <a:pt x="1341" y="3751"/>
                  </a:lnTo>
                  <a:lnTo>
                    <a:pt x="1535" y="3790"/>
                  </a:lnTo>
                  <a:lnTo>
                    <a:pt x="1729" y="3829"/>
                  </a:lnTo>
                  <a:lnTo>
                    <a:pt x="2118" y="3829"/>
                  </a:lnTo>
                  <a:lnTo>
                    <a:pt x="2312" y="3790"/>
                  </a:lnTo>
                  <a:lnTo>
                    <a:pt x="2487" y="3751"/>
                  </a:lnTo>
                  <a:lnTo>
                    <a:pt x="2662" y="3693"/>
                  </a:lnTo>
                  <a:lnTo>
                    <a:pt x="2837" y="3615"/>
                  </a:lnTo>
                  <a:lnTo>
                    <a:pt x="2993" y="3518"/>
                  </a:lnTo>
                  <a:lnTo>
                    <a:pt x="3129" y="3401"/>
                  </a:lnTo>
                  <a:lnTo>
                    <a:pt x="3265" y="3285"/>
                  </a:lnTo>
                  <a:lnTo>
                    <a:pt x="3401" y="3149"/>
                  </a:lnTo>
                  <a:lnTo>
                    <a:pt x="3498" y="2993"/>
                  </a:lnTo>
                  <a:lnTo>
                    <a:pt x="3595" y="2838"/>
                  </a:lnTo>
                  <a:lnTo>
                    <a:pt x="3673" y="2663"/>
                  </a:lnTo>
                  <a:lnTo>
                    <a:pt x="3750" y="2488"/>
                  </a:lnTo>
                  <a:lnTo>
                    <a:pt x="3789" y="2313"/>
                  </a:lnTo>
                  <a:lnTo>
                    <a:pt x="3828" y="2119"/>
                  </a:lnTo>
                  <a:lnTo>
                    <a:pt x="3828" y="1925"/>
                  </a:lnTo>
                  <a:lnTo>
                    <a:pt x="3828" y="1730"/>
                  </a:lnTo>
                  <a:lnTo>
                    <a:pt x="3789" y="1536"/>
                  </a:lnTo>
                  <a:lnTo>
                    <a:pt x="3750" y="1361"/>
                  </a:lnTo>
                  <a:lnTo>
                    <a:pt x="3673" y="1186"/>
                  </a:lnTo>
                  <a:lnTo>
                    <a:pt x="3595" y="1011"/>
                  </a:lnTo>
                  <a:lnTo>
                    <a:pt x="3498" y="856"/>
                  </a:lnTo>
                  <a:lnTo>
                    <a:pt x="3401" y="700"/>
                  </a:lnTo>
                  <a:lnTo>
                    <a:pt x="3265" y="564"/>
                  </a:lnTo>
                  <a:lnTo>
                    <a:pt x="3129" y="448"/>
                  </a:lnTo>
                  <a:lnTo>
                    <a:pt x="2993" y="331"/>
                  </a:lnTo>
                  <a:lnTo>
                    <a:pt x="2837" y="234"/>
                  </a:lnTo>
                  <a:lnTo>
                    <a:pt x="2662" y="156"/>
                  </a:lnTo>
                  <a:lnTo>
                    <a:pt x="2487" y="98"/>
                  </a:lnTo>
                  <a:lnTo>
                    <a:pt x="2312" y="40"/>
                  </a:lnTo>
                  <a:lnTo>
                    <a:pt x="2118" y="20"/>
                  </a:lnTo>
                  <a:lnTo>
                    <a:pt x="19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a:off x="5734650" y="3482000"/>
              <a:ext cx="18000" cy="18000"/>
            </a:xfrm>
            <a:custGeom>
              <a:avLst/>
              <a:gdLst/>
              <a:ahLst/>
              <a:cxnLst/>
              <a:rect l="l" t="t" r="r" b="b"/>
              <a:pathLst>
                <a:path w="720" h="720" extrusionOk="0">
                  <a:moveTo>
                    <a:pt x="292" y="1"/>
                  </a:moveTo>
                  <a:lnTo>
                    <a:pt x="214" y="20"/>
                  </a:lnTo>
                  <a:lnTo>
                    <a:pt x="156" y="59"/>
                  </a:lnTo>
                  <a:lnTo>
                    <a:pt x="98" y="98"/>
                  </a:lnTo>
                  <a:lnTo>
                    <a:pt x="59" y="156"/>
                  </a:lnTo>
                  <a:lnTo>
                    <a:pt x="20" y="215"/>
                  </a:lnTo>
                  <a:lnTo>
                    <a:pt x="1" y="292"/>
                  </a:lnTo>
                  <a:lnTo>
                    <a:pt x="1" y="351"/>
                  </a:lnTo>
                  <a:lnTo>
                    <a:pt x="1" y="428"/>
                  </a:lnTo>
                  <a:lnTo>
                    <a:pt x="20" y="506"/>
                  </a:lnTo>
                  <a:lnTo>
                    <a:pt x="59" y="564"/>
                  </a:lnTo>
                  <a:lnTo>
                    <a:pt x="98" y="623"/>
                  </a:lnTo>
                  <a:lnTo>
                    <a:pt x="156" y="662"/>
                  </a:lnTo>
                  <a:lnTo>
                    <a:pt x="214" y="681"/>
                  </a:lnTo>
                  <a:lnTo>
                    <a:pt x="292" y="720"/>
                  </a:lnTo>
                  <a:lnTo>
                    <a:pt x="428" y="720"/>
                  </a:lnTo>
                  <a:lnTo>
                    <a:pt x="486" y="681"/>
                  </a:lnTo>
                  <a:lnTo>
                    <a:pt x="564" y="662"/>
                  </a:lnTo>
                  <a:lnTo>
                    <a:pt x="603" y="623"/>
                  </a:lnTo>
                  <a:lnTo>
                    <a:pt x="661" y="564"/>
                  </a:lnTo>
                  <a:lnTo>
                    <a:pt x="681" y="506"/>
                  </a:lnTo>
                  <a:lnTo>
                    <a:pt x="700" y="428"/>
                  </a:lnTo>
                  <a:lnTo>
                    <a:pt x="720" y="351"/>
                  </a:lnTo>
                  <a:lnTo>
                    <a:pt x="700" y="292"/>
                  </a:lnTo>
                  <a:lnTo>
                    <a:pt x="681" y="215"/>
                  </a:lnTo>
                  <a:lnTo>
                    <a:pt x="661" y="156"/>
                  </a:lnTo>
                  <a:lnTo>
                    <a:pt x="603" y="98"/>
                  </a:lnTo>
                  <a:lnTo>
                    <a:pt x="564" y="59"/>
                  </a:lnTo>
                  <a:lnTo>
                    <a:pt x="486" y="20"/>
                  </a:lnTo>
                  <a:lnTo>
                    <a:pt x="428"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a:off x="5742900" y="3514550"/>
              <a:ext cx="18000" cy="18000"/>
            </a:xfrm>
            <a:custGeom>
              <a:avLst/>
              <a:gdLst/>
              <a:ahLst/>
              <a:cxnLst/>
              <a:rect l="l" t="t" r="r" b="b"/>
              <a:pathLst>
                <a:path w="720" h="720" extrusionOk="0">
                  <a:moveTo>
                    <a:pt x="351" y="1"/>
                  </a:moveTo>
                  <a:lnTo>
                    <a:pt x="273" y="20"/>
                  </a:lnTo>
                  <a:lnTo>
                    <a:pt x="215" y="40"/>
                  </a:lnTo>
                  <a:lnTo>
                    <a:pt x="156" y="79"/>
                  </a:lnTo>
                  <a:lnTo>
                    <a:pt x="98" y="117"/>
                  </a:lnTo>
                  <a:lnTo>
                    <a:pt x="59" y="176"/>
                  </a:lnTo>
                  <a:lnTo>
                    <a:pt x="20" y="234"/>
                  </a:lnTo>
                  <a:lnTo>
                    <a:pt x="1" y="292"/>
                  </a:lnTo>
                  <a:lnTo>
                    <a:pt x="1" y="370"/>
                  </a:lnTo>
                  <a:lnTo>
                    <a:pt x="1" y="448"/>
                  </a:lnTo>
                  <a:lnTo>
                    <a:pt x="20" y="506"/>
                  </a:lnTo>
                  <a:lnTo>
                    <a:pt x="59" y="564"/>
                  </a:lnTo>
                  <a:lnTo>
                    <a:pt x="98" y="623"/>
                  </a:lnTo>
                  <a:lnTo>
                    <a:pt x="156" y="662"/>
                  </a:lnTo>
                  <a:lnTo>
                    <a:pt x="215" y="700"/>
                  </a:lnTo>
                  <a:lnTo>
                    <a:pt x="273" y="720"/>
                  </a:lnTo>
                  <a:lnTo>
                    <a:pt x="428" y="720"/>
                  </a:lnTo>
                  <a:lnTo>
                    <a:pt x="487" y="700"/>
                  </a:lnTo>
                  <a:lnTo>
                    <a:pt x="545" y="662"/>
                  </a:lnTo>
                  <a:lnTo>
                    <a:pt x="603" y="623"/>
                  </a:lnTo>
                  <a:lnTo>
                    <a:pt x="642" y="564"/>
                  </a:lnTo>
                  <a:lnTo>
                    <a:pt x="681" y="506"/>
                  </a:lnTo>
                  <a:lnTo>
                    <a:pt x="700" y="448"/>
                  </a:lnTo>
                  <a:lnTo>
                    <a:pt x="720" y="370"/>
                  </a:lnTo>
                  <a:lnTo>
                    <a:pt x="700" y="292"/>
                  </a:lnTo>
                  <a:lnTo>
                    <a:pt x="681" y="234"/>
                  </a:lnTo>
                  <a:lnTo>
                    <a:pt x="642" y="176"/>
                  </a:lnTo>
                  <a:lnTo>
                    <a:pt x="603" y="117"/>
                  </a:lnTo>
                  <a:lnTo>
                    <a:pt x="545" y="79"/>
                  </a:lnTo>
                  <a:lnTo>
                    <a:pt x="487" y="40"/>
                  </a:lnTo>
                  <a:lnTo>
                    <a:pt x="428" y="20"/>
                  </a:lnTo>
                  <a:lnTo>
                    <a:pt x="351"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a:off x="5758950" y="3543700"/>
              <a:ext cx="18000" cy="17525"/>
            </a:xfrm>
            <a:custGeom>
              <a:avLst/>
              <a:gdLst/>
              <a:ahLst/>
              <a:cxnLst/>
              <a:rect l="l" t="t" r="r" b="b"/>
              <a:pathLst>
                <a:path w="720" h="701" extrusionOk="0">
                  <a:moveTo>
                    <a:pt x="292" y="1"/>
                  </a:moveTo>
                  <a:lnTo>
                    <a:pt x="233" y="20"/>
                  </a:lnTo>
                  <a:lnTo>
                    <a:pt x="175" y="59"/>
                  </a:lnTo>
                  <a:lnTo>
                    <a:pt x="117" y="98"/>
                  </a:lnTo>
                  <a:lnTo>
                    <a:pt x="78" y="156"/>
                  </a:lnTo>
                  <a:lnTo>
                    <a:pt x="39" y="214"/>
                  </a:lnTo>
                  <a:lnTo>
                    <a:pt x="20" y="273"/>
                  </a:lnTo>
                  <a:lnTo>
                    <a:pt x="0" y="350"/>
                  </a:lnTo>
                  <a:lnTo>
                    <a:pt x="20" y="428"/>
                  </a:lnTo>
                  <a:lnTo>
                    <a:pt x="39" y="487"/>
                  </a:lnTo>
                  <a:lnTo>
                    <a:pt x="78" y="545"/>
                  </a:lnTo>
                  <a:lnTo>
                    <a:pt x="117" y="603"/>
                  </a:lnTo>
                  <a:lnTo>
                    <a:pt x="175" y="642"/>
                  </a:lnTo>
                  <a:lnTo>
                    <a:pt x="233" y="681"/>
                  </a:lnTo>
                  <a:lnTo>
                    <a:pt x="292" y="700"/>
                  </a:lnTo>
                  <a:lnTo>
                    <a:pt x="447" y="700"/>
                  </a:lnTo>
                  <a:lnTo>
                    <a:pt x="505" y="681"/>
                  </a:lnTo>
                  <a:lnTo>
                    <a:pt x="564" y="642"/>
                  </a:lnTo>
                  <a:lnTo>
                    <a:pt x="622" y="603"/>
                  </a:lnTo>
                  <a:lnTo>
                    <a:pt x="661" y="545"/>
                  </a:lnTo>
                  <a:lnTo>
                    <a:pt x="700" y="487"/>
                  </a:lnTo>
                  <a:lnTo>
                    <a:pt x="719" y="428"/>
                  </a:lnTo>
                  <a:lnTo>
                    <a:pt x="719" y="350"/>
                  </a:lnTo>
                  <a:lnTo>
                    <a:pt x="719" y="273"/>
                  </a:lnTo>
                  <a:lnTo>
                    <a:pt x="700" y="214"/>
                  </a:lnTo>
                  <a:lnTo>
                    <a:pt x="661" y="156"/>
                  </a:lnTo>
                  <a:lnTo>
                    <a:pt x="622" y="98"/>
                  </a:lnTo>
                  <a:lnTo>
                    <a:pt x="564" y="59"/>
                  </a:lnTo>
                  <a:lnTo>
                    <a:pt x="505" y="20"/>
                  </a:lnTo>
                  <a:lnTo>
                    <a:pt x="447"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a:off x="5783725" y="3822075"/>
              <a:ext cx="18000" cy="17975"/>
            </a:xfrm>
            <a:custGeom>
              <a:avLst/>
              <a:gdLst/>
              <a:ahLst/>
              <a:cxnLst/>
              <a:rect l="l" t="t" r="r" b="b"/>
              <a:pathLst>
                <a:path w="720" h="719" extrusionOk="0">
                  <a:moveTo>
                    <a:pt x="369" y="0"/>
                  </a:moveTo>
                  <a:lnTo>
                    <a:pt x="292" y="19"/>
                  </a:lnTo>
                  <a:lnTo>
                    <a:pt x="214" y="39"/>
                  </a:lnTo>
                  <a:lnTo>
                    <a:pt x="156" y="58"/>
                  </a:lnTo>
                  <a:lnTo>
                    <a:pt x="97" y="117"/>
                  </a:lnTo>
                  <a:lnTo>
                    <a:pt x="58" y="155"/>
                  </a:lnTo>
                  <a:lnTo>
                    <a:pt x="20" y="233"/>
                  </a:lnTo>
                  <a:lnTo>
                    <a:pt x="0" y="291"/>
                  </a:lnTo>
                  <a:lnTo>
                    <a:pt x="0" y="369"/>
                  </a:lnTo>
                  <a:lnTo>
                    <a:pt x="0" y="447"/>
                  </a:lnTo>
                  <a:lnTo>
                    <a:pt x="20" y="505"/>
                  </a:lnTo>
                  <a:lnTo>
                    <a:pt x="58" y="564"/>
                  </a:lnTo>
                  <a:lnTo>
                    <a:pt x="97" y="622"/>
                  </a:lnTo>
                  <a:lnTo>
                    <a:pt x="156" y="661"/>
                  </a:lnTo>
                  <a:lnTo>
                    <a:pt x="214" y="700"/>
                  </a:lnTo>
                  <a:lnTo>
                    <a:pt x="292" y="719"/>
                  </a:lnTo>
                  <a:lnTo>
                    <a:pt x="428" y="719"/>
                  </a:lnTo>
                  <a:lnTo>
                    <a:pt x="505" y="700"/>
                  </a:lnTo>
                  <a:lnTo>
                    <a:pt x="564" y="661"/>
                  </a:lnTo>
                  <a:lnTo>
                    <a:pt x="622" y="622"/>
                  </a:lnTo>
                  <a:lnTo>
                    <a:pt x="661" y="564"/>
                  </a:lnTo>
                  <a:lnTo>
                    <a:pt x="700" y="505"/>
                  </a:lnTo>
                  <a:lnTo>
                    <a:pt x="719" y="447"/>
                  </a:lnTo>
                  <a:lnTo>
                    <a:pt x="719" y="369"/>
                  </a:lnTo>
                  <a:lnTo>
                    <a:pt x="719" y="291"/>
                  </a:lnTo>
                  <a:lnTo>
                    <a:pt x="700" y="233"/>
                  </a:lnTo>
                  <a:lnTo>
                    <a:pt x="661" y="155"/>
                  </a:lnTo>
                  <a:lnTo>
                    <a:pt x="622" y="117"/>
                  </a:lnTo>
                  <a:lnTo>
                    <a:pt x="564" y="58"/>
                  </a:lnTo>
                  <a:lnTo>
                    <a:pt x="505" y="39"/>
                  </a:lnTo>
                  <a:lnTo>
                    <a:pt x="428" y="19"/>
                  </a:lnTo>
                  <a:lnTo>
                    <a:pt x="369"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a:off x="5812375" y="3813800"/>
              <a:ext cx="18000" cy="18000"/>
            </a:xfrm>
            <a:custGeom>
              <a:avLst/>
              <a:gdLst/>
              <a:ahLst/>
              <a:cxnLst/>
              <a:rect l="l" t="t" r="r" b="b"/>
              <a:pathLst>
                <a:path w="720" h="720" extrusionOk="0">
                  <a:moveTo>
                    <a:pt x="370" y="1"/>
                  </a:moveTo>
                  <a:lnTo>
                    <a:pt x="292" y="20"/>
                  </a:lnTo>
                  <a:lnTo>
                    <a:pt x="214" y="40"/>
                  </a:lnTo>
                  <a:lnTo>
                    <a:pt x="156" y="78"/>
                  </a:lnTo>
                  <a:lnTo>
                    <a:pt x="98" y="117"/>
                  </a:lnTo>
                  <a:lnTo>
                    <a:pt x="59" y="176"/>
                  </a:lnTo>
                  <a:lnTo>
                    <a:pt x="39" y="234"/>
                  </a:lnTo>
                  <a:lnTo>
                    <a:pt x="1" y="292"/>
                  </a:lnTo>
                  <a:lnTo>
                    <a:pt x="1" y="370"/>
                  </a:lnTo>
                  <a:lnTo>
                    <a:pt x="1" y="448"/>
                  </a:lnTo>
                  <a:lnTo>
                    <a:pt x="39" y="506"/>
                  </a:lnTo>
                  <a:lnTo>
                    <a:pt x="59" y="564"/>
                  </a:lnTo>
                  <a:lnTo>
                    <a:pt x="98" y="622"/>
                  </a:lnTo>
                  <a:lnTo>
                    <a:pt x="156" y="661"/>
                  </a:lnTo>
                  <a:lnTo>
                    <a:pt x="214" y="700"/>
                  </a:lnTo>
                  <a:lnTo>
                    <a:pt x="292" y="720"/>
                  </a:lnTo>
                  <a:lnTo>
                    <a:pt x="428" y="720"/>
                  </a:lnTo>
                  <a:lnTo>
                    <a:pt x="506" y="700"/>
                  </a:lnTo>
                  <a:lnTo>
                    <a:pt x="564" y="661"/>
                  </a:lnTo>
                  <a:lnTo>
                    <a:pt x="622" y="622"/>
                  </a:lnTo>
                  <a:lnTo>
                    <a:pt x="661" y="564"/>
                  </a:lnTo>
                  <a:lnTo>
                    <a:pt x="700" y="506"/>
                  </a:lnTo>
                  <a:lnTo>
                    <a:pt x="720" y="448"/>
                  </a:lnTo>
                  <a:lnTo>
                    <a:pt x="720" y="370"/>
                  </a:lnTo>
                  <a:lnTo>
                    <a:pt x="720" y="292"/>
                  </a:lnTo>
                  <a:lnTo>
                    <a:pt x="700" y="234"/>
                  </a:lnTo>
                  <a:lnTo>
                    <a:pt x="661" y="176"/>
                  </a:lnTo>
                  <a:lnTo>
                    <a:pt x="622" y="117"/>
                  </a:lnTo>
                  <a:lnTo>
                    <a:pt x="564" y="78"/>
                  </a:lnTo>
                  <a:lnTo>
                    <a:pt x="506" y="40"/>
                  </a:lnTo>
                  <a:lnTo>
                    <a:pt x="428" y="20"/>
                  </a:lnTo>
                  <a:lnTo>
                    <a:pt x="370"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a:off x="5845400" y="3797775"/>
              <a:ext cx="18000" cy="18000"/>
            </a:xfrm>
            <a:custGeom>
              <a:avLst/>
              <a:gdLst/>
              <a:ahLst/>
              <a:cxnLst/>
              <a:rect l="l" t="t" r="r" b="b"/>
              <a:pathLst>
                <a:path w="720" h="720" extrusionOk="0">
                  <a:moveTo>
                    <a:pt x="273" y="0"/>
                  </a:moveTo>
                  <a:lnTo>
                    <a:pt x="215" y="20"/>
                  </a:lnTo>
                  <a:lnTo>
                    <a:pt x="156" y="59"/>
                  </a:lnTo>
                  <a:lnTo>
                    <a:pt x="98" y="98"/>
                  </a:lnTo>
                  <a:lnTo>
                    <a:pt x="59" y="156"/>
                  </a:lnTo>
                  <a:lnTo>
                    <a:pt x="20" y="214"/>
                  </a:lnTo>
                  <a:lnTo>
                    <a:pt x="1" y="272"/>
                  </a:lnTo>
                  <a:lnTo>
                    <a:pt x="1" y="350"/>
                  </a:lnTo>
                  <a:lnTo>
                    <a:pt x="1" y="428"/>
                  </a:lnTo>
                  <a:lnTo>
                    <a:pt x="20" y="486"/>
                  </a:lnTo>
                  <a:lnTo>
                    <a:pt x="59" y="564"/>
                  </a:lnTo>
                  <a:lnTo>
                    <a:pt x="98" y="603"/>
                  </a:lnTo>
                  <a:lnTo>
                    <a:pt x="156" y="661"/>
                  </a:lnTo>
                  <a:lnTo>
                    <a:pt x="215" y="681"/>
                  </a:lnTo>
                  <a:lnTo>
                    <a:pt x="273" y="700"/>
                  </a:lnTo>
                  <a:lnTo>
                    <a:pt x="351" y="719"/>
                  </a:lnTo>
                  <a:lnTo>
                    <a:pt x="428" y="700"/>
                  </a:lnTo>
                  <a:lnTo>
                    <a:pt x="487" y="681"/>
                  </a:lnTo>
                  <a:lnTo>
                    <a:pt x="545" y="661"/>
                  </a:lnTo>
                  <a:lnTo>
                    <a:pt x="603" y="603"/>
                  </a:lnTo>
                  <a:lnTo>
                    <a:pt x="642" y="564"/>
                  </a:lnTo>
                  <a:lnTo>
                    <a:pt x="681" y="486"/>
                  </a:lnTo>
                  <a:lnTo>
                    <a:pt x="700" y="428"/>
                  </a:lnTo>
                  <a:lnTo>
                    <a:pt x="720" y="350"/>
                  </a:lnTo>
                  <a:lnTo>
                    <a:pt x="700" y="272"/>
                  </a:lnTo>
                  <a:lnTo>
                    <a:pt x="681" y="214"/>
                  </a:lnTo>
                  <a:lnTo>
                    <a:pt x="642" y="156"/>
                  </a:lnTo>
                  <a:lnTo>
                    <a:pt x="603" y="98"/>
                  </a:lnTo>
                  <a:lnTo>
                    <a:pt x="545" y="59"/>
                  </a:lnTo>
                  <a:lnTo>
                    <a:pt x="487" y="20"/>
                  </a:lnTo>
                  <a:lnTo>
                    <a:pt x="428"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a:off x="5874075" y="3781250"/>
              <a:ext cx="18000" cy="18000"/>
            </a:xfrm>
            <a:custGeom>
              <a:avLst/>
              <a:gdLst/>
              <a:ahLst/>
              <a:cxnLst/>
              <a:rect l="l" t="t" r="r" b="b"/>
              <a:pathLst>
                <a:path w="720" h="720" extrusionOk="0">
                  <a:moveTo>
                    <a:pt x="272" y="1"/>
                  </a:moveTo>
                  <a:lnTo>
                    <a:pt x="214" y="20"/>
                  </a:lnTo>
                  <a:lnTo>
                    <a:pt x="156" y="59"/>
                  </a:lnTo>
                  <a:lnTo>
                    <a:pt x="98" y="98"/>
                  </a:lnTo>
                  <a:lnTo>
                    <a:pt x="59" y="156"/>
                  </a:lnTo>
                  <a:lnTo>
                    <a:pt x="20" y="215"/>
                  </a:lnTo>
                  <a:lnTo>
                    <a:pt x="0" y="292"/>
                  </a:lnTo>
                  <a:lnTo>
                    <a:pt x="0" y="351"/>
                  </a:lnTo>
                  <a:lnTo>
                    <a:pt x="0" y="428"/>
                  </a:lnTo>
                  <a:lnTo>
                    <a:pt x="20" y="506"/>
                  </a:lnTo>
                  <a:lnTo>
                    <a:pt x="59" y="564"/>
                  </a:lnTo>
                  <a:lnTo>
                    <a:pt x="98" y="623"/>
                  </a:lnTo>
                  <a:lnTo>
                    <a:pt x="156" y="661"/>
                  </a:lnTo>
                  <a:lnTo>
                    <a:pt x="214" y="681"/>
                  </a:lnTo>
                  <a:lnTo>
                    <a:pt x="272" y="720"/>
                  </a:lnTo>
                  <a:lnTo>
                    <a:pt x="428" y="720"/>
                  </a:lnTo>
                  <a:lnTo>
                    <a:pt x="486" y="681"/>
                  </a:lnTo>
                  <a:lnTo>
                    <a:pt x="544" y="661"/>
                  </a:lnTo>
                  <a:lnTo>
                    <a:pt x="603" y="623"/>
                  </a:lnTo>
                  <a:lnTo>
                    <a:pt x="642" y="564"/>
                  </a:lnTo>
                  <a:lnTo>
                    <a:pt x="681" y="506"/>
                  </a:lnTo>
                  <a:lnTo>
                    <a:pt x="700" y="428"/>
                  </a:lnTo>
                  <a:lnTo>
                    <a:pt x="719" y="351"/>
                  </a:lnTo>
                  <a:lnTo>
                    <a:pt x="700" y="292"/>
                  </a:lnTo>
                  <a:lnTo>
                    <a:pt x="681" y="215"/>
                  </a:lnTo>
                  <a:lnTo>
                    <a:pt x="642" y="156"/>
                  </a:lnTo>
                  <a:lnTo>
                    <a:pt x="603" y="98"/>
                  </a:lnTo>
                  <a:lnTo>
                    <a:pt x="544" y="59"/>
                  </a:lnTo>
                  <a:lnTo>
                    <a:pt x="486" y="20"/>
                  </a:lnTo>
                  <a:lnTo>
                    <a:pt x="428"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a:off x="6108225" y="3904650"/>
              <a:ext cx="17500" cy="17500"/>
            </a:xfrm>
            <a:custGeom>
              <a:avLst/>
              <a:gdLst/>
              <a:ahLst/>
              <a:cxnLst/>
              <a:rect l="l" t="t" r="r" b="b"/>
              <a:pathLst>
                <a:path w="700" h="700" extrusionOk="0">
                  <a:moveTo>
                    <a:pt x="253" y="0"/>
                  </a:moveTo>
                  <a:lnTo>
                    <a:pt x="195" y="39"/>
                  </a:lnTo>
                  <a:lnTo>
                    <a:pt x="136" y="78"/>
                  </a:lnTo>
                  <a:lnTo>
                    <a:pt x="78" y="117"/>
                  </a:lnTo>
                  <a:lnTo>
                    <a:pt x="39" y="175"/>
                  </a:lnTo>
                  <a:lnTo>
                    <a:pt x="0" y="253"/>
                  </a:lnTo>
                  <a:lnTo>
                    <a:pt x="0" y="311"/>
                  </a:lnTo>
                  <a:lnTo>
                    <a:pt x="0" y="389"/>
                  </a:lnTo>
                  <a:lnTo>
                    <a:pt x="0" y="447"/>
                  </a:lnTo>
                  <a:lnTo>
                    <a:pt x="39" y="506"/>
                  </a:lnTo>
                  <a:lnTo>
                    <a:pt x="78" y="583"/>
                  </a:lnTo>
                  <a:lnTo>
                    <a:pt x="117" y="622"/>
                  </a:lnTo>
                  <a:lnTo>
                    <a:pt x="175" y="661"/>
                  </a:lnTo>
                  <a:lnTo>
                    <a:pt x="253" y="700"/>
                  </a:lnTo>
                  <a:lnTo>
                    <a:pt x="447" y="700"/>
                  </a:lnTo>
                  <a:lnTo>
                    <a:pt x="525" y="661"/>
                  </a:lnTo>
                  <a:lnTo>
                    <a:pt x="583" y="622"/>
                  </a:lnTo>
                  <a:lnTo>
                    <a:pt x="622" y="583"/>
                  </a:lnTo>
                  <a:lnTo>
                    <a:pt x="661" y="525"/>
                  </a:lnTo>
                  <a:lnTo>
                    <a:pt x="700" y="447"/>
                  </a:lnTo>
                  <a:lnTo>
                    <a:pt x="700" y="389"/>
                  </a:lnTo>
                  <a:lnTo>
                    <a:pt x="700" y="311"/>
                  </a:lnTo>
                  <a:lnTo>
                    <a:pt x="700" y="253"/>
                  </a:lnTo>
                  <a:lnTo>
                    <a:pt x="661" y="195"/>
                  </a:lnTo>
                  <a:lnTo>
                    <a:pt x="642" y="136"/>
                  </a:lnTo>
                  <a:lnTo>
                    <a:pt x="583" y="78"/>
                  </a:lnTo>
                  <a:lnTo>
                    <a:pt x="525" y="39"/>
                  </a:lnTo>
                  <a:lnTo>
                    <a:pt x="447"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a:off x="6114550" y="3875500"/>
              <a:ext cx="17975" cy="17525"/>
            </a:xfrm>
            <a:custGeom>
              <a:avLst/>
              <a:gdLst/>
              <a:ahLst/>
              <a:cxnLst/>
              <a:rect l="l" t="t" r="r" b="b"/>
              <a:pathLst>
                <a:path w="719" h="701" extrusionOk="0">
                  <a:moveTo>
                    <a:pt x="253" y="0"/>
                  </a:moveTo>
                  <a:lnTo>
                    <a:pt x="194" y="39"/>
                  </a:lnTo>
                  <a:lnTo>
                    <a:pt x="136" y="78"/>
                  </a:lnTo>
                  <a:lnTo>
                    <a:pt x="78" y="117"/>
                  </a:lnTo>
                  <a:lnTo>
                    <a:pt x="39" y="175"/>
                  </a:lnTo>
                  <a:lnTo>
                    <a:pt x="19" y="253"/>
                  </a:lnTo>
                  <a:lnTo>
                    <a:pt x="0" y="311"/>
                  </a:lnTo>
                  <a:lnTo>
                    <a:pt x="0" y="389"/>
                  </a:lnTo>
                  <a:lnTo>
                    <a:pt x="19" y="447"/>
                  </a:lnTo>
                  <a:lnTo>
                    <a:pt x="39" y="525"/>
                  </a:lnTo>
                  <a:lnTo>
                    <a:pt x="78" y="583"/>
                  </a:lnTo>
                  <a:lnTo>
                    <a:pt x="136" y="622"/>
                  </a:lnTo>
                  <a:lnTo>
                    <a:pt x="194" y="661"/>
                  </a:lnTo>
                  <a:lnTo>
                    <a:pt x="253" y="700"/>
                  </a:lnTo>
                  <a:lnTo>
                    <a:pt x="466" y="700"/>
                  </a:lnTo>
                  <a:lnTo>
                    <a:pt x="525" y="681"/>
                  </a:lnTo>
                  <a:lnTo>
                    <a:pt x="583" y="642"/>
                  </a:lnTo>
                  <a:lnTo>
                    <a:pt x="641" y="583"/>
                  </a:lnTo>
                  <a:lnTo>
                    <a:pt x="680" y="525"/>
                  </a:lnTo>
                  <a:lnTo>
                    <a:pt x="700" y="467"/>
                  </a:lnTo>
                  <a:lnTo>
                    <a:pt x="719" y="389"/>
                  </a:lnTo>
                  <a:lnTo>
                    <a:pt x="719" y="311"/>
                  </a:lnTo>
                  <a:lnTo>
                    <a:pt x="700" y="253"/>
                  </a:lnTo>
                  <a:lnTo>
                    <a:pt x="680" y="195"/>
                  </a:lnTo>
                  <a:lnTo>
                    <a:pt x="641" y="137"/>
                  </a:lnTo>
                  <a:lnTo>
                    <a:pt x="602" y="78"/>
                  </a:lnTo>
                  <a:lnTo>
                    <a:pt x="525" y="39"/>
                  </a:lnTo>
                  <a:lnTo>
                    <a:pt x="466"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a:off x="6116000" y="3838575"/>
              <a:ext cx="18000" cy="18000"/>
            </a:xfrm>
            <a:custGeom>
              <a:avLst/>
              <a:gdLst/>
              <a:ahLst/>
              <a:cxnLst/>
              <a:rect l="l" t="t" r="r" b="b"/>
              <a:pathLst>
                <a:path w="720" h="720" extrusionOk="0">
                  <a:moveTo>
                    <a:pt x="331" y="1"/>
                  </a:moveTo>
                  <a:lnTo>
                    <a:pt x="253" y="20"/>
                  </a:lnTo>
                  <a:lnTo>
                    <a:pt x="195" y="40"/>
                  </a:lnTo>
                  <a:lnTo>
                    <a:pt x="136" y="78"/>
                  </a:lnTo>
                  <a:lnTo>
                    <a:pt x="78" y="137"/>
                  </a:lnTo>
                  <a:lnTo>
                    <a:pt x="39" y="195"/>
                  </a:lnTo>
                  <a:lnTo>
                    <a:pt x="20" y="253"/>
                  </a:lnTo>
                  <a:lnTo>
                    <a:pt x="0" y="331"/>
                  </a:lnTo>
                  <a:lnTo>
                    <a:pt x="0" y="389"/>
                  </a:lnTo>
                  <a:lnTo>
                    <a:pt x="20" y="467"/>
                  </a:lnTo>
                  <a:lnTo>
                    <a:pt x="39" y="525"/>
                  </a:lnTo>
                  <a:lnTo>
                    <a:pt x="78" y="584"/>
                  </a:lnTo>
                  <a:lnTo>
                    <a:pt x="117" y="642"/>
                  </a:lnTo>
                  <a:lnTo>
                    <a:pt x="175" y="681"/>
                  </a:lnTo>
                  <a:lnTo>
                    <a:pt x="253" y="700"/>
                  </a:lnTo>
                  <a:lnTo>
                    <a:pt x="311" y="720"/>
                  </a:lnTo>
                  <a:lnTo>
                    <a:pt x="389" y="720"/>
                  </a:lnTo>
                  <a:lnTo>
                    <a:pt x="467" y="700"/>
                  </a:lnTo>
                  <a:lnTo>
                    <a:pt x="525" y="681"/>
                  </a:lnTo>
                  <a:lnTo>
                    <a:pt x="583" y="642"/>
                  </a:lnTo>
                  <a:lnTo>
                    <a:pt x="622" y="603"/>
                  </a:lnTo>
                  <a:lnTo>
                    <a:pt x="680" y="545"/>
                  </a:lnTo>
                  <a:lnTo>
                    <a:pt x="700" y="467"/>
                  </a:lnTo>
                  <a:lnTo>
                    <a:pt x="719" y="409"/>
                  </a:lnTo>
                  <a:lnTo>
                    <a:pt x="719" y="331"/>
                  </a:lnTo>
                  <a:lnTo>
                    <a:pt x="700" y="253"/>
                  </a:lnTo>
                  <a:lnTo>
                    <a:pt x="680" y="195"/>
                  </a:lnTo>
                  <a:lnTo>
                    <a:pt x="642" y="137"/>
                  </a:lnTo>
                  <a:lnTo>
                    <a:pt x="583" y="98"/>
                  </a:lnTo>
                  <a:lnTo>
                    <a:pt x="525" y="40"/>
                  </a:lnTo>
                  <a:lnTo>
                    <a:pt x="467" y="20"/>
                  </a:lnTo>
                  <a:lnTo>
                    <a:pt x="389"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a:off x="6115500" y="3805550"/>
              <a:ext cx="17525" cy="18000"/>
            </a:xfrm>
            <a:custGeom>
              <a:avLst/>
              <a:gdLst/>
              <a:ahLst/>
              <a:cxnLst/>
              <a:rect l="l" t="t" r="r" b="b"/>
              <a:pathLst>
                <a:path w="701" h="720" extrusionOk="0">
                  <a:moveTo>
                    <a:pt x="312" y="0"/>
                  </a:moveTo>
                  <a:lnTo>
                    <a:pt x="254" y="20"/>
                  </a:lnTo>
                  <a:lnTo>
                    <a:pt x="195" y="39"/>
                  </a:lnTo>
                  <a:lnTo>
                    <a:pt x="137" y="78"/>
                  </a:lnTo>
                  <a:lnTo>
                    <a:pt x="79" y="136"/>
                  </a:lnTo>
                  <a:lnTo>
                    <a:pt x="40" y="195"/>
                  </a:lnTo>
                  <a:lnTo>
                    <a:pt x="1" y="253"/>
                  </a:lnTo>
                  <a:lnTo>
                    <a:pt x="1" y="331"/>
                  </a:lnTo>
                  <a:lnTo>
                    <a:pt x="1" y="389"/>
                  </a:lnTo>
                  <a:lnTo>
                    <a:pt x="1" y="467"/>
                  </a:lnTo>
                  <a:lnTo>
                    <a:pt x="40" y="525"/>
                  </a:lnTo>
                  <a:lnTo>
                    <a:pt x="79" y="583"/>
                  </a:lnTo>
                  <a:lnTo>
                    <a:pt x="117" y="642"/>
                  </a:lnTo>
                  <a:lnTo>
                    <a:pt x="176" y="680"/>
                  </a:lnTo>
                  <a:lnTo>
                    <a:pt x="254" y="700"/>
                  </a:lnTo>
                  <a:lnTo>
                    <a:pt x="312" y="719"/>
                  </a:lnTo>
                  <a:lnTo>
                    <a:pt x="390" y="719"/>
                  </a:lnTo>
                  <a:lnTo>
                    <a:pt x="448" y="700"/>
                  </a:lnTo>
                  <a:lnTo>
                    <a:pt x="526" y="680"/>
                  </a:lnTo>
                  <a:lnTo>
                    <a:pt x="584" y="642"/>
                  </a:lnTo>
                  <a:lnTo>
                    <a:pt x="623" y="603"/>
                  </a:lnTo>
                  <a:lnTo>
                    <a:pt x="662" y="544"/>
                  </a:lnTo>
                  <a:lnTo>
                    <a:pt x="700" y="467"/>
                  </a:lnTo>
                  <a:lnTo>
                    <a:pt x="700" y="389"/>
                  </a:lnTo>
                  <a:lnTo>
                    <a:pt x="700" y="331"/>
                  </a:lnTo>
                  <a:lnTo>
                    <a:pt x="700" y="253"/>
                  </a:lnTo>
                  <a:lnTo>
                    <a:pt x="662" y="195"/>
                  </a:lnTo>
                  <a:lnTo>
                    <a:pt x="642" y="136"/>
                  </a:lnTo>
                  <a:lnTo>
                    <a:pt x="584" y="97"/>
                  </a:lnTo>
                  <a:lnTo>
                    <a:pt x="526" y="39"/>
                  </a:lnTo>
                  <a:lnTo>
                    <a:pt x="448" y="20"/>
                  </a:lnTo>
                  <a:lnTo>
                    <a:pt x="390"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4"/>
            <p:cNvSpPr/>
            <p:nvPr/>
          </p:nvSpPr>
          <p:spPr>
            <a:xfrm>
              <a:off x="6580400" y="3698675"/>
              <a:ext cx="18000" cy="17500"/>
            </a:xfrm>
            <a:custGeom>
              <a:avLst/>
              <a:gdLst/>
              <a:ahLst/>
              <a:cxnLst/>
              <a:rect l="l" t="t" r="r" b="b"/>
              <a:pathLst>
                <a:path w="720" h="700" extrusionOk="0">
                  <a:moveTo>
                    <a:pt x="312" y="0"/>
                  </a:moveTo>
                  <a:lnTo>
                    <a:pt x="254" y="20"/>
                  </a:lnTo>
                  <a:lnTo>
                    <a:pt x="195" y="39"/>
                  </a:lnTo>
                  <a:lnTo>
                    <a:pt x="137" y="78"/>
                  </a:lnTo>
                  <a:lnTo>
                    <a:pt x="79" y="136"/>
                  </a:lnTo>
                  <a:lnTo>
                    <a:pt x="40" y="195"/>
                  </a:lnTo>
                  <a:lnTo>
                    <a:pt x="20" y="272"/>
                  </a:lnTo>
                  <a:lnTo>
                    <a:pt x="1" y="331"/>
                  </a:lnTo>
                  <a:lnTo>
                    <a:pt x="20" y="408"/>
                  </a:lnTo>
                  <a:lnTo>
                    <a:pt x="20" y="467"/>
                  </a:lnTo>
                  <a:lnTo>
                    <a:pt x="59" y="525"/>
                  </a:lnTo>
                  <a:lnTo>
                    <a:pt x="98" y="583"/>
                  </a:lnTo>
                  <a:lnTo>
                    <a:pt x="156" y="642"/>
                  </a:lnTo>
                  <a:lnTo>
                    <a:pt x="215" y="681"/>
                  </a:lnTo>
                  <a:lnTo>
                    <a:pt x="273" y="700"/>
                  </a:lnTo>
                  <a:lnTo>
                    <a:pt x="409" y="700"/>
                  </a:lnTo>
                  <a:lnTo>
                    <a:pt x="487" y="681"/>
                  </a:lnTo>
                  <a:lnTo>
                    <a:pt x="545" y="661"/>
                  </a:lnTo>
                  <a:lnTo>
                    <a:pt x="603" y="622"/>
                  </a:lnTo>
                  <a:lnTo>
                    <a:pt x="662" y="564"/>
                  </a:lnTo>
                  <a:lnTo>
                    <a:pt x="700" y="506"/>
                  </a:lnTo>
                  <a:lnTo>
                    <a:pt x="720" y="428"/>
                  </a:lnTo>
                  <a:lnTo>
                    <a:pt x="720" y="370"/>
                  </a:lnTo>
                  <a:lnTo>
                    <a:pt x="720" y="292"/>
                  </a:lnTo>
                  <a:lnTo>
                    <a:pt x="700" y="234"/>
                  </a:lnTo>
                  <a:lnTo>
                    <a:pt x="681" y="175"/>
                  </a:lnTo>
                  <a:lnTo>
                    <a:pt x="642" y="117"/>
                  </a:lnTo>
                  <a:lnTo>
                    <a:pt x="584" y="59"/>
                  </a:lnTo>
                  <a:lnTo>
                    <a:pt x="526" y="20"/>
                  </a:lnTo>
                  <a:lnTo>
                    <a:pt x="448"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4"/>
            <p:cNvSpPr/>
            <p:nvPr/>
          </p:nvSpPr>
          <p:spPr>
            <a:xfrm>
              <a:off x="6591100" y="3670500"/>
              <a:ext cx="18000" cy="18000"/>
            </a:xfrm>
            <a:custGeom>
              <a:avLst/>
              <a:gdLst/>
              <a:ahLst/>
              <a:cxnLst/>
              <a:rect l="l" t="t" r="r" b="b"/>
              <a:pathLst>
                <a:path w="720" h="720" extrusionOk="0">
                  <a:moveTo>
                    <a:pt x="311" y="0"/>
                  </a:moveTo>
                  <a:lnTo>
                    <a:pt x="253" y="20"/>
                  </a:lnTo>
                  <a:lnTo>
                    <a:pt x="195" y="59"/>
                  </a:lnTo>
                  <a:lnTo>
                    <a:pt x="136" y="98"/>
                  </a:lnTo>
                  <a:lnTo>
                    <a:pt x="78" y="156"/>
                  </a:lnTo>
                  <a:lnTo>
                    <a:pt x="39" y="214"/>
                  </a:lnTo>
                  <a:lnTo>
                    <a:pt x="20" y="272"/>
                  </a:lnTo>
                  <a:lnTo>
                    <a:pt x="0" y="350"/>
                  </a:lnTo>
                  <a:lnTo>
                    <a:pt x="20" y="408"/>
                  </a:lnTo>
                  <a:lnTo>
                    <a:pt x="20" y="486"/>
                  </a:lnTo>
                  <a:lnTo>
                    <a:pt x="59" y="544"/>
                  </a:lnTo>
                  <a:lnTo>
                    <a:pt x="98" y="603"/>
                  </a:lnTo>
                  <a:lnTo>
                    <a:pt x="156" y="642"/>
                  </a:lnTo>
                  <a:lnTo>
                    <a:pt x="214" y="680"/>
                  </a:lnTo>
                  <a:lnTo>
                    <a:pt x="272" y="719"/>
                  </a:lnTo>
                  <a:lnTo>
                    <a:pt x="408" y="719"/>
                  </a:lnTo>
                  <a:lnTo>
                    <a:pt x="486" y="700"/>
                  </a:lnTo>
                  <a:lnTo>
                    <a:pt x="544" y="680"/>
                  </a:lnTo>
                  <a:lnTo>
                    <a:pt x="603" y="622"/>
                  </a:lnTo>
                  <a:lnTo>
                    <a:pt x="661" y="583"/>
                  </a:lnTo>
                  <a:lnTo>
                    <a:pt x="700" y="525"/>
                  </a:lnTo>
                  <a:lnTo>
                    <a:pt x="719" y="447"/>
                  </a:lnTo>
                  <a:lnTo>
                    <a:pt x="719" y="389"/>
                  </a:lnTo>
                  <a:lnTo>
                    <a:pt x="719" y="311"/>
                  </a:lnTo>
                  <a:lnTo>
                    <a:pt x="700" y="253"/>
                  </a:lnTo>
                  <a:lnTo>
                    <a:pt x="680" y="175"/>
                  </a:lnTo>
                  <a:lnTo>
                    <a:pt x="642" y="117"/>
                  </a:lnTo>
                  <a:lnTo>
                    <a:pt x="583" y="78"/>
                  </a:lnTo>
                  <a:lnTo>
                    <a:pt x="525" y="39"/>
                  </a:lnTo>
                  <a:lnTo>
                    <a:pt x="447" y="20"/>
                  </a:lnTo>
                  <a:lnTo>
                    <a:pt x="389"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6597900" y="3634550"/>
              <a:ext cx="18000" cy="18000"/>
            </a:xfrm>
            <a:custGeom>
              <a:avLst/>
              <a:gdLst/>
              <a:ahLst/>
              <a:cxnLst/>
              <a:rect l="l" t="t" r="r" b="b"/>
              <a:pathLst>
                <a:path w="720" h="720" extrusionOk="0">
                  <a:moveTo>
                    <a:pt x="311" y="0"/>
                  </a:moveTo>
                  <a:lnTo>
                    <a:pt x="234" y="20"/>
                  </a:lnTo>
                  <a:lnTo>
                    <a:pt x="175" y="39"/>
                  </a:lnTo>
                  <a:lnTo>
                    <a:pt x="117" y="98"/>
                  </a:lnTo>
                  <a:lnTo>
                    <a:pt x="78" y="136"/>
                  </a:lnTo>
                  <a:lnTo>
                    <a:pt x="39" y="195"/>
                  </a:lnTo>
                  <a:lnTo>
                    <a:pt x="0" y="272"/>
                  </a:lnTo>
                  <a:lnTo>
                    <a:pt x="0" y="331"/>
                  </a:lnTo>
                  <a:lnTo>
                    <a:pt x="0" y="408"/>
                  </a:lnTo>
                  <a:lnTo>
                    <a:pt x="20" y="467"/>
                  </a:lnTo>
                  <a:lnTo>
                    <a:pt x="39" y="545"/>
                  </a:lnTo>
                  <a:lnTo>
                    <a:pt x="98" y="603"/>
                  </a:lnTo>
                  <a:lnTo>
                    <a:pt x="136" y="642"/>
                  </a:lnTo>
                  <a:lnTo>
                    <a:pt x="195" y="681"/>
                  </a:lnTo>
                  <a:lnTo>
                    <a:pt x="272" y="700"/>
                  </a:lnTo>
                  <a:lnTo>
                    <a:pt x="331" y="719"/>
                  </a:lnTo>
                  <a:lnTo>
                    <a:pt x="408" y="719"/>
                  </a:lnTo>
                  <a:lnTo>
                    <a:pt x="467" y="700"/>
                  </a:lnTo>
                  <a:lnTo>
                    <a:pt x="545" y="661"/>
                  </a:lnTo>
                  <a:lnTo>
                    <a:pt x="603" y="622"/>
                  </a:lnTo>
                  <a:lnTo>
                    <a:pt x="642" y="564"/>
                  </a:lnTo>
                  <a:lnTo>
                    <a:pt x="681" y="506"/>
                  </a:lnTo>
                  <a:lnTo>
                    <a:pt x="700" y="447"/>
                  </a:lnTo>
                  <a:lnTo>
                    <a:pt x="719" y="370"/>
                  </a:lnTo>
                  <a:lnTo>
                    <a:pt x="719" y="311"/>
                  </a:lnTo>
                  <a:lnTo>
                    <a:pt x="700" y="234"/>
                  </a:lnTo>
                  <a:lnTo>
                    <a:pt x="661" y="175"/>
                  </a:lnTo>
                  <a:lnTo>
                    <a:pt x="622" y="117"/>
                  </a:lnTo>
                  <a:lnTo>
                    <a:pt x="564" y="78"/>
                  </a:lnTo>
                  <a:lnTo>
                    <a:pt x="506" y="39"/>
                  </a:lnTo>
                  <a:lnTo>
                    <a:pt x="447"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6601775" y="3601525"/>
              <a:ext cx="18000" cy="18000"/>
            </a:xfrm>
            <a:custGeom>
              <a:avLst/>
              <a:gdLst/>
              <a:ahLst/>
              <a:cxnLst/>
              <a:rect l="l" t="t" r="r" b="b"/>
              <a:pathLst>
                <a:path w="720" h="720" extrusionOk="0">
                  <a:moveTo>
                    <a:pt x="390" y="0"/>
                  </a:moveTo>
                  <a:lnTo>
                    <a:pt x="312" y="20"/>
                  </a:lnTo>
                  <a:lnTo>
                    <a:pt x="253" y="20"/>
                  </a:lnTo>
                  <a:lnTo>
                    <a:pt x="195" y="58"/>
                  </a:lnTo>
                  <a:lnTo>
                    <a:pt x="137" y="97"/>
                  </a:lnTo>
                  <a:lnTo>
                    <a:pt x="79" y="156"/>
                  </a:lnTo>
                  <a:lnTo>
                    <a:pt x="40" y="214"/>
                  </a:lnTo>
                  <a:lnTo>
                    <a:pt x="20" y="272"/>
                  </a:lnTo>
                  <a:lnTo>
                    <a:pt x="1" y="350"/>
                  </a:lnTo>
                  <a:lnTo>
                    <a:pt x="20" y="408"/>
                  </a:lnTo>
                  <a:lnTo>
                    <a:pt x="20" y="486"/>
                  </a:lnTo>
                  <a:lnTo>
                    <a:pt x="59" y="544"/>
                  </a:lnTo>
                  <a:lnTo>
                    <a:pt x="98" y="602"/>
                  </a:lnTo>
                  <a:lnTo>
                    <a:pt x="156" y="661"/>
                  </a:lnTo>
                  <a:lnTo>
                    <a:pt x="215" y="700"/>
                  </a:lnTo>
                  <a:lnTo>
                    <a:pt x="273" y="719"/>
                  </a:lnTo>
                  <a:lnTo>
                    <a:pt x="409" y="719"/>
                  </a:lnTo>
                  <a:lnTo>
                    <a:pt x="487" y="700"/>
                  </a:lnTo>
                  <a:lnTo>
                    <a:pt x="545" y="680"/>
                  </a:lnTo>
                  <a:lnTo>
                    <a:pt x="603" y="641"/>
                  </a:lnTo>
                  <a:lnTo>
                    <a:pt x="662" y="583"/>
                  </a:lnTo>
                  <a:lnTo>
                    <a:pt x="700" y="525"/>
                  </a:lnTo>
                  <a:lnTo>
                    <a:pt x="720" y="447"/>
                  </a:lnTo>
                  <a:lnTo>
                    <a:pt x="720" y="389"/>
                  </a:lnTo>
                  <a:lnTo>
                    <a:pt x="720" y="311"/>
                  </a:lnTo>
                  <a:lnTo>
                    <a:pt x="700" y="253"/>
                  </a:lnTo>
                  <a:lnTo>
                    <a:pt x="681" y="194"/>
                  </a:lnTo>
                  <a:lnTo>
                    <a:pt x="642" y="136"/>
                  </a:lnTo>
                  <a:lnTo>
                    <a:pt x="584" y="78"/>
                  </a:lnTo>
                  <a:lnTo>
                    <a:pt x="526" y="39"/>
                  </a:lnTo>
                  <a:lnTo>
                    <a:pt x="448" y="20"/>
                  </a:lnTo>
                  <a:lnTo>
                    <a:pt x="390"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6247150" y="3822075"/>
              <a:ext cx="18000" cy="17975"/>
            </a:xfrm>
            <a:custGeom>
              <a:avLst/>
              <a:gdLst/>
              <a:ahLst/>
              <a:cxnLst/>
              <a:rect l="l" t="t" r="r" b="b"/>
              <a:pathLst>
                <a:path w="720" h="719" extrusionOk="0">
                  <a:moveTo>
                    <a:pt x="351" y="0"/>
                  </a:moveTo>
                  <a:lnTo>
                    <a:pt x="292" y="19"/>
                  </a:lnTo>
                  <a:lnTo>
                    <a:pt x="215" y="39"/>
                  </a:lnTo>
                  <a:lnTo>
                    <a:pt x="156" y="58"/>
                  </a:lnTo>
                  <a:lnTo>
                    <a:pt x="98" y="117"/>
                  </a:lnTo>
                  <a:lnTo>
                    <a:pt x="59" y="155"/>
                  </a:lnTo>
                  <a:lnTo>
                    <a:pt x="20" y="214"/>
                  </a:lnTo>
                  <a:lnTo>
                    <a:pt x="1" y="291"/>
                  </a:lnTo>
                  <a:lnTo>
                    <a:pt x="1" y="369"/>
                  </a:lnTo>
                  <a:lnTo>
                    <a:pt x="1" y="428"/>
                  </a:lnTo>
                  <a:lnTo>
                    <a:pt x="20" y="505"/>
                  </a:lnTo>
                  <a:lnTo>
                    <a:pt x="59" y="564"/>
                  </a:lnTo>
                  <a:lnTo>
                    <a:pt x="98" y="622"/>
                  </a:lnTo>
                  <a:lnTo>
                    <a:pt x="156" y="661"/>
                  </a:lnTo>
                  <a:lnTo>
                    <a:pt x="215" y="700"/>
                  </a:lnTo>
                  <a:lnTo>
                    <a:pt x="292" y="719"/>
                  </a:lnTo>
                  <a:lnTo>
                    <a:pt x="428" y="719"/>
                  </a:lnTo>
                  <a:lnTo>
                    <a:pt x="506" y="700"/>
                  </a:lnTo>
                  <a:lnTo>
                    <a:pt x="564" y="661"/>
                  </a:lnTo>
                  <a:lnTo>
                    <a:pt x="603" y="622"/>
                  </a:lnTo>
                  <a:lnTo>
                    <a:pt x="662" y="564"/>
                  </a:lnTo>
                  <a:lnTo>
                    <a:pt x="681" y="505"/>
                  </a:lnTo>
                  <a:lnTo>
                    <a:pt x="700" y="428"/>
                  </a:lnTo>
                  <a:lnTo>
                    <a:pt x="720" y="369"/>
                  </a:lnTo>
                  <a:lnTo>
                    <a:pt x="700" y="291"/>
                  </a:lnTo>
                  <a:lnTo>
                    <a:pt x="681" y="233"/>
                  </a:lnTo>
                  <a:lnTo>
                    <a:pt x="662" y="155"/>
                  </a:lnTo>
                  <a:lnTo>
                    <a:pt x="603" y="117"/>
                  </a:lnTo>
                  <a:lnTo>
                    <a:pt x="564" y="58"/>
                  </a:lnTo>
                  <a:lnTo>
                    <a:pt x="506" y="39"/>
                  </a:lnTo>
                  <a:lnTo>
                    <a:pt x="428" y="19"/>
                  </a:lnTo>
                  <a:lnTo>
                    <a:pt x="351"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6255425" y="38507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34"/>
                  </a:lnTo>
                  <a:lnTo>
                    <a:pt x="0" y="292"/>
                  </a:lnTo>
                  <a:lnTo>
                    <a:pt x="0" y="370"/>
                  </a:lnTo>
                  <a:lnTo>
                    <a:pt x="0" y="428"/>
                  </a:lnTo>
                  <a:lnTo>
                    <a:pt x="20" y="506"/>
                  </a:lnTo>
                  <a:lnTo>
                    <a:pt x="58" y="564"/>
                  </a:lnTo>
                  <a:lnTo>
                    <a:pt x="97" y="622"/>
                  </a:lnTo>
                  <a:lnTo>
                    <a:pt x="156" y="661"/>
                  </a:lnTo>
                  <a:lnTo>
                    <a:pt x="214" y="700"/>
                  </a:lnTo>
                  <a:lnTo>
                    <a:pt x="272" y="719"/>
                  </a:lnTo>
                  <a:lnTo>
                    <a:pt x="428" y="719"/>
                  </a:lnTo>
                  <a:lnTo>
                    <a:pt x="486" y="700"/>
                  </a:lnTo>
                  <a:lnTo>
                    <a:pt x="544" y="661"/>
                  </a:lnTo>
                  <a:lnTo>
                    <a:pt x="603" y="622"/>
                  </a:lnTo>
                  <a:lnTo>
                    <a:pt x="641" y="564"/>
                  </a:lnTo>
                  <a:lnTo>
                    <a:pt x="680" y="506"/>
                  </a:lnTo>
                  <a:lnTo>
                    <a:pt x="700" y="447"/>
                  </a:lnTo>
                  <a:lnTo>
                    <a:pt x="719" y="370"/>
                  </a:lnTo>
                  <a:lnTo>
                    <a:pt x="700" y="292"/>
                  </a:lnTo>
                  <a:lnTo>
                    <a:pt x="680" y="234"/>
                  </a:lnTo>
                  <a:lnTo>
                    <a:pt x="641" y="175"/>
                  </a:lnTo>
                  <a:lnTo>
                    <a:pt x="603" y="117"/>
                  </a:lnTo>
                  <a:lnTo>
                    <a:pt x="544" y="78"/>
                  </a:lnTo>
                  <a:lnTo>
                    <a:pt x="486" y="39"/>
                  </a:lnTo>
                  <a:lnTo>
                    <a:pt x="428" y="20"/>
                  </a:lnTo>
                  <a:lnTo>
                    <a:pt x="350"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6271450" y="3883750"/>
              <a:ext cx="18000" cy="18000"/>
            </a:xfrm>
            <a:custGeom>
              <a:avLst/>
              <a:gdLst/>
              <a:ahLst/>
              <a:cxnLst/>
              <a:rect l="l" t="t" r="r" b="b"/>
              <a:pathLst>
                <a:path w="720" h="720" extrusionOk="0">
                  <a:moveTo>
                    <a:pt x="292" y="1"/>
                  </a:moveTo>
                  <a:lnTo>
                    <a:pt x="214" y="20"/>
                  </a:lnTo>
                  <a:lnTo>
                    <a:pt x="156" y="59"/>
                  </a:lnTo>
                  <a:lnTo>
                    <a:pt x="117" y="98"/>
                  </a:lnTo>
                  <a:lnTo>
                    <a:pt x="59" y="156"/>
                  </a:lnTo>
                  <a:lnTo>
                    <a:pt x="39" y="215"/>
                  </a:lnTo>
                  <a:lnTo>
                    <a:pt x="0" y="292"/>
                  </a:lnTo>
                  <a:lnTo>
                    <a:pt x="0" y="351"/>
                  </a:lnTo>
                  <a:lnTo>
                    <a:pt x="0" y="428"/>
                  </a:lnTo>
                  <a:lnTo>
                    <a:pt x="20" y="506"/>
                  </a:lnTo>
                  <a:lnTo>
                    <a:pt x="59" y="564"/>
                  </a:lnTo>
                  <a:lnTo>
                    <a:pt x="98" y="603"/>
                  </a:lnTo>
                  <a:lnTo>
                    <a:pt x="156" y="661"/>
                  </a:lnTo>
                  <a:lnTo>
                    <a:pt x="214" y="681"/>
                  </a:lnTo>
                  <a:lnTo>
                    <a:pt x="292" y="720"/>
                  </a:lnTo>
                  <a:lnTo>
                    <a:pt x="428" y="720"/>
                  </a:lnTo>
                  <a:lnTo>
                    <a:pt x="506" y="681"/>
                  </a:lnTo>
                  <a:lnTo>
                    <a:pt x="564" y="661"/>
                  </a:lnTo>
                  <a:lnTo>
                    <a:pt x="622" y="623"/>
                  </a:lnTo>
                  <a:lnTo>
                    <a:pt x="661" y="564"/>
                  </a:lnTo>
                  <a:lnTo>
                    <a:pt x="700" y="506"/>
                  </a:lnTo>
                  <a:lnTo>
                    <a:pt x="719" y="428"/>
                  </a:lnTo>
                  <a:lnTo>
                    <a:pt x="719" y="370"/>
                  </a:lnTo>
                  <a:lnTo>
                    <a:pt x="719" y="292"/>
                  </a:lnTo>
                  <a:lnTo>
                    <a:pt x="700" y="215"/>
                  </a:lnTo>
                  <a:lnTo>
                    <a:pt x="661" y="156"/>
                  </a:lnTo>
                  <a:lnTo>
                    <a:pt x="622" y="98"/>
                  </a:lnTo>
                  <a:lnTo>
                    <a:pt x="564" y="59"/>
                  </a:lnTo>
                  <a:lnTo>
                    <a:pt x="506" y="20"/>
                  </a:lnTo>
                  <a:lnTo>
                    <a:pt x="428"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4"/>
            <p:cNvSpPr/>
            <p:nvPr/>
          </p:nvSpPr>
          <p:spPr>
            <a:xfrm>
              <a:off x="6287975" y="39124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14"/>
                  </a:lnTo>
                  <a:lnTo>
                    <a:pt x="0" y="292"/>
                  </a:lnTo>
                  <a:lnTo>
                    <a:pt x="0" y="369"/>
                  </a:lnTo>
                  <a:lnTo>
                    <a:pt x="0" y="428"/>
                  </a:lnTo>
                  <a:lnTo>
                    <a:pt x="20" y="506"/>
                  </a:lnTo>
                  <a:lnTo>
                    <a:pt x="58" y="564"/>
                  </a:lnTo>
                  <a:lnTo>
                    <a:pt x="97" y="622"/>
                  </a:lnTo>
                  <a:lnTo>
                    <a:pt x="156" y="661"/>
                  </a:lnTo>
                  <a:lnTo>
                    <a:pt x="214" y="700"/>
                  </a:lnTo>
                  <a:lnTo>
                    <a:pt x="272" y="719"/>
                  </a:lnTo>
                  <a:lnTo>
                    <a:pt x="428" y="719"/>
                  </a:lnTo>
                  <a:lnTo>
                    <a:pt x="486" y="700"/>
                  </a:lnTo>
                  <a:lnTo>
                    <a:pt x="544" y="661"/>
                  </a:lnTo>
                  <a:lnTo>
                    <a:pt x="602" y="622"/>
                  </a:lnTo>
                  <a:lnTo>
                    <a:pt x="641" y="564"/>
                  </a:lnTo>
                  <a:lnTo>
                    <a:pt x="680" y="506"/>
                  </a:lnTo>
                  <a:lnTo>
                    <a:pt x="700" y="428"/>
                  </a:lnTo>
                  <a:lnTo>
                    <a:pt x="719" y="369"/>
                  </a:lnTo>
                  <a:lnTo>
                    <a:pt x="700" y="292"/>
                  </a:lnTo>
                  <a:lnTo>
                    <a:pt x="680" y="214"/>
                  </a:lnTo>
                  <a:lnTo>
                    <a:pt x="641" y="156"/>
                  </a:lnTo>
                  <a:lnTo>
                    <a:pt x="602" y="117"/>
                  </a:lnTo>
                  <a:lnTo>
                    <a:pt x="544" y="59"/>
                  </a:lnTo>
                  <a:lnTo>
                    <a:pt x="486" y="39"/>
                  </a:lnTo>
                  <a:lnTo>
                    <a:pt x="428" y="20"/>
                  </a:lnTo>
                  <a:lnTo>
                    <a:pt x="350" y="0"/>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30"/>
          <p:cNvSpPr txBox="1"/>
          <p:nvPr/>
        </p:nvSpPr>
        <p:spPr>
          <a:xfrm>
            <a:off x="147162" y="175118"/>
            <a:ext cx="9144001" cy="1732590"/>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4000" b="1">
                <a:solidFill>
                  <a:schemeClr val="tx2"/>
                </a:solidFill>
                <a:latin typeface="Arial" panose="020B0604020202020204" pitchFamily="34" charset="0"/>
                <a:cs typeface="Arial" panose="020B0604020202020204" pitchFamily="34" charset="0"/>
              </a:rPr>
              <a:t>BÀI 9: </a:t>
            </a:r>
          </a:p>
          <a:p>
            <a:pPr algn="ctr">
              <a:lnSpc>
                <a:spcPct val="150000"/>
              </a:lnSpc>
            </a:pPr>
            <a:r>
              <a:rPr lang="en-US" sz="4000" b="1">
                <a:solidFill>
                  <a:schemeClr val="accent5">
                    <a:lumMod val="10000"/>
                  </a:schemeClr>
                </a:solidFill>
                <a:latin typeface="Arial" panose="020B0604020202020204" pitchFamily="34" charset="0"/>
                <a:cs typeface="Arial" panose="020B0604020202020204" pitchFamily="34" charset="0"/>
              </a:rPr>
              <a:t>SỰ TÍCH CON RỒNG CHÁU TIÊN </a:t>
            </a:r>
            <a:endParaRPr lang="en-US" sz="4000" b="1" dirty="0">
              <a:solidFill>
                <a:schemeClr val="accent4">
                  <a:lumMod val="25000"/>
                </a:schemeClr>
              </a:solidFill>
              <a:latin typeface="Arial" panose="020B0604020202020204" pitchFamily="34" charset="0"/>
              <a:cs typeface="Arial" panose="020B0604020202020204" pitchFamily="34" charset="0"/>
            </a:endParaRPr>
          </a:p>
        </p:txBody>
      </p:sp>
      <p:sp>
        <p:nvSpPr>
          <p:cNvPr id="57" name="Rectangle 56"/>
          <p:cNvSpPr/>
          <p:nvPr/>
        </p:nvSpPr>
        <p:spPr>
          <a:xfrm>
            <a:off x="1135023" y="1897107"/>
            <a:ext cx="7168281" cy="286232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nl-NL" sz="4000" b="1">
                <a:solidFill>
                  <a:schemeClr val="accent4">
                    <a:lumMod val="50000"/>
                  </a:schemeClr>
                </a:solidFill>
                <a:latin typeface="Arial" panose="020B0604020202020204" pitchFamily="34" charset="0"/>
                <a:cs typeface="Arial" panose="020B0604020202020204" pitchFamily="34" charset="0"/>
              </a:rPr>
              <a:t>TIẾT 3: VIẾT </a:t>
            </a:r>
          </a:p>
          <a:p>
            <a:pPr algn="ctr">
              <a:lnSpc>
                <a:spcPct val="150000"/>
              </a:lnSpc>
            </a:pPr>
            <a:r>
              <a:rPr lang="nl-NL" sz="4000" b="1">
                <a:solidFill>
                  <a:schemeClr val="tx1"/>
                </a:solidFill>
                <a:latin typeface="Arial" panose="020B0604020202020204" pitchFamily="34" charset="0"/>
                <a:cs typeface="Arial" panose="020B0604020202020204" pitchFamily="34" charset="0"/>
              </a:rPr>
              <a:t>LẬP DÀN Ý CHO BÀI VĂN </a:t>
            </a:r>
          </a:p>
          <a:p>
            <a:pPr algn="ctr">
              <a:lnSpc>
                <a:spcPct val="150000"/>
              </a:lnSpc>
            </a:pPr>
            <a:r>
              <a:rPr lang="nl-NL" sz="4000" b="1">
                <a:solidFill>
                  <a:schemeClr val="tx1"/>
                </a:solidFill>
                <a:latin typeface="Arial" panose="020B0604020202020204" pitchFamily="34" charset="0"/>
                <a:cs typeface="Arial" panose="020B0604020202020204" pitchFamily="34" charset="0"/>
              </a:rPr>
              <a:t>KỂ LẠI MỘT CÂU CHUYỆN</a:t>
            </a:r>
            <a:endParaRPr lang="en-US" sz="4000" b="1">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grpSp>
        <p:nvGrpSpPr>
          <p:cNvPr id="1465" name="Google Shape;1465;p37"/>
          <p:cNvGrpSpPr/>
          <p:nvPr/>
        </p:nvGrpSpPr>
        <p:grpSpPr>
          <a:xfrm rot="10800000" flipH="1">
            <a:off x="8532550" y="2108375"/>
            <a:ext cx="409500" cy="463375"/>
            <a:chOff x="201950" y="103975"/>
            <a:chExt cx="409500" cy="463375"/>
          </a:xfrm>
        </p:grpSpPr>
        <p:sp>
          <p:nvSpPr>
            <p:cNvPr id="1466" name="Google Shape;1466;p37"/>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7"/>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37"/>
          <p:cNvGrpSpPr/>
          <p:nvPr/>
        </p:nvGrpSpPr>
        <p:grpSpPr>
          <a:xfrm>
            <a:off x="8012044" y="1137775"/>
            <a:ext cx="837453" cy="827603"/>
            <a:chOff x="5149750" y="3034050"/>
            <a:chExt cx="952300" cy="941100"/>
          </a:xfrm>
        </p:grpSpPr>
        <p:sp>
          <p:nvSpPr>
            <p:cNvPr id="1472" name="Google Shape;1472;p37"/>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7"/>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7"/>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7"/>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7"/>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7"/>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7"/>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7"/>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7"/>
            <p:cNvSpPr/>
            <p:nvPr/>
          </p:nvSpPr>
          <p:spPr>
            <a:xfrm>
              <a:off x="5883300" y="3052575"/>
              <a:ext cx="14650" cy="39000"/>
            </a:xfrm>
            <a:custGeom>
              <a:avLst/>
              <a:gdLst/>
              <a:ahLst/>
              <a:cxnLst/>
              <a:rect l="l" t="t" r="r" b="b"/>
              <a:pathLst>
                <a:path w="586" h="1560" fill="none" extrusionOk="0">
                  <a:moveTo>
                    <a:pt x="488" y="20"/>
                  </a:moveTo>
                  <a:lnTo>
                    <a:pt x="488" y="20"/>
                  </a:lnTo>
                  <a:lnTo>
                    <a:pt x="469" y="20"/>
                  </a:lnTo>
                  <a:lnTo>
                    <a:pt x="449" y="59"/>
                  </a:lnTo>
                  <a:lnTo>
                    <a:pt x="449" y="59"/>
                  </a:lnTo>
                  <a:lnTo>
                    <a:pt x="352" y="215"/>
                  </a:lnTo>
                  <a:lnTo>
                    <a:pt x="254" y="390"/>
                  </a:lnTo>
                  <a:lnTo>
                    <a:pt x="254" y="390"/>
                  </a:lnTo>
                  <a:lnTo>
                    <a:pt x="176" y="565"/>
                  </a:lnTo>
                  <a:lnTo>
                    <a:pt x="118" y="741"/>
                  </a:lnTo>
                  <a:lnTo>
                    <a:pt x="118" y="741"/>
                  </a:lnTo>
                  <a:lnTo>
                    <a:pt x="79" y="916"/>
                  </a:lnTo>
                  <a:lnTo>
                    <a:pt x="40" y="1111"/>
                  </a:lnTo>
                  <a:lnTo>
                    <a:pt x="20" y="1306"/>
                  </a:lnTo>
                  <a:lnTo>
                    <a:pt x="1" y="1501"/>
                  </a:lnTo>
                  <a:lnTo>
                    <a:pt x="1" y="1501"/>
                  </a:lnTo>
                  <a:lnTo>
                    <a:pt x="20" y="1520"/>
                  </a:lnTo>
                  <a:lnTo>
                    <a:pt x="40" y="1540"/>
                  </a:lnTo>
                  <a:lnTo>
                    <a:pt x="79" y="1559"/>
                  </a:lnTo>
                  <a:lnTo>
                    <a:pt x="79" y="1559"/>
                  </a:lnTo>
                  <a:lnTo>
                    <a:pt x="118" y="1559"/>
                  </a:lnTo>
                  <a:lnTo>
                    <a:pt x="137" y="1540"/>
                  </a:lnTo>
                  <a:lnTo>
                    <a:pt x="157" y="1481"/>
                  </a:lnTo>
                  <a:lnTo>
                    <a:pt x="157" y="1481"/>
                  </a:lnTo>
                  <a:lnTo>
                    <a:pt x="157" y="1345"/>
                  </a:lnTo>
                  <a:lnTo>
                    <a:pt x="157" y="1345"/>
                  </a:lnTo>
                  <a:lnTo>
                    <a:pt x="157" y="1345"/>
                  </a:lnTo>
                  <a:lnTo>
                    <a:pt x="157" y="1325"/>
                  </a:lnTo>
                  <a:lnTo>
                    <a:pt x="157" y="1345"/>
                  </a:lnTo>
                  <a:lnTo>
                    <a:pt x="157" y="1345"/>
                  </a:lnTo>
                  <a:lnTo>
                    <a:pt x="196" y="1052"/>
                  </a:lnTo>
                  <a:lnTo>
                    <a:pt x="196" y="1052"/>
                  </a:lnTo>
                  <a:lnTo>
                    <a:pt x="235" y="877"/>
                  </a:lnTo>
                  <a:lnTo>
                    <a:pt x="274" y="721"/>
                  </a:lnTo>
                  <a:lnTo>
                    <a:pt x="274" y="721"/>
                  </a:lnTo>
                  <a:lnTo>
                    <a:pt x="274" y="721"/>
                  </a:lnTo>
                  <a:lnTo>
                    <a:pt x="410" y="409"/>
                  </a:lnTo>
                  <a:lnTo>
                    <a:pt x="410" y="409"/>
                  </a:lnTo>
                  <a:lnTo>
                    <a:pt x="488" y="254"/>
                  </a:lnTo>
                  <a:lnTo>
                    <a:pt x="585" y="117"/>
                  </a:lnTo>
                  <a:lnTo>
                    <a:pt x="585" y="117"/>
                  </a:lnTo>
                  <a:lnTo>
                    <a:pt x="585" y="78"/>
                  </a:lnTo>
                  <a:lnTo>
                    <a:pt x="585" y="59"/>
                  </a:lnTo>
                  <a:lnTo>
                    <a:pt x="585" y="59"/>
                  </a:lnTo>
                  <a:lnTo>
                    <a:pt x="546" y="20"/>
                  </a:lnTo>
                  <a:lnTo>
                    <a:pt x="546" y="20"/>
                  </a:lnTo>
                  <a:lnTo>
                    <a:pt x="527" y="0"/>
                  </a:lnTo>
                  <a:lnTo>
                    <a:pt x="527" y="0"/>
                  </a:lnTo>
                  <a:lnTo>
                    <a:pt x="48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7"/>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7"/>
            <p:cNvSpPr/>
            <p:nvPr/>
          </p:nvSpPr>
          <p:spPr>
            <a:xfrm>
              <a:off x="5890125" y="3070600"/>
              <a:ext cx="25" cy="500"/>
            </a:xfrm>
            <a:custGeom>
              <a:avLst/>
              <a:gdLst/>
              <a:ahLst/>
              <a:cxnLst/>
              <a:rect l="l" t="t" r="r" b="b"/>
              <a:pathLst>
                <a:path w="1" h="20" fill="none" extrusionOk="0">
                  <a:moveTo>
                    <a:pt x="1" y="20"/>
                  </a:moveTo>
                  <a:lnTo>
                    <a:pt x="1" y="0"/>
                  </a:lnTo>
                  <a:lnTo>
                    <a:pt x="1"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7"/>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7"/>
            <p:cNvSpPr/>
            <p:nvPr/>
          </p:nvSpPr>
          <p:spPr>
            <a:xfrm>
              <a:off x="5821450" y="3075475"/>
              <a:ext cx="19025" cy="71625"/>
            </a:xfrm>
            <a:custGeom>
              <a:avLst/>
              <a:gdLst/>
              <a:ahLst/>
              <a:cxnLst/>
              <a:rect l="l" t="t" r="r" b="b"/>
              <a:pathLst>
                <a:path w="761" h="2865" fill="none" extrusionOk="0">
                  <a:moveTo>
                    <a:pt x="624" y="39"/>
                  </a:moveTo>
                  <a:lnTo>
                    <a:pt x="624" y="39"/>
                  </a:lnTo>
                  <a:lnTo>
                    <a:pt x="468" y="351"/>
                  </a:lnTo>
                  <a:lnTo>
                    <a:pt x="332" y="682"/>
                  </a:lnTo>
                  <a:lnTo>
                    <a:pt x="332" y="682"/>
                  </a:lnTo>
                  <a:lnTo>
                    <a:pt x="234" y="994"/>
                  </a:lnTo>
                  <a:lnTo>
                    <a:pt x="137" y="1325"/>
                  </a:lnTo>
                  <a:lnTo>
                    <a:pt x="137" y="1325"/>
                  </a:lnTo>
                  <a:lnTo>
                    <a:pt x="59" y="1676"/>
                  </a:lnTo>
                  <a:lnTo>
                    <a:pt x="20" y="2046"/>
                  </a:lnTo>
                  <a:lnTo>
                    <a:pt x="0" y="2397"/>
                  </a:lnTo>
                  <a:lnTo>
                    <a:pt x="20" y="2572"/>
                  </a:lnTo>
                  <a:lnTo>
                    <a:pt x="39" y="2747"/>
                  </a:lnTo>
                  <a:lnTo>
                    <a:pt x="39" y="2747"/>
                  </a:lnTo>
                  <a:lnTo>
                    <a:pt x="59" y="2806"/>
                  </a:lnTo>
                  <a:lnTo>
                    <a:pt x="78" y="2845"/>
                  </a:lnTo>
                  <a:lnTo>
                    <a:pt x="78" y="2845"/>
                  </a:lnTo>
                  <a:lnTo>
                    <a:pt x="117" y="2864"/>
                  </a:lnTo>
                  <a:lnTo>
                    <a:pt x="176" y="2864"/>
                  </a:lnTo>
                  <a:lnTo>
                    <a:pt x="176" y="2864"/>
                  </a:lnTo>
                  <a:lnTo>
                    <a:pt x="215" y="2845"/>
                  </a:lnTo>
                  <a:lnTo>
                    <a:pt x="254" y="2825"/>
                  </a:lnTo>
                  <a:lnTo>
                    <a:pt x="273" y="2786"/>
                  </a:lnTo>
                  <a:lnTo>
                    <a:pt x="273" y="2747"/>
                  </a:lnTo>
                  <a:lnTo>
                    <a:pt x="273" y="2747"/>
                  </a:lnTo>
                  <a:lnTo>
                    <a:pt x="254" y="2338"/>
                  </a:lnTo>
                  <a:lnTo>
                    <a:pt x="254" y="2338"/>
                  </a:lnTo>
                  <a:lnTo>
                    <a:pt x="254" y="2124"/>
                  </a:lnTo>
                  <a:lnTo>
                    <a:pt x="254" y="1890"/>
                  </a:lnTo>
                  <a:lnTo>
                    <a:pt x="254" y="1890"/>
                  </a:lnTo>
                  <a:lnTo>
                    <a:pt x="254" y="1910"/>
                  </a:lnTo>
                  <a:lnTo>
                    <a:pt x="254" y="1910"/>
                  </a:lnTo>
                  <a:lnTo>
                    <a:pt x="273" y="1617"/>
                  </a:lnTo>
                  <a:lnTo>
                    <a:pt x="332" y="1306"/>
                  </a:lnTo>
                  <a:lnTo>
                    <a:pt x="332" y="1306"/>
                  </a:lnTo>
                  <a:lnTo>
                    <a:pt x="390" y="1033"/>
                  </a:lnTo>
                  <a:lnTo>
                    <a:pt x="488" y="740"/>
                  </a:lnTo>
                  <a:lnTo>
                    <a:pt x="488" y="740"/>
                  </a:lnTo>
                  <a:lnTo>
                    <a:pt x="604" y="409"/>
                  </a:lnTo>
                  <a:lnTo>
                    <a:pt x="741" y="97"/>
                  </a:lnTo>
                  <a:lnTo>
                    <a:pt x="741" y="97"/>
                  </a:lnTo>
                  <a:lnTo>
                    <a:pt x="760" y="78"/>
                  </a:lnTo>
                  <a:lnTo>
                    <a:pt x="741" y="39"/>
                  </a:lnTo>
                  <a:lnTo>
                    <a:pt x="721" y="0"/>
                  </a:lnTo>
                  <a:lnTo>
                    <a:pt x="721" y="0"/>
                  </a:lnTo>
                  <a:lnTo>
                    <a:pt x="682" y="0"/>
                  </a:lnTo>
                  <a:lnTo>
                    <a:pt x="682" y="0"/>
                  </a:lnTo>
                  <a:lnTo>
                    <a:pt x="643" y="0"/>
                  </a:lnTo>
                  <a:lnTo>
                    <a:pt x="624"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7"/>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7"/>
            <p:cNvSpPr/>
            <p:nvPr/>
          </p:nvSpPr>
          <p:spPr>
            <a:xfrm>
              <a:off x="5755700" y="3123200"/>
              <a:ext cx="15600" cy="93050"/>
            </a:xfrm>
            <a:custGeom>
              <a:avLst/>
              <a:gdLst/>
              <a:ahLst/>
              <a:cxnLst/>
              <a:rect l="l" t="t" r="r" b="b"/>
              <a:pathLst>
                <a:path w="624" h="3722" fill="none" extrusionOk="0">
                  <a:moveTo>
                    <a:pt x="370" y="39"/>
                  </a:moveTo>
                  <a:lnTo>
                    <a:pt x="370" y="39"/>
                  </a:lnTo>
                  <a:lnTo>
                    <a:pt x="253" y="449"/>
                  </a:lnTo>
                  <a:lnTo>
                    <a:pt x="137" y="838"/>
                  </a:lnTo>
                  <a:lnTo>
                    <a:pt x="137" y="838"/>
                  </a:lnTo>
                  <a:lnTo>
                    <a:pt x="98" y="1092"/>
                  </a:lnTo>
                  <a:lnTo>
                    <a:pt x="59" y="1325"/>
                  </a:lnTo>
                  <a:lnTo>
                    <a:pt x="0" y="1813"/>
                  </a:lnTo>
                  <a:lnTo>
                    <a:pt x="0" y="1813"/>
                  </a:lnTo>
                  <a:lnTo>
                    <a:pt x="0" y="2300"/>
                  </a:lnTo>
                  <a:lnTo>
                    <a:pt x="20" y="2533"/>
                  </a:lnTo>
                  <a:lnTo>
                    <a:pt x="39" y="2787"/>
                  </a:lnTo>
                  <a:lnTo>
                    <a:pt x="39" y="2787"/>
                  </a:lnTo>
                  <a:lnTo>
                    <a:pt x="78" y="3021"/>
                  </a:lnTo>
                  <a:lnTo>
                    <a:pt x="137" y="3235"/>
                  </a:lnTo>
                  <a:lnTo>
                    <a:pt x="137" y="3235"/>
                  </a:lnTo>
                  <a:lnTo>
                    <a:pt x="214" y="3449"/>
                  </a:lnTo>
                  <a:lnTo>
                    <a:pt x="331" y="3644"/>
                  </a:lnTo>
                  <a:lnTo>
                    <a:pt x="331" y="3644"/>
                  </a:lnTo>
                  <a:lnTo>
                    <a:pt x="351" y="3683"/>
                  </a:lnTo>
                  <a:lnTo>
                    <a:pt x="409" y="3702"/>
                  </a:lnTo>
                  <a:lnTo>
                    <a:pt x="468" y="3722"/>
                  </a:lnTo>
                  <a:lnTo>
                    <a:pt x="507" y="3702"/>
                  </a:lnTo>
                  <a:lnTo>
                    <a:pt x="507" y="3702"/>
                  </a:lnTo>
                  <a:lnTo>
                    <a:pt x="565" y="3683"/>
                  </a:lnTo>
                  <a:lnTo>
                    <a:pt x="604" y="3625"/>
                  </a:lnTo>
                  <a:lnTo>
                    <a:pt x="624" y="3566"/>
                  </a:lnTo>
                  <a:lnTo>
                    <a:pt x="624" y="3508"/>
                  </a:lnTo>
                  <a:lnTo>
                    <a:pt x="624" y="3508"/>
                  </a:lnTo>
                  <a:lnTo>
                    <a:pt x="468" y="3079"/>
                  </a:lnTo>
                  <a:lnTo>
                    <a:pt x="468" y="3079"/>
                  </a:lnTo>
                  <a:lnTo>
                    <a:pt x="390" y="2865"/>
                  </a:lnTo>
                  <a:lnTo>
                    <a:pt x="351" y="2631"/>
                  </a:lnTo>
                  <a:lnTo>
                    <a:pt x="351" y="2631"/>
                  </a:lnTo>
                  <a:lnTo>
                    <a:pt x="351" y="2631"/>
                  </a:lnTo>
                  <a:lnTo>
                    <a:pt x="292" y="2339"/>
                  </a:lnTo>
                  <a:lnTo>
                    <a:pt x="273" y="2066"/>
                  </a:lnTo>
                  <a:lnTo>
                    <a:pt x="273" y="2066"/>
                  </a:lnTo>
                  <a:lnTo>
                    <a:pt x="253" y="1735"/>
                  </a:lnTo>
                  <a:lnTo>
                    <a:pt x="253" y="1423"/>
                  </a:lnTo>
                  <a:lnTo>
                    <a:pt x="253" y="1423"/>
                  </a:lnTo>
                  <a:lnTo>
                    <a:pt x="253" y="1462"/>
                  </a:lnTo>
                  <a:lnTo>
                    <a:pt x="253" y="1462"/>
                  </a:lnTo>
                  <a:lnTo>
                    <a:pt x="292" y="1131"/>
                  </a:lnTo>
                  <a:lnTo>
                    <a:pt x="331" y="799"/>
                  </a:lnTo>
                  <a:lnTo>
                    <a:pt x="331" y="799"/>
                  </a:lnTo>
                  <a:lnTo>
                    <a:pt x="409" y="468"/>
                  </a:lnTo>
                  <a:lnTo>
                    <a:pt x="487" y="156"/>
                  </a:lnTo>
                  <a:lnTo>
                    <a:pt x="487" y="176"/>
                  </a:lnTo>
                  <a:lnTo>
                    <a:pt x="487" y="176"/>
                  </a:lnTo>
                  <a:lnTo>
                    <a:pt x="507" y="98"/>
                  </a:lnTo>
                  <a:lnTo>
                    <a:pt x="507" y="98"/>
                  </a:lnTo>
                  <a:lnTo>
                    <a:pt x="507" y="39"/>
                  </a:lnTo>
                  <a:lnTo>
                    <a:pt x="507" y="20"/>
                  </a:lnTo>
                  <a:lnTo>
                    <a:pt x="468" y="1"/>
                  </a:lnTo>
                  <a:lnTo>
                    <a:pt x="468" y="1"/>
                  </a:lnTo>
                  <a:lnTo>
                    <a:pt x="448" y="1"/>
                  </a:lnTo>
                  <a:lnTo>
                    <a:pt x="448" y="1"/>
                  </a:lnTo>
                  <a:lnTo>
                    <a:pt x="409" y="1"/>
                  </a:lnTo>
                  <a:lnTo>
                    <a:pt x="370"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7"/>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7"/>
            <p:cNvSpPr/>
            <p:nvPr/>
          </p:nvSpPr>
          <p:spPr>
            <a:xfrm>
              <a:off x="5884775" y="3083750"/>
              <a:ext cx="59450" cy="11225"/>
            </a:xfrm>
            <a:custGeom>
              <a:avLst/>
              <a:gdLst/>
              <a:ahLst/>
              <a:cxnLst/>
              <a:rect l="l" t="t" r="r" b="b"/>
              <a:pathLst>
                <a:path w="2378" h="449" fill="none" extrusionOk="0">
                  <a:moveTo>
                    <a:pt x="2280" y="0"/>
                  </a:moveTo>
                  <a:lnTo>
                    <a:pt x="2280" y="0"/>
                  </a:lnTo>
                  <a:lnTo>
                    <a:pt x="1520" y="176"/>
                  </a:lnTo>
                  <a:lnTo>
                    <a:pt x="1540" y="176"/>
                  </a:lnTo>
                  <a:lnTo>
                    <a:pt x="1540" y="176"/>
                  </a:lnTo>
                  <a:lnTo>
                    <a:pt x="1014" y="273"/>
                  </a:lnTo>
                  <a:lnTo>
                    <a:pt x="1014" y="273"/>
                  </a:lnTo>
                  <a:lnTo>
                    <a:pt x="760" y="293"/>
                  </a:lnTo>
                  <a:lnTo>
                    <a:pt x="507" y="293"/>
                  </a:lnTo>
                  <a:lnTo>
                    <a:pt x="507" y="293"/>
                  </a:lnTo>
                  <a:lnTo>
                    <a:pt x="312" y="273"/>
                  </a:lnTo>
                  <a:lnTo>
                    <a:pt x="312" y="273"/>
                  </a:lnTo>
                  <a:lnTo>
                    <a:pt x="117" y="215"/>
                  </a:lnTo>
                  <a:lnTo>
                    <a:pt x="117" y="215"/>
                  </a:lnTo>
                  <a:lnTo>
                    <a:pt x="78" y="215"/>
                  </a:lnTo>
                  <a:lnTo>
                    <a:pt x="39" y="234"/>
                  </a:lnTo>
                  <a:lnTo>
                    <a:pt x="39" y="234"/>
                  </a:lnTo>
                  <a:lnTo>
                    <a:pt x="20" y="273"/>
                  </a:lnTo>
                  <a:lnTo>
                    <a:pt x="0" y="293"/>
                  </a:lnTo>
                  <a:lnTo>
                    <a:pt x="0" y="293"/>
                  </a:lnTo>
                  <a:lnTo>
                    <a:pt x="0" y="332"/>
                  </a:lnTo>
                  <a:lnTo>
                    <a:pt x="20" y="370"/>
                  </a:lnTo>
                  <a:lnTo>
                    <a:pt x="39" y="390"/>
                  </a:lnTo>
                  <a:lnTo>
                    <a:pt x="78" y="409"/>
                  </a:lnTo>
                  <a:lnTo>
                    <a:pt x="78" y="409"/>
                  </a:lnTo>
                  <a:lnTo>
                    <a:pt x="332" y="429"/>
                  </a:lnTo>
                  <a:lnTo>
                    <a:pt x="332" y="429"/>
                  </a:lnTo>
                  <a:lnTo>
                    <a:pt x="624" y="448"/>
                  </a:lnTo>
                  <a:lnTo>
                    <a:pt x="624" y="448"/>
                  </a:lnTo>
                  <a:lnTo>
                    <a:pt x="897" y="429"/>
                  </a:lnTo>
                  <a:lnTo>
                    <a:pt x="1189" y="390"/>
                  </a:lnTo>
                  <a:lnTo>
                    <a:pt x="1189" y="390"/>
                  </a:lnTo>
                  <a:lnTo>
                    <a:pt x="1462" y="351"/>
                  </a:lnTo>
                  <a:lnTo>
                    <a:pt x="1734" y="293"/>
                  </a:lnTo>
                  <a:lnTo>
                    <a:pt x="1734" y="293"/>
                  </a:lnTo>
                  <a:lnTo>
                    <a:pt x="2338" y="137"/>
                  </a:lnTo>
                  <a:lnTo>
                    <a:pt x="2338" y="137"/>
                  </a:lnTo>
                  <a:lnTo>
                    <a:pt x="2358" y="117"/>
                  </a:lnTo>
                  <a:lnTo>
                    <a:pt x="2377" y="98"/>
                  </a:lnTo>
                  <a:lnTo>
                    <a:pt x="2377" y="98"/>
                  </a:lnTo>
                  <a:lnTo>
                    <a:pt x="2377" y="39"/>
                  </a:lnTo>
                  <a:lnTo>
                    <a:pt x="2377" y="39"/>
                  </a:lnTo>
                  <a:lnTo>
                    <a:pt x="2338" y="0"/>
                  </a:lnTo>
                  <a:lnTo>
                    <a:pt x="2338" y="0"/>
                  </a:lnTo>
                  <a:lnTo>
                    <a:pt x="2319" y="0"/>
                  </a:lnTo>
                  <a:lnTo>
                    <a:pt x="2319" y="0"/>
                  </a:lnTo>
                  <a:lnTo>
                    <a:pt x="22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7"/>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7"/>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7"/>
            <p:cNvSpPr/>
            <p:nvPr/>
          </p:nvSpPr>
          <p:spPr>
            <a:xfrm>
              <a:off x="5832175" y="3126125"/>
              <a:ext cx="97425" cy="23900"/>
            </a:xfrm>
            <a:custGeom>
              <a:avLst/>
              <a:gdLst/>
              <a:ahLst/>
              <a:cxnLst/>
              <a:rect l="l" t="t" r="r" b="b"/>
              <a:pathLst>
                <a:path w="3897" h="956" fill="none" extrusionOk="0">
                  <a:moveTo>
                    <a:pt x="3780" y="0"/>
                  </a:moveTo>
                  <a:lnTo>
                    <a:pt x="3780" y="0"/>
                  </a:lnTo>
                  <a:lnTo>
                    <a:pt x="3741" y="20"/>
                  </a:lnTo>
                  <a:lnTo>
                    <a:pt x="3741" y="20"/>
                  </a:lnTo>
                  <a:lnTo>
                    <a:pt x="3741" y="20"/>
                  </a:lnTo>
                  <a:lnTo>
                    <a:pt x="3410" y="176"/>
                  </a:lnTo>
                  <a:lnTo>
                    <a:pt x="3059" y="312"/>
                  </a:lnTo>
                  <a:lnTo>
                    <a:pt x="2689" y="429"/>
                  </a:lnTo>
                  <a:lnTo>
                    <a:pt x="2338" y="526"/>
                  </a:lnTo>
                  <a:lnTo>
                    <a:pt x="2338" y="526"/>
                  </a:lnTo>
                  <a:lnTo>
                    <a:pt x="2319" y="526"/>
                  </a:lnTo>
                  <a:lnTo>
                    <a:pt x="2319" y="526"/>
                  </a:lnTo>
                  <a:lnTo>
                    <a:pt x="2299" y="526"/>
                  </a:lnTo>
                  <a:lnTo>
                    <a:pt x="2319" y="526"/>
                  </a:lnTo>
                  <a:lnTo>
                    <a:pt x="2319" y="526"/>
                  </a:lnTo>
                  <a:lnTo>
                    <a:pt x="1929" y="604"/>
                  </a:lnTo>
                  <a:lnTo>
                    <a:pt x="1539" y="643"/>
                  </a:lnTo>
                  <a:lnTo>
                    <a:pt x="1539" y="643"/>
                  </a:lnTo>
                  <a:lnTo>
                    <a:pt x="1150" y="682"/>
                  </a:lnTo>
                  <a:lnTo>
                    <a:pt x="740" y="663"/>
                  </a:lnTo>
                  <a:lnTo>
                    <a:pt x="740" y="663"/>
                  </a:lnTo>
                  <a:lnTo>
                    <a:pt x="779" y="682"/>
                  </a:lnTo>
                  <a:lnTo>
                    <a:pt x="779" y="682"/>
                  </a:lnTo>
                  <a:lnTo>
                    <a:pt x="487" y="643"/>
                  </a:lnTo>
                  <a:lnTo>
                    <a:pt x="487" y="643"/>
                  </a:lnTo>
                  <a:lnTo>
                    <a:pt x="175" y="604"/>
                  </a:lnTo>
                  <a:lnTo>
                    <a:pt x="175" y="604"/>
                  </a:lnTo>
                  <a:lnTo>
                    <a:pt x="117" y="604"/>
                  </a:lnTo>
                  <a:lnTo>
                    <a:pt x="59" y="624"/>
                  </a:lnTo>
                  <a:lnTo>
                    <a:pt x="20" y="663"/>
                  </a:lnTo>
                  <a:lnTo>
                    <a:pt x="0" y="721"/>
                  </a:lnTo>
                  <a:lnTo>
                    <a:pt x="0" y="721"/>
                  </a:lnTo>
                  <a:lnTo>
                    <a:pt x="0" y="780"/>
                  </a:lnTo>
                  <a:lnTo>
                    <a:pt x="20" y="838"/>
                  </a:lnTo>
                  <a:lnTo>
                    <a:pt x="59" y="897"/>
                  </a:lnTo>
                  <a:lnTo>
                    <a:pt x="117" y="916"/>
                  </a:lnTo>
                  <a:lnTo>
                    <a:pt x="117" y="916"/>
                  </a:lnTo>
                  <a:lnTo>
                    <a:pt x="370" y="936"/>
                  </a:lnTo>
                  <a:lnTo>
                    <a:pt x="604" y="955"/>
                  </a:lnTo>
                  <a:lnTo>
                    <a:pt x="1091" y="936"/>
                  </a:lnTo>
                  <a:lnTo>
                    <a:pt x="1578" y="877"/>
                  </a:lnTo>
                  <a:lnTo>
                    <a:pt x="2046" y="780"/>
                  </a:lnTo>
                  <a:lnTo>
                    <a:pt x="2046" y="780"/>
                  </a:lnTo>
                  <a:lnTo>
                    <a:pt x="2514" y="663"/>
                  </a:lnTo>
                  <a:lnTo>
                    <a:pt x="2981" y="507"/>
                  </a:lnTo>
                  <a:lnTo>
                    <a:pt x="3429" y="332"/>
                  </a:lnTo>
                  <a:lnTo>
                    <a:pt x="3858" y="117"/>
                  </a:lnTo>
                  <a:lnTo>
                    <a:pt x="3858" y="117"/>
                  </a:lnTo>
                  <a:lnTo>
                    <a:pt x="3877" y="98"/>
                  </a:lnTo>
                  <a:lnTo>
                    <a:pt x="3897" y="78"/>
                  </a:lnTo>
                  <a:lnTo>
                    <a:pt x="3877" y="20"/>
                  </a:lnTo>
                  <a:lnTo>
                    <a:pt x="3877" y="20"/>
                  </a:lnTo>
                  <a:lnTo>
                    <a:pt x="3858" y="0"/>
                  </a:lnTo>
                  <a:lnTo>
                    <a:pt x="3819" y="0"/>
                  </a:lnTo>
                  <a:lnTo>
                    <a:pt x="3819" y="0"/>
                  </a:lnTo>
                  <a:lnTo>
                    <a:pt x="37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7"/>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7"/>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7"/>
            <p:cNvSpPr/>
            <p:nvPr/>
          </p:nvSpPr>
          <p:spPr>
            <a:xfrm>
              <a:off x="5776625" y="3195775"/>
              <a:ext cx="122775" cy="23400"/>
            </a:xfrm>
            <a:custGeom>
              <a:avLst/>
              <a:gdLst/>
              <a:ahLst/>
              <a:cxnLst/>
              <a:rect l="l" t="t" r="r" b="b"/>
              <a:pathLst>
                <a:path w="4911" h="936" fill="none" extrusionOk="0">
                  <a:moveTo>
                    <a:pt x="4813" y="1"/>
                  </a:moveTo>
                  <a:lnTo>
                    <a:pt x="4813" y="1"/>
                  </a:lnTo>
                  <a:lnTo>
                    <a:pt x="3995" y="215"/>
                  </a:lnTo>
                  <a:lnTo>
                    <a:pt x="3177" y="410"/>
                  </a:lnTo>
                  <a:lnTo>
                    <a:pt x="3177" y="410"/>
                  </a:lnTo>
                  <a:lnTo>
                    <a:pt x="3196" y="390"/>
                  </a:lnTo>
                  <a:lnTo>
                    <a:pt x="3196" y="390"/>
                  </a:lnTo>
                  <a:lnTo>
                    <a:pt x="2729" y="488"/>
                  </a:lnTo>
                  <a:lnTo>
                    <a:pt x="2729" y="488"/>
                  </a:lnTo>
                  <a:lnTo>
                    <a:pt x="2183" y="566"/>
                  </a:lnTo>
                  <a:lnTo>
                    <a:pt x="2183" y="566"/>
                  </a:lnTo>
                  <a:lnTo>
                    <a:pt x="1657" y="605"/>
                  </a:lnTo>
                  <a:lnTo>
                    <a:pt x="1404" y="624"/>
                  </a:lnTo>
                  <a:lnTo>
                    <a:pt x="1131" y="605"/>
                  </a:lnTo>
                  <a:lnTo>
                    <a:pt x="1131" y="605"/>
                  </a:lnTo>
                  <a:lnTo>
                    <a:pt x="683" y="566"/>
                  </a:lnTo>
                  <a:lnTo>
                    <a:pt x="235" y="468"/>
                  </a:lnTo>
                  <a:lnTo>
                    <a:pt x="235" y="468"/>
                  </a:lnTo>
                  <a:lnTo>
                    <a:pt x="157" y="468"/>
                  </a:lnTo>
                  <a:lnTo>
                    <a:pt x="79" y="488"/>
                  </a:lnTo>
                  <a:lnTo>
                    <a:pt x="79" y="488"/>
                  </a:lnTo>
                  <a:lnTo>
                    <a:pt x="20" y="546"/>
                  </a:lnTo>
                  <a:lnTo>
                    <a:pt x="1" y="624"/>
                  </a:lnTo>
                  <a:lnTo>
                    <a:pt x="1" y="624"/>
                  </a:lnTo>
                  <a:lnTo>
                    <a:pt x="1" y="702"/>
                  </a:lnTo>
                  <a:lnTo>
                    <a:pt x="20" y="780"/>
                  </a:lnTo>
                  <a:lnTo>
                    <a:pt x="79" y="819"/>
                  </a:lnTo>
                  <a:lnTo>
                    <a:pt x="157" y="858"/>
                  </a:lnTo>
                  <a:lnTo>
                    <a:pt x="157" y="858"/>
                  </a:lnTo>
                  <a:lnTo>
                    <a:pt x="449" y="897"/>
                  </a:lnTo>
                  <a:lnTo>
                    <a:pt x="741" y="936"/>
                  </a:lnTo>
                  <a:lnTo>
                    <a:pt x="1034" y="936"/>
                  </a:lnTo>
                  <a:lnTo>
                    <a:pt x="1345" y="936"/>
                  </a:lnTo>
                  <a:lnTo>
                    <a:pt x="1638" y="916"/>
                  </a:lnTo>
                  <a:lnTo>
                    <a:pt x="1930" y="877"/>
                  </a:lnTo>
                  <a:lnTo>
                    <a:pt x="2514" y="780"/>
                  </a:lnTo>
                  <a:lnTo>
                    <a:pt x="2514" y="780"/>
                  </a:lnTo>
                  <a:lnTo>
                    <a:pt x="3099" y="644"/>
                  </a:lnTo>
                  <a:lnTo>
                    <a:pt x="3664" y="488"/>
                  </a:lnTo>
                  <a:lnTo>
                    <a:pt x="3664" y="488"/>
                  </a:lnTo>
                  <a:lnTo>
                    <a:pt x="4268" y="312"/>
                  </a:lnTo>
                  <a:lnTo>
                    <a:pt x="4872" y="137"/>
                  </a:lnTo>
                  <a:lnTo>
                    <a:pt x="4872" y="137"/>
                  </a:lnTo>
                  <a:lnTo>
                    <a:pt x="4891" y="118"/>
                  </a:lnTo>
                  <a:lnTo>
                    <a:pt x="4911" y="98"/>
                  </a:lnTo>
                  <a:lnTo>
                    <a:pt x="4911" y="40"/>
                  </a:lnTo>
                  <a:lnTo>
                    <a:pt x="4911" y="40"/>
                  </a:lnTo>
                  <a:lnTo>
                    <a:pt x="4872" y="1"/>
                  </a:lnTo>
                  <a:lnTo>
                    <a:pt x="4833" y="1"/>
                  </a:lnTo>
                  <a:lnTo>
                    <a:pt x="4833" y="1"/>
                  </a:lnTo>
                  <a:lnTo>
                    <a:pt x="48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7"/>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rgbClr val="B8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7"/>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7"/>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7"/>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7"/>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7"/>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7"/>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FFBA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7"/>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FFBA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7"/>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7"/>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37"/>
          <p:cNvGrpSpPr/>
          <p:nvPr/>
        </p:nvGrpSpPr>
        <p:grpSpPr>
          <a:xfrm rot="-703236">
            <a:off x="143271" y="4011390"/>
            <a:ext cx="894448" cy="876297"/>
            <a:chOff x="4961725" y="379850"/>
            <a:chExt cx="1031200" cy="1010275"/>
          </a:xfrm>
        </p:grpSpPr>
        <p:sp>
          <p:nvSpPr>
            <p:cNvPr id="1532" name="Google Shape;1532;p37"/>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rgbClr val="FFE2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7"/>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7"/>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37"/>
          <p:cNvGrpSpPr/>
          <p:nvPr/>
        </p:nvGrpSpPr>
        <p:grpSpPr>
          <a:xfrm>
            <a:off x="201950" y="1061563"/>
            <a:ext cx="409500" cy="463375"/>
            <a:chOff x="156150" y="2997438"/>
            <a:chExt cx="409500" cy="463375"/>
          </a:xfrm>
        </p:grpSpPr>
        <p:sp>
          <p:nvSpPr>
            <p:cNvPr id="1607" name="Google Shape;1607;p37"/>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7"/>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37"/>
          <p:cNvGrpSpPr/>
          <p:nvPr/>
        </p:nvGrpSpPr>
        <p:grpSpPr>
          <a:xfrm>
            <a:off x="3520350" y="14838"/>
            <a:ext cx="409500" cy="463375"/>
            <a:chOff x="156150" y="2997438"/>
            <a:chExt cx="409500" cy="463375"/>
          </a:xfrm>
        </p:grpSpPr>
        <p:sp>
          <p:nvSpPr>
            <p:cNvPr id="1610" name="Google Shape;1610;p37"/>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7"/>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2" name="Google Shape;1612;p37"/>
          <p:cNvSpPr/>
          <p:nvPr/>
        </p:nvSpPr>
        <p:spPr>
          <a:xfrm rot="2417287">
            <a:off x="376276" y="1473404"/>
            <a:ext cx="145967" cy="14673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7"/>
          <p:cNvSpPr/>
          <p:nvPr/>
        </p:nvSpPr>
        <p:spPr>
          <a:xfrm flipH="1">
            <a:off x="8849488" y="936587"/>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flipH="1">
            <a:off x="7314088" y="1900075"/>
            <a:ext cx="138233" cy="208296"/>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7"/>
          <p:cNvSpPr/>
          <p:nvPr/>
        </p:nvSpPr>
        <p:spPr>
          <a:xfrm>
            <a:off x="8815849" y="2150025"/>
            <a:ext cx="126190" cy="104381"/>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7"/>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7"/>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7">
            <a:hlinkClick r:id="" action="ppaction://hlinkshowjump?jump=nextslide"/>
          </p:cNvPr>
          <p:cNvSpPr/>
          <p:nvPr/>
        </p:nvSpPr>
        <p:spPr>
          <a:xfrm rot="5400000">
            <a:off x="8169995" y="543375"/>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7">
            <a:hlinkClick r:id="" action="ppaction://hlinkshowjump?jump=nextslide"/>
          </p:cNvPr>
          <p:cNvSpPr/>
          <p:nvPr/>
        </p:nvSpPr>
        <p:spPr>
          <a:xfrm rot="-5400000" flipH="1">
            <a:off x="766688" y="530150"/>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7">
            <a:hlinkClick r:id="" action="ppaction://hlinkshowjump?jump=previousslide"/>
          </p:cNvPr>
          <p:cNvSpPr/>
          <p:nvPr/>
        </p:nvSpPr>
        <p:spPr>
          <a:xfrm rot="-5400000">
            <a:off x="777010" y="523575"/>
            <a:ext cx="207300" cy="3213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7"/>
          <p:cNvSpPr/>
          <p:nvPr/>
        </p:nvSpPr>
        <p:spPr>
          <a:xfrm>
            <a:off x="5964350" y="287723"/>
            <a:ext cx="637690" cy="350111"/>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041;p38"/>
          <p:cNvSpPr/>
          <p:nvPr/>
        </p:nvSpPr>
        <p:spPr>
          <a:xfrm>
            <a:off x="4961594" y="3506516"/>
            <a:ext cx="57349" cy="67861"/>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2" name="Google Shape;3043;p38"/>
          <p:cNvSpPr/>
          <p:nvPr/>
        </p:nvSpPr>
        <p:spPr>
          <a:xfrm>
            <a:off x="1081459" y="1445614"/>
            <a:ext cx="57458" cy="67861"/>
          </a:xfrm>
          <a:custGeom>
            <a:avLst/>
            <a:gdLst/>
            <a:ahLst/>
            <a:cxnLst/>
            <a:rect l="l" t="t" r="r" b="b"/>
            <a:pathLst>
              <a:path w="524" h="524" extrusionOk="0">
                <a:moveTo>
                  <a:pt x="254" y="0"/>
                </a:moveTo>
                <a:cubicBezTo>
                  <a:pt x="254" y="0"/>
                  <a:pt x="236" y="121"/>
                  <a:pt x="232" y="234"/>
                </a:cubicBezTo>
                <a:cubicBezTo>
                  <a:pt x="143" y="240"/>
                  <a:pt x="1" y="268"/>
                  <a:pt x="1" y="268"/>
                </a:cubicBezTo>
                <a:cubicBezTo>
                  <a:pt x="1" y="268"/>
                  <a:pt x="121" y="287"/>
                  <a:pt x="232" y="290"/>
                </a:cubicBezTo>
                <a:cubicBezTo>
                  <a:pt x="235" y="404"/>
                  <a:pt x="256" y="524"/>
                  <a:pt x="256" y="524"/>
                </a:cubicBezTo>
                <a:cubicBezTo>
                  <a:pt x="256" y="524"/>
                  <a:pt x="283" y="381"/>
                  <a:pt x="290" y="292"/>
                </a:cubicBezTo>
                <a:cubicBezTo>
                  <a:pt x="404" y="289"/>
                  <a:pt x="523" y="268"/>
                  <a:pt x="523" y="268"/>
                </a:cubicBezTo>
                <a:cubicBezTo>
                  <a:pt x="523" y="268"/>
                  <a:pt x="379" y="238"/>
                  <a:pt x="290" y="234"/>
                </a:cubicBezTo>
                <a:cubicBezTo>
                  <a:pt x="283" y="145"/>
                  <a:pt x="254" y="0"/>
                  <a:pt x="254"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3" name="Google Shape;3044;p38"/>
          <p:cNvSpPr/>
          <p:nvPr/>
        </p:nvSpPr>
        <p:spPr>
          <a:xfrm>
            <a:off x="4688475" y="1144026"/>
            <a:ext cx="57349" cy="67861"/>
          </a:xfrm>
          <a:custGeom>
            <a:avLst/>
            <a:gdLst/>
            <a:ahLst/>
            <a:cxnLst/>
            <a:rect l="l" t="t" r="r" b="b"/>
            <a:pathLst>
              <a:path w="523" h="524" extrusionOk="0">
                <a:moveTo>
                  <a:pt x="254" y="0"/>
                </a:moveTo>
                <a:cubicBezTo>
                  <a:pt x="254" y="0"/>
                  <a:pt x="236" y="121"/>
                  <a:pt x="232" y="234"/>
                </a:cubicBezTo>
                <a:cubicBezTo>
                  <a:pt x="143" y="240"/>
                  <a:pt x="1" y="269"/>
                  <a:pt x="1" y="269"/>
                </a:cubicBezTo>
                <a:cubicBezTo>
                  <a:pt x="1" y="269"/>
                  <a:pt x="121" y="287"/>
                  <a:pt x="232" y="291"/>
                </a:cubicBezTo>
                <a:cubicBezTo>
                  <a:pt x="234" y="405"/>
                  <a:pt x="255" y="524"/>
                  <a:pt x="255" y="524"/>
                </a:cubicBezTo>
                <a:cubicBezTo>
                  <a:pt x="255" y="524"/>
                  <a:pt x="284" y="381"/>
                  <a:pt x="290" y="292"/>
                </a:cubicBezTo>
                <a:cubicBezTo>
                  <a:pt x="404" y="290"/>
                  <a:pt x="522" y="269"/>
                  <a:pt x="522" y="269"/>
                </a:cubicBezTo>
                <a:cubicBezTo>
                  <a:pt x="522" y="269"/>
                  <a:pt x="379" y="239"/>
                  <a:pt x="290" y="234"/>
                </a:cubicBezTo>
                <a:cubicBezTo>
                  <a:pt x="284" y="145"/>
                  <a:pt x="254" y="0"/>
                  <a:pt x="254"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4" name="Google Shape;3045;p38"/>
          <p:cNvSpPr/>
          <p:nvPr/>
        </p:nvSpPr>
        <p:spPr>
          <a:xfrm>
            <a:off x="6950897" y="346039"/>
            <a:ext cx="129830" cy="129830"/>
          </a:xfrm>
          <a:custGeom>
            <a:avLst/>
            <a:gdLst/>
            <a:ahLst/>
            <a:cxnLst/>
            <a:rect l="l" t="t" r="r" b="b"/>
            <a:pathLst>
              <a:path w="1184" h="1184" extrusionOk="0">
                <a:moveTo>
                  <a:pt x="576" y="1"/>
                </a:moveTo>
                <a:cubicBezTo>
                  <a:pt x="576" y="1"/>
                  <a:pt x="533" y="273"/>
                  <a:pt x="525" y="526"/>
                </a:cubicBezTo>
                <a:cubicBezTo>
                  <a:pt x="325" y="541"/>
                  <a:pt x="1" y="608"/>
                  <a:pt x="1" y="608"/>
                </a:cubicBezTo>
                <a:cubicBezTo>
                  <a:pt x="1" y="608"/>
                  <a:pt x="272" y="650"/>
                  <a:pt x="524" y="659"/>
                </a:cubicBezTo>
                <a:cubicBezTo>
                  <a:pt x="529" y="917"/>
                  <a:pt x="576" y="1184"/>
                  <a:pt x="576" y="1184"/>
                </a:cubicBezTo>
                <a:cubicBezTo>
                  <a:pt x="576" y="1184"/>
                  <a:pt x="641" y="860"/>
                  <a:pt x="657" y="660"/>
                </a:cubicBezTo>
                <a:cubicBezTo>
                  <a:pt x="916" y="655"/>
                  <a:pt x="1184" y="608"/>
                  <a:pt x="1184" y="608"/>
                </a:cubicBezTo>
                <a:cubicBezTo>
                  <a:pt x="1184" y="608"/>
                  <a:pt x="858" y="541"/>
                  <a:pt x="657"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5" name="Google Shape;3047;p38"/>
          <p:cNvSpPr/>
          <p:nvPr/>
        </p:nvSpPr>
        <p:spPr>
          <a:xfrm>
            <a:off x="3710828" y="3228302"/>
            <a:ext cx="129830" cy="153336"/>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6" name="Google Shape;3049;p38"/>
          <p:cNvSpPr/>
          <p:nvPr/>
        </p:nvSpPr>
        <p:spPr>
          <a:xfrm>
            <a:off x="1081459" y="3228294"/>
            <a:ext cx="129830" cy="129830"/>
          </a:xfrm>
          <a:custGeom>
            <a:avLst/>
            <a:gdLst/>
            <a:ahLst/>
            <a:cxnLst/>
            <a:rect l="l" t="t" r="r" b="b"/>
            <a:pathLst>
              <a:path w="1184" h="1184" extrusionOk="0">
                <a:moveTo>
                  <a:pt x="576" y="1"/>
                </a:moveTo>
                <a:cubicBezTo>
                  <a:pt x="576" y="1"/>
                  <a:pt x="534" y="273"/>
                  <a:pt x="526" y="526"/>
                </a:cubicBezTo>
                <a:cubicBezTo>
                  <a:pt x="325" y="541"/>
                  <a:pt x="1" y="608"/>
                  <a:pt x="1" y="608"/>
                </a:cubicBezTo>
                <a:cubicBezTo>
                  <a:pt x="1" y="608"/>
                  <a:pt x="272" y="650"/>
                  <a:pt x="524" y="659"/>
                </a:cubicBezTo>
                <a:cubicBezTo>
                  <a:pt x="529" y="917"/>
                  <a:pt x="576" y="1184"/>
                  <a:pt x="576" y="1184"/>
                </a:cubicBezTo>
                <a:cubicBezTo>
                  <a:pt x="576" y="1184"/>
                  <a:pt x="642" y="860"/>
                  <a:pt x="658" y="660"/>
                </a:cubicBezTo>
                <a:cubicBezTo>
                  <a:pt x="916" y="655"/>
                  <a:pt x="1184" y="608"/>
                  <a:pt x="1184" y="608"/>
                </a:cubicBezTo>
                <a:cubicBezTo>
                  <a:pt x="1184" y="608"/>
                  <a:pt x="858" y="541"/>
                  <a:pt x="658" y="526"/>
                </a:cubicBezTo>
                <a:cubicBezTo>
                  <a:pt x="643" y="326"/>
                  <a:pt x="576" y="1"/>
                  <a:pt x="576"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7" name="Google Shape;3050;p38"/>
          <p:cNvSpPr/>
          <p:nvPr/>
        </p:nvSpPr>
        <p:spPr>
          <a:xfrm>
            <a:off x="4930860" y="1142804"/>
            <a:ext cx="259330" cy="306151"/>
          </a:xfrm>
          <a:custGeom>
            <a:avLst/>
            <a:gdLst/>
            <a:ahLst/>
            <a:cxnLst/>
            <a:rect l="l" t="t" r="r" b="b"/>
            <a:pathLst>
              <a:path w="2365" h="2364" extrusionOk="0">
                <a:moveTo>
                  <a:pt x="1150" y="1"/>
                </a:moveTo>
                <a:cubicBezTo>
                  <a:pt x="1150" y="1"/>
                  <a:pt x="1065" y="546"/>
                  <a:pt x="1049" y="1052"/>
                </a:cubicBezTo>
                <a:cubicBezTo>
                  <a:pt x="648" y="1080"/>
                  <a:pt x="1" y="1214"/>
                  <a:pt x="1" y="1214"/>
                </a:cubicBezTo>
                <a:cubicBezTo>
                  <a:pt x="1" y="1214"/>
                  <a:pt x="542" y="1299"/>
                  <a:pt x="1048" y="1316"/>
                </a:cubicBezTo>
                <a:cubicBezTo>
                  <a:pt x="1059" y="1832"/>
                  <a:pt x="1150" y="2364"/>
                  <a:pt x="1150" y="2364"/>
                </a:cubicBezTo>
                <a:cubicBezTo>
                  <a:pt x="1150" y="2364"/>
                  <a:pt x="1283" y="1718"/>
                  <a:pt x="1312" y="1317"/>
                </a:cubicBezTo>
                <a:cubicBezTo>
                  <a:pt x="1829" y="1305"/>
                  <a:pt x="2365" y="1214"/>
                  <a:pt x="2365" y="1214"/>
                </a:cubicBezTo>
                <a:cubicBezTo>
                  <a:pt x="2365" y="1214"/>
                  <a:pt x="1712" y="1080"/>
                  <a:pt x="1312" y="1052"/>
                </a:cubicBezTo>
                <a:cubicBezTo>
                  <a:pt x="1284" y="651"/>
                  <a:pt x="1150" y="1"/>
                  <a:pt x="1150" y="1"/>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8" name="TextBox 35">
            <a:extLst>
              <a:ext uri="{FF2B5EF4-FFF2-40B4-BE49-F238E27FC236}">
                <a16:creationId xmlns:a16="http://schemas.microsoft.com/office/drawing/2014/main" id="{B030F64E-D154-7332-C853-4354A2B66AA6}"/>
              </a:ext>
            </a:extLst>
          </p:cNvPr>
          <p:cNvSpPr txBox="1"/>
          <p:nvPr/>
        </p:nvSpPr>
        <p:spPr>
          <a:xfrm>
            <a:off x="2510245" y="243294"/>
            <a:ext cx="4570482" cy="64633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a:solidFill>
                  <a:schemeClr val="accent4">
                    <a:lumMod val="75000"/>
                  </a:schemeClr>
                </a:solidFill>
                <a:latin typeface="+mj-lt"/>
              </a:rPr>
              <a:t>NỘI DUNG BÀI HỌC</a:t>
            </a:r>
            <a:endParaRPr lang="en-US" sz="3600" b="1" dirty="0">
              <a:solidFill>
                <a:schemeClr val="accent4">
                  <a:lumMod val="75000"/>
                </a:schemeClr>
              </a:solidFill>
              <a:latin typeface="+mj-lt"/>
            </a:endParaRPr>
          </a:p>
        </p:txBody>
      </p:sp>
      <p:sp>
        <p:nvSpPr>
          <p:cNvPr id="189" name="Rounded Rectangle 188"/>
          <p:cNvSpPr/>
          <p:nvPr/>
        </p:nvSpPr>
        <p:spPr>
          <a:xfrm>
            <a:off x="1778868" y="3201848"/>
            <a:ext cx="5998582" cy="700890"/>
          </a:xfrm>
          <a:prstGeom prst="roundRect">
            <a:avLst/>
          </a:prstGeom>
          <a:solidFill>
            <a:srgbClr val="FFFFFF"/>
          </a:solidFill>
          <a:ln w="28575">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vi-VN" sz="3200" b="1">
                <a:solidFill>
                  <a:schemeClr val="accent4">
                    <a:lumMod val="50000"/>
                  </a:schemeClr>
                </a:solidFill>
                <a:cs typeface="Arial" panose="020B0604020202020204" pitchFamily="34" charset="0"/>
              </a:rPr>
              <a:t>CHỈNH SỬA</a:t>
            </a:r>
            <a:endParaRPr lang="en-US" sz="3200" dirty="0">
              <a:solidFill>
                <a:schemeClr val="accent4">
                  <a:lumMod val="50000"/>
                </a:schemeClr>
              </a:solidFill>
              <a:cs typeface="Arial" panose="020B0604020202020204" pitchFamily="34" charset="0"/>
            </a:endParaRPr>
          </a:p>
        </p:txBody>
      </p:sp>
      <p:sp>
        <p:nvSpPr>
          <p:cNvPr id="190" name="Rounded Rectangle 189"/>
          <p:cNvSpPr/>
          <p:nvPr/>
        </p:nvSpPr>
        <p:spPr>
          <a:xfrm>
            <a:off x="1751292" y="2165552"/>
            <a:ext cx="5998582" cy="700891"/>
          </a:xfrm>
          <a:prstGeom prst="roundRect">
            <a:avLst/>
          </a:prstGeom>
          <a:solidFill>
            <a:srgbClr val="FFFFFF"/>
          </a:solidFill>
          <a:ln w="28575">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accent4">
                    <a:lumMod val="50000"/>
                  </a:schemeClr>
                </a:solidFill>
                <a:cs typeface="Arial" panose="020B0604020202020204" pitchFamily="34" charset="0"/>
              </a:rPr>
              <a:t>LẬP DÀN Ý </a:t>
            </a:r>
            <a:endParaRPr lang="en-US" sz="3200" dirty="0">
              <a:solidFill>
                <a:schemeClr val="accent4">
                  <a:lumMod val="50000"/>
                </a:schemeClr>
              </a:solidFill>
              <a:cs typeface="Arial" panose="020B0604020202020204" pitchFamily="34" charset="0"/>
            </a:endParaRPr>
          </a:p>
        </p:txBody>
      </p:sp>
      <p:sp>
        <p:nvSpPr>
          <p:cNvPr id="191" name="Rounded Rectangle 190"/>
          <p:cNvSpPr/>
          <p:nvPr/>
        </p:nvSpPr>
        <p:spPr>
          <a:xfrm>
            <a:off x="1758002" y="1156312"/>
            <a:ext cx="5998582" cy="676551"/>
          </a:xfrm>
          <a:prstGeom prst="roundRect">
            <a:avLst/>
          </a:prstGeom>
          <a:solidFill>
            <a:srgbClr val="FFFFFF"/>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3200" b="1">
                <a:solidFill>
                  <a:schemeClr val="accent4">
                    <a:lumMod val="50000"/>
                  </a:schemeClr>
                </a:solidFill>
                <a:cs typeface="Arial" panose="020B0604020202020204" pitchFamily="34" charset="0"/>
              </a:rPr>
              <a:t>CHUẨN BỊ</a:t>
            </a:r>
            <a:endParaRPr lang="en-US" sz="3200" b="1">
              <a:solidFill>
                <a:schemeClr val="accent4">
                  <a:lumMod val="50000"/>
                </a:schemeClr>
              </a:solidFill>
              <a:cs typeface="Arial" panose="020B0604020202020204" pitchFamily="34" charset="0"/>
            </a:endParaRPr>
          </a:p>
        </p:txBody>
      </p:sp>
      <p:sp>
        <p:nvSpPr>
          <p:cNvPr id="192" name="Oval 191"/>
          <p:cNvSpPr/>
          <p:nvPr/>
        </p:nvSpPr>
        <p:spPr>
          <a:xfrm>
            <a:off x="1467725" y="831854"/>
            <a:ext cx="582538" cy="5551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b="1">
                <a:solidFill>
                  <a:srgbClr val="FFFFFF"/>
                </a:solidFill>
              </a:rPr>
              <a:t>1</a:t>
            </a:r>
          </a:p>
        </p:txBody>
      </p:sp>
      <p:sp>
        <p:nvSpPr>
          <p:cNvPr id="193" name="Oval 192"/>
          <p:cNvSpPr/>
          <p:nvPr/>
        </p:nvSpPr>
        <p:spPr>
          <a:xfrm>
            <a:off x="1461015" y="1857592"/>
            <a:ext cx="582538" cy="5551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b="1">
                <a:solidFill>
                  <a:srgbClr val="FFFFFF"/>
                </a:solidFill>
              </a:rPr>
              <a:t>2</a:t>
            </a:r>
          </a:p>
        </p:txBody>
      </p:sp>
      <p:sp>
        <p:nvSpPr>
          <p:cNvPr id="194" name="Oval 193"/>
          <p:cNvSpPr/>
          <p:nvPr/>
        </p:nvSpPr>
        <p:spPr>
          <a:xfrm>
            <a:off x="1488591" y="2893886"/>
            <a:ext cx="582538" cy="5551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b="1">
                <a:solidFill>
                  <a:srgbClr val="FFFFFF"/>
                </a:solidFill>
              </a:rPr>
              <a:t>3</a:t>
            </a:r>
          </a:p>
        </p:txBody>
      </p:sp>
      <p:sp>
        <p:nvSpPr>
          <p:cNvPr id="170" name="Google Shape;3041;p38"/>
          <p:cNvSpPr/>
          <p:nvPr/>
        </p:nvSpPr>
        <p:spPr>
          <a:xfrm>
            <a:off x="4970036" y="4560597"/>
            <a:ext cx="57349" cy="67861"/>
          </a:xfrm>
          <a:custGeom>
            <a:avLst/>
            <a:gdLst/>
            <a:ahLst/>
            <a:cxnLst/>
            <a:rect l="l" t="t" r="r" b="b"/>
            <a:pathLst>
              <a:path w="523" h="524" extrusionOk="0">
                <a:moveTo>
                  <a:pt x="255" y="0"/>
                </a:moveTo>
                <a:cubicBezTo>
                  <a:pt x="255" y="0"/>
                  <a:pt x="236" y="121"/>
                  <a:pt x="232" y="234"/>
                </a:cubicBezTo>
                <a:cubicBezTo>
                  <a:pt x="143" y="240"/>
                  <a:pt x="1" y="268"/>
                  <a:pt x="1" y="268"/>
                </a:cubicBezTo>
                <a:cubicBezTo>
                  <a:pt x="1" y="268"/>
                  <a:pt x="121" y="287"/>
                  <a:pt x="232" y="290"/>
                </a:cubicBezTo>
                <a:cubicBezTo>
                  <a:pt x="235" y="404"/>
                  <a:pt x="256" y="524"/>
                  <a:pt x="256" y="524"/>
                </a:cubicBezTo>
                <a:cubicBezTo>
                  <a:pt x="256" y="524"/>
                  <a:pt x="283" y="379"/>
                  <a:pt x="289" y="292"/>
                </a:cubicBezTo>
                <a:cubicBezTo>
                  <a:pt x="404" y="289"/>
                  <a:pt x="523" y="268"/>
                  <a:pt x="523" y="268"/>
                </a:cubicBezTo>
                <a:cubicBezTo>
                  <a:pt x="523" y="268"/>
                  <a:pt x="378" y="238"/>
                  <a:pt x="289" y="234"/>
                </a:cubicBezTo>
                <a:cubicBezTo>
                  <a:pt x="283" y="144"/>
                  <a:pt x="255" y="0"/>
                  <a:pt x="255"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1" name="Google Shape;3047;p38"/>
          <p:cNvSpPr/>
          <p:nvPr/>
        </p:nvSpPr>
        <p:spPr>
          <a:xfrm>
            <a:off x="3719270" y="4282383"/>
            <a:ext cx="129830" cy="153336"/>
          </a:xfrm>
          <a:custGeom>
            <a:avLst/>
            <a:gdLst/>
            <a:ahLst/>
            <a:cxnLst/>
            <a:rect l="l" t="t" r="r" b="b"/>
            <a:pathLst>
              <a:path w="1184" h="1184" extrusionOk="0">
                <a:moveTo>
                  <a:pt x="576" y="0"/>
                </a:moveTo>
                <a:cubicBezTo>
                  <a:pt x="576" y="0"/>
                  <a:pt x="533" y="272"/>
                  <a:pt x="526" y="527"/>
                </a:cubicBezTo>
                <a:cubicBezTo>
                  <a:pt x="325" y="540"/>
                  <a:pt x="0" y="607"/>
                  <a:pt x="0" y="607"/>
                </a:cubicBezTo>
                <a:cubicBezTo>
                  <a:pt x="0" y="607"/>
                  <a:pt x="271" y="649"/>
                  <a:pt x="524" y="659"/>
                </a:cubicBezTo>
                <a:cubicBezTo>
                  <a:pt x="529" y="916"/>
                  <a:pt x="576" y="1183"/>
                  <a:pt x="576" y="1183"/>
                </a:cubicBezTo>
                <a:cubicBezTo>
                  <a:pt x="576" y="1183"/>
                  <a:pt x="643" y="860"/>
                  <a:pt x="658" y="660"/>
                </a:cubicBezTo>
                <a:cubicBezTo>
                  <a:pt x="915" y="654"/>
                  <a:pt x="1183" y="607"/>
                  <a:pt x="1183" y="607"/>
                </a:cubicBezTo>
                <a:cubicBezTo>
                  <a:pt x="1183" y="607"/>
                  <a:pt x="857" y="540"/>
                  <a:pt x="658" y="527"/>
                </a:cubicBezTo>
                <a:cubicBezTo>
                  <a:pt x="643" y="326"/>
                  <a:pt x="576" y="0"/>
                  <a:pt x="576" y="0"/>
                </a:cubicBez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2" name="Rounded Rectangle 171"/>
          <p:cNvSpPr/>
          <p:nvPr/>
        </p:nvSpPr>
        <p:spPr>
          <a:xfrm>
            <a:off x="1787310" y="4255929"/>
            <a:ext cx="5998582" cy="700890"/>
          </a:xfrm>
          <a:prstGeom prst="roundRect">
            <a:avLst/>
          </a:prstGeom>
          <a:solidFill>
            <a:srgbClr val="FFFFFF"/>
          </a:solidFill>
          <a:ln w="28575">
            <a:solidFill>
              <a:schemeClr val="accent4">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lvl="0" indent="0" algn="ctr">
              <a:spcBef>
                <a:spcPct val="0"/>
              </a:spcBef>
            </a:pPr>
            <a:r>
              <a:rPr lang="en-US" sz="3200" b="1">
                <a:solidFill>
                  <a:schemeClr val="accent4">
                    <a:lumMod val="50000"/>
                  </a:schemeClr>
                </a:solidFill>
                <a:cs typeface="Arial" panose="020B0604020202020204" pitchFamily="34" charset="0"/>
              </a:rPr>
              <a:t>VẬN DỤNG</a:t>
            </a:r>
            <a:endParaRPr lang="en-US" sz="3200" dirty="0">
              <a:solidFill>
                <a:schemeClr val="accent4">
                  <a:lumMod val="50000"/>
                </a:schemeClr>
              </a:solidFill>
              <a:cs typeface="Arial" panose="020B0604020202020204" pitchFamily="34" charset="0"/>
            </a:endParaRPr>
          </a:p>
        </p:txBody>
      </p:sp>
      <p:sp>
        <p:nvSpPr>
          <p:cNvPr id="173" name="Oval 172"/>
          <p:cNvSpPr/>
          <p:nvPr/>
        </p:nvSpPr>
        <p:spPr>
          <a:xfrm>
            <a:off x="1497033" y="3947967"/>
            <a:ext cx="582538" cy="5551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2800" b="1">
                <a:solidFill>
                  <a:srgbClr val="FFFFFF"/>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43"/>
          <p:cNvSpPr/>
          <p:nvPr/>
        </p:nvSpPr>
        <p:spPr>
          <a:xfrm>
            <a:off x="-37524" y="0"/>
            <a:ext cx="2820900" cy="1566560"/>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2467" name="Google Shape;2467;p43"/>
          <p:cNvSpPr/>
          <p:nvPr/>
        </p:nvSpPr>
        <p:spPr>
          <a:xfrm>
            <a:off x="6789239" y="3"/>
            <a:ext cx="2354720" cy="1307583"/>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3"/>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3"/>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3">
            <a:hlinkClick r:id="" action="ppaction://hlinkshowjump?jump=nextslide"/>
          </p:cNvPr>
          <p:cNvSpPr/>
          <p:nvPr/>
        </p:nvSpPr>
        <p:spPr>
          <a:xfrm rot="5400000">
            <a:off x="8169995" y="543375"/>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3">
            <a:hlinkClick r:id="" action="ppaction://hlinkshowjump?jump=nextslide"/>
          </p:cNvPr>
          <p:cNvSpPr/>
          <p:nvPr/>
        </p:nvSpPr>
        <p:spPr>
          <a:xfrm rot="-5400000" flipH="1">
            <a:off x="766688" y="530150"/>
            <a:ext cx="207300" cy="2817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3">
            <a:hlinkClick r:id="" action="ppaction://hlinkshowjump?jump=previousslide"/>
          </p:cNvPr>
          <p:cNvSpPr/>
          <p:nvPr/>
        </p:nvSpPr>
        <p:spPr>
          <a:xfrm rot="-5400000">
            <a:off x="777010" y="523575"/>
            <a:ext cx="207300" cy="321300"/>
          </a:xfrm>
          <a:prstGeom prst="triangle">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9;p46"/>
          <p:cNvSpPr txBox="1">
            <a:spLocks noGrp="1"/>
          </p:cNvSpPr>
          <p:nvPr/>
        </p:nvSpPr>
        <p:spPr>
          <a:xfrm>
            <a:off x="2199460" y="2916870"/>
            <a:ext cx="4722126" cy="564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hewy"/>
              <a:buNone/>
              <a:defRPr sz="5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lvl="0"/>
            <a:r>
              <a:rPr lang="en-US" sz="7200" b="1">
                <a:latin typeface="+mj-lt"/>
              </a:rPr>
              <a:t>CHUẨN BỊ</a:t>
            </a:r>
          </a:p>
        </p:txBody>
      </p:sp>
      <p:sp>
        <p:nvSpPr>
          <p:cNvPr id="24" name="Google Shape;291;p46"/>
          <p:cNvSpPr txBox="1">
            <a:spLocks noGrp="1"/>
          </p:cNvSpPr>
          <p:nvPr/>
        </p:nvSpPr>
        <p:spPr>
          <a:xfrm>
            <a:off x="3021816" y="1307586"/>
            <a:ext cx="2962973" cy="95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Chewy"/>
              <a:buNone/>
              <a:defRPr sz="7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5200"/>
              <a:buFont typeface="Chewy"/>
              <a:buNone/>
              <a:defRPr sz="5200" b="0" i="0" u="none" strike="noStrike" cap="none">
                <a:solidFill>
                  <a:schemeClr val="dk1"/>
                </a:solidFill>
                <a:latin typeface="Chewy"/>
                <a:ea typeface="Chewy"/>
                <a:cs typeface="Chewy"/>
                <a:sym typeface="Chewy"/>
              </a:defRPr>
            </a:lvl9pPr>
          </a:lstStyle>
          <a:p>
            <a:pPr marL="0" lvl="0" indent="0" algn="ctr" rtl="0">
              <a:spcBef>
                <a:spcPts val="0"/>
              </a:spcBef>
              <a:spcAft>
                <a:spcPts val="0"/>
              </a:spcAft>
              <a:buNone/>
            </a:pPr>
            <a:r>
              <a:rPr lang="en" sz="8000" b="1">
                <a:solidFill>
                  <a:schemeClr val="accent4">
                    <a:lumMod val="75000"/>
                  </a:schemeClr>
                </a:solidFill>
                <a:latin typeface="+mj-lt"/>
              </a:rPr>
              <a:t>01</a:t>
            </a:r>
            <a:endParaRPr sz="8000" b="1">
              <a:solidFill>
                <a:schemeClr val="accent4">
                  <a:lumMod val="75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grpSp>
        <p:nvGrpSpPr>
          <p:cNvPr id="1668" name="Google Shape;1668;p38"/>
          <p:cNvGrpSpPr/>
          <p:nvPr/>
        </p:nvGrpSpPr>
        <p:grpSpPr>
          <a:xfrm rot="545914">
            <a:off x="8397644" y="1789791"/>
            <a:ext cx="667044" cy="667382"/>
            <a:chOff x="3856975" y="1542575"/>
            <a:chExt cx="940125" cy="940600"/>
          </a:xfrm>
        </p:grpSpPr>
        <p:sp>
          <p:nvSpPr>
            <p:cNvPr id="1669" name="Google Shape;1669;p38"/>
            <p:cNvSpPr/>
            <p:nvPr/>
          </p:nvSpPr>
          <p:spPr>
            <a:xfrm>
              <a:off x="3856975" y="1543550"/>
              <a:ext cx="870475" cy="865600"/>
            </a:xfrm>
            <a:custGeom>
              <a:avLst/>
              <a:gdLst/>
              <a:ahLst/>
              <a:cxnLst/>
              <a:rect l="l" t="t" r="r" b="b"/>
              <a:pathLst>
                <a:path w="34819" h="34624" extrusionOk="0">
                  <a:moveTo>
                    <a:pt x="98" y="20634"/>
                  </a:moveTo>
                  <a:lnTo>
                    <a:pt x="196" y="21452"/>
                  </a:lnTo>
                  <a:lnTo>
                    <a:pt x="332" y="22270"/>
                  </a:lnTo>
                  <a:lnTo>
                    <a:pt x="390" y="22536"/>
                  </a:lnTo>
                  <a:lnTo>
                    <a:pt x="293" y="22017"/>
                  </a:lnTo>
                  <a:lnTo>
                    <a:pt x="196" y="21374"/>
                  </a:lnTo>
                  <a:lnTo>
                    <a:pt x="118" y="20731"/>
                  </a:lnTo>
                  <a:lnTo>
                    <a:pt x="115" y="20704"/>
                  </a:lnTo>
                  <a:lnTo>
                    <a:pt x="115" y="20704"/>
                  </a:lnTo>
                  <a:lnTo>
                    <a:pt x="98" y="20634"/>
                  </a:lnTo>
                  <a:close/>
                  <a:moveTo>
                    <a:pt x="390" y="22536"/>
                  </a:moveTo>
                  <a:lnTo>
                    <a:pt x="410" y="22640"/>
                  </a:lnTo>
                  <a:lnTo>
                    <a:pt x="546" y="23264"/>
                  </a:lnTo>
                  <a:lnTo>
                    <a:pt x="702" y="23868"/>
                  </a:lnTo>
                  <a:lnTo>
                    <a:pt x="507" y="23069"/>
                  </a:lnTo>
                  <a:lnTo>
                    <a:pt x="390" y="22536"/>
                  </a:lnTo>
                  <a:close/>
                  <a:moveTo>
                    <a:pt x="18316" y="0"/>
                  </a:moveTo>
                  <a:lnTo>
                    <a:pt x="17829" y="20"/>
                  </a:lnTo>
                  <a:lnTo>
                    <a:pt x="17361" y="39"/>
                  </a:lnTo>
                  <a:lnTo>
                    <a:pt x="16874" y="78"/>
                  </a:lnTo>
                  <a:lnTo>
                    <a:pt x="16406" y="136"/>
                  </a:lnTo>
                  <a:lnTo>
                    <a:pt x="15939" y="214"/>
                  </a:lnTo>
                  <a:lnTo>
                    <a:pt x="15471" y="292"/>
                  </a:lnTo>
                  <a:lnTo>
                    <a:pt x="15003" y="370"/>
                  </a:lnTo>
                  <a:lnTo>
                    <a:pt x="14555" y="468"/>
                  </a:lnTo>
                  <a:lnTo>
                    <a:pt x="14107" y="585"/>
                  </a:lnTo>
                  <a:lnTo>
                    <a:pt x="13211" y="838"/>
                  </a:lnTo>
                  <a:lnTo>
                    <a:pt x="12334" y="1130"/>
                  </a:lnTo>
                  <a:lnTo>
                    <a:pt x="11477" y="1461"/>
                  </a:lnTo>
                  <a:lnTo>
                    <a:pt x="10658" y="1851"/>
                  </a:lnTo>
                  <a:lnTo>
                    <a:pt x="9840" y="2260"/>
                  </a:lnTo>
                  <a:lnTo>
                    <a:pt x="9061" y="2708"/>
                  </a:lnTo>
                  <a:lnTo>
                    <a:pt x="8301" y="3195"/>
                  </a:lnTo>
                  <a:lnTo>
                    <a:pt x="7560" y="3721"/>
                  </a:lnTo>
                  <a:lnTo>
                    <a:pt x="6840" y="4286"/>
                  </a:lnTo>
                  <a:lnTo>
                    <a:pt x="6158" y="4871"/>
                  </a:lnTo>
                  <a:lnTo>
                    <a:pt x="5515" y="5494"/>
                  </a:lnTo>
                  <a:lnTo>
                    <a:pt x="4891" y="6157"/>
                  </a:lnTo>
                  <a:lnTo>
                    <a:pt x="4307" y="6839"/>
                  </a:lnTo>
                  <a:lnTo>
                    <a:pt x="3742" y="7540"/>
                  </a:lnTo>
                  <a:lnTo>
                    <a:pt x="3216" y="8281"/>
                  </a:lnTo>
                  <a:lnTo>
                    <a:pt x="2728" y="9041"/>
                  </a:lnTo>
                  <a:lnTo>
                    <a:pt x="2280" y="9820"/>
                  </a:lnTo>
                  <a:lnTo>
                    <a:pt x="1871" y="10638"/>
                  </a:lnTo>
                  <a:lnTo>
                    <a:pt x="1481" y="11476"/>
                  </a:lnTo>
                  <a:lnTo>
                    <a:pt x="1150" y="12314"/>
                  </a:lnTo>
                  <a:lnTo>
                    <a:pt x="858" y="13191"/>
                  </a:lnTo>
                  <a:lnTo>
                    <a:pt x="605" y="14087"/>
                  </a:lnTo>
                  <a:lnTo>
                    <a:pt x="488" y="14535"/>
                  </a:lnTo>
                  <a:lnTo>
                    <a:pt x="390" y="15003"/>
                  </a:lnTo>
                  <a:lnTo>
                    <a:pt x="293" y="15451"/>
                  </a:lnTo>
                  <a:lnTo>
                    <a:pt x="215" y="15918"/>
                  </a:lnTo>
                  <a:lnTo>
                    <a:pt x="157" y="16386"/>
                  </a:lnTo>
                  <a:lnTo>
                    <a:pt x="98" y="16854"/>
                  </a:lnTo>
                  <a:lnTo>
                    <a:pt x="59" y="17341"/>
                  </a:lnTo>
                  <a:lnTo>
                    <a:pt x="40" y="17808"/>
                  </a:lnTo>
                  <a:lnTo>
                    <a:pt x="20" y="18295"/>
                  </a:lnTo>
                  <a:lnTo>
                    <a:pt x="1" y="18783"/>
                  </a:lnTo>
                  <a:lnTo>
                    <a:pt x="20" y="19445"/>
                  </a:lnTo>
                  <a:lnTo>
                    <a:pt x="59" y="20088"/>
                  </a:lnTo>
                  <a:lnTo>
                    <a:pt x="115" y="20704"/>
                  </a:lnTo>
                  <a:lnTo>
                    <a:pt x="115" y="20704"/>
                  </a:lnTo>
                  <a:lnTo>
                    <a:pt x="235" y="21199"/>
                  </a:lnTo>
                  <a:lnTo>
                    <a:pt x="371" y="21744"/>
                  </a:lnTo>
                  <a:lnTo>
                    <a:pt x="546" y="22329"/>
                  </a:lnTo>
                  <a:lnTo>
                    <a:pt x="722" y="22874"/>
                  </a:lnTo>
                  <a:lnTo>
                    <a:pt x="916" y="23400"/>
                  </a:lnTo>
                  <a:lnTo>
                    <a:pt x="1111" y="23887"/>
                  </a:lnTo>
                  <a:lnTo>
                    <a:pt x="1345" y="24433"/>
                  </a:lnTo>
                  <a:lnTo>
                    <a:pt x="1618" y="24978"/>
                  </a:lnTo>
                  <a:lnTo>
                    <a:pt x="1871" y="25485"/>
                  </a:lnTo>
                  <a:lnTo>
                    <a:pt x="2163" y="25972"/>
                  </a:lnTo>
                  <a:lnTo>
                    <a:pt x="2456" y="26459"/>
                  </a:lnTo>
                  <a:lnTo>
                    <a:pt x="2748" y="26927"/>
                  </a:lnTo>
                  <a:lnTo>
                    <a:pt x="3079" y="27375"/>
                  </a:lnTo>
                  <a:lnTo>
                    <a:pt x="3410" y="27804"/>
                  </a:lnTo>
                  <a:lnTo>
                    <a:pt x="3761" y="28252"/>
                  </a:lnTo>
                  <a:lnTo>
                    <a:pt x="4131" y="28700"/>
                  </a:lnTo>
                  <a:lnTo>
                    <a:pt x="4501" y="29109"/>
                  </a:lnTo>
                  <a:lnTo>
                    <a:pt x="4891" y="29499"/>
                  </a:lnTo>
                  <a:lnTo>
                    <a:pt x="5320" y="29908"/>
                  </a:lnTo>
                  <a:lnTo>
                    <a:pt x="5729" y="30278"/>
                  </a:lnTo>
                  <a:lnTo>
                    <a:pt x="6138" y="30629"/>
                  </a:lnTo>
                  <a:lnTo>
                    <a:pt x="6567" y="30980"/>
                  </a:lnTo>
                  <a:lnTo>
                    <a:pt x="7034" y="31330"/>
                  </a:lnTo>
                  <a:lnTo>
                    <a:pt x="7502" y="31642"/>
                  </a:lnTo>
                  <a:lnTo>
                    <a:pt x="7970" y="31954"/>
                  </a:lnTo>
                  <a:lnTo>
                    <a:pt x="8437" y="32246"/>
                  </a:lnTo>
                  <a:lnTo>
                    <a:pt x="8963" y="32538"/>
                  </a:lnTo>
                  <a:lnTo>
                    <a:pt x="9470" y="32792"/>
                  </a:lnTo>
                  <a:lnTo>
                    <a:pt x="9976" y="33025"/>
                  </a:lnTo>
                  <a:lnTo>
                    <a:pt x="10444" y="33259"/>
                  </a:lnTo>
                  <a:lnTo>
                    <a:pt x="11009" y="33473"/>
                  </a:lnTo>
                  <a:lnTo>
                    <a:pt x="11555" y="33668"/>
                  </a:lnTo>
                  <a:lnTo>
                    <a:pt x="12120" y="33863"/>
                  </a:lnTo>
                  <a:lnTo>
                    <a:pt x="12665" y="34019"/>
                  </a:lnTo>
                  <a:lnTo>
                    <a:pt x="13269" y="34175"/>
                  </a:lnTo>
                  <a:lnTo>
                    <a:pt x="13815" y="34292"/>
                  </a:lnTo>
                  <a:lnTo>
                    <a:pt x="14360" y="34389"/>
                  </a:lnTo>
                  <a:lnTo>
                    <a:pt x="14906" y="34467"/>
                  </a:lnTo>
                  <a:lnTo>
                    <a:pt x="15510" y="34545"/>
                  </a:lnTo>
                  <a:lnTo>
                    <a:pt x="16094" y="34584"/>
                  </a:lnTo>
                  <a:lnTo>
                    <a:pt x="16679" y="34623"/>
                  </a:lnTo>
                  <a:lnTo>
                    <a:pt x="17906" y="34623"/>
                  </a:lnTo>
                  <a:lnTo>
                    <a:pt x="18491" y="34584"/>
                  </a:lnTo>
                  <a:lnTo>
                    <a:pt x="19095" y="34545"/>
                  </a:lnTo>
                  <a:lnTo>
                    <a:pt x="19660" y="34467"/>
                  </a:lnTo>
                  <a:lnTo>
                    <a:pt x="20245" y="34370"/>
                  </a:lnTo>
                  <a:lnTo>
                    <a:pt x="20829" y="34272"/>
                  </a:lnTo>
                  <a:lnTo>
                    <a:pt x="21394" y="34136"/>
                  </a:lnTo>
                  <a:lnTo>
                    <a:pt x="21940" y="34000"/>
                  </a:lnTo>
                  <a:lnTo>
                    <a:pt x="22505" y="33844"/>
                  </a:lnTo>
                  <a:lnTo>
                    <a:pt x="23031" y="33668"/>
                  </a:lnTo>
                  <a:lnTo>
                    <a:pt x="23557" y="33473"/>
                  </a:lnTo>
                  <a:lnTo>
                    <a:pt x="24063" y="33259"/>
                  </a:lnTo>
                  <a:lnTo>
                    <a:pt x="24609" y="33025"/>
                  </a:lnTo>
                  <a:lnTo>
                    <a:pt x="25135" y="32772"/>
                  </a:lnTo>
                  <a:lnTo>
                    <a:pt x="25642" y="32499"/>
                  </a:lnTo>
                  <a:lnTo>
                    <a:pt x="26148" y="32226"/>
                  </a:lnTo>
                  <a:lnTo>
                    <a:pt x="26616" y="31934"/>
                  </a:lnTo>
                  <a:lnTo>
                    <a:pt x="27083" y="31622"/>
                  </a:lnTo>
                  <a:lnTo>
                    <a:pt x="27551" y="31311"/>
                  </a:lnTo>
                  <a:lnTo>
                    <a:pt x="27999" y="30960"/>
                  </a:lnTo>
                  <a:lnTo>
                    <a:pt x="28428" y="30609"/>
                  </a:lnTo>
                  <a:lnTo>
                    <a:pt x="28856" y="30259"/>
                  </a:lnTo>
                  <a:lnTo>
                    <a:pt x="29285" y="29869"/>
                  </a:lnTo>
                  <a:lnTo>
                    <a:pt x="29675" y="29499"/>
                  </a:lnTo>
                  <a:lnTo>
                    <a:pt x="30064" y="29090"/>
                  </a:lnTo>
                  <a:lnTo>
                    <a:pt x="30435" y="28680"/>
                  </a:lnTo>
                  <a:lnTo>
                    <a:pt x="30805" y="28252"/>
                  </a:lnTo>
                  <a:lnTo>
                    <a:pt x="31156" y="27804"/>
                  </a:lnTo>
                  <a:lnTo>
                    <a:pt x="31506" y="27336"/>
                  </a:lnTo>
                  <a:lnTo>
                    <a:pt x="31837" y="26868"/>
                  </a:lnTo>
                  <a:lnTo>
                    <a:pt x="32149" y="26381"/>
                  </a:lnTo>
                  <a:lnTo>
                    <a:pt x="32441" y="25914"/>
                  </a:lnTo>
                  <a:lnTo>
                    <a:pt x="32714" y="25388"/>
                  </a:lnTo>
                  <a:lnTo>
                    <a:pt x="32968" y="24920"/>
                  </a:lnTo>
                  <a:lnTo>
                    <a:pt x="33221" y="24413"/>
                  </a:lnTo>
                  <a:lnTo>
                    <a:pt x="33435" y="23907"/>
                  </a:lnTo>
                  <a:lnTo>
                    <a:pt x="33649" y="23361"/>
                  </a:lnTo>
                  <a:lnTo>
                    <a:pt x="33864" y="22816"/>
                  </a:lnTo>
                  <a:lnTo>
                    <a:pt x="34039" y="22270"/>
                  </a:lnTo>
                  <a:lnTo>
                    <a:pt x="34195" y="21725"/>
                  </a:lnTo>
                  <a:lnTo>
                    <a:pt x="34351" y="21140"/>
                  </a:lnTo>
                  <a:lnTo>
                    <a:pt x="34468" y="20575"/>
                  </a:lnTo>
                  <a:lnTo>
                    <a:pt x="34565" y="20030"/>
                  </a:lnTo>
                  <a:lnTo>
                    <a:pt x="34643" y="19484"/>
                  </a:lnTo>
                  <a:lnTo>
                    <a:pt x="34721" y="18880"/>
                  </a:lnTo>
                  <a:lnTo>
                    <a:pt x="34780" y="18276"/>
                  </a:lnTo>
                  <a:lnTo>
                    <a:pt x="34799" y="17691"/>
                  </a:lnTo>
                  <a:lnTo>
                    <a:pt x="34819" y="17087"/>
                  </a:lnTo>
                  <a:lnTo>
                    <a:pt x="34799" y="16444"/>
                  </a:lnTo>
                  <a:lnTo>
                    <a:pt x="34760" y="15860"/>
                  </a:lnTo>
                  <a:lnTo>
                    <a:pt x="34721" y="15295"/>
                  </a:lnTo>
                  <a:lnTo>
                    <a:pt x="34643" y="14730"/>
                  </a:lnTo>
                  <a:lnTo>
                    <a:pt x="34565" y="14145"/>
                  </a:lnTo>
                  <a:lnTo>
                    <a:pt x="34448" y="13561"/>
                  </a:lnTo>
                  <a:lnTo>
                    <a:pt x="34331" y="12996"/>
                  </a:lnTo>
                  <a:lnTo>
                    <a:pt x="34176" y="12431"/>
                  </a:lnTo>
                  <a:lnTo>
                    <a:pt x="34020" y="11846"/>
                  </a:lnTo>
                  <a:lnTo>
                    <a:pt x="33844" y="11340"/>
                  </a:lnTo>
                  <a:lnTo>
                    <a:pt x="33649" y="10814"/>
                  </a:lnTo>
                  <a:lnTo>
                    <a:pt x="33435" y="10288"/>
                  </a:lnTo>
                  <a:lnTo>
                    <a:pt x="33201" y="9742"/>
                  </a:lnTo>
                  <a:lnTo>
                    <a:pt x="32948" y="9216"/>
                  </a:lnTo>
                  <a:lnTo>
                    <a:pt x="32675" y="8709"/>
                  </a:lnTo>
                  <a:lnTo>
                    <a:pt x="32403" y="8222"/>
                  </a:lnTo>
                  <a:lnTo>
                    <a:pt x="32091" y="7735"/>
                  </a:lnTo>
                  <a:lnTo>
                    <a:pt x="31799" y="7268"/>
                  </a:lnTo>
                  <a:lnTo>
                    <a:pt x="31487" y="6839"/>
                  </a:lnTo>
                  <a:lnTo>
                    <a:pt x="31156" y="6391"/>
                  </a:lnTo>
                  <a:lnTo>
                    <a:pt x="30805" y="5943"/>
                  </a:lnTo>
                  <a:lnTo>
                    <a:pt x="30435" y="5514"/>
                  </a:lnTo>
                  <a:lnTo>
                    <a:pt x="30064" y="5105"/>
                  </a:lnTo>
                  <a:lnTo>
                    <a:pt x="29675" y="4715"/>
                  </a:lnTo>
                  <a:lnTo>
                    <a:pt x="29266" y="4306"/>
                  </a:lnTo>
                  <a:lnTo>
                    <a:pt x="28856" y="3936"/>
                  </a:lnTo>
                  <a:lnTo>
                    <a:pt x="28428" y="3585"/>
                  </a:lnTo>
                  <a:lnTo>
                    <a:pt x="27999" y="3234"/>
                  </a:lnTo>
                  <a:lnTo>
                    <a:pt x="27532" y="2884"/>
                  </a:lnTo>
                  <a:lnTo>
                    <a:pt x="27064" y="2552"/>
                  </a:lnTo>
                  <a:lnTo>
                    <a:pt x="26596" y="2241"/>
                  </a:lnTo>
                  <a:lnTo>
                    <a:pt x="26129" y="1948"/>
                  </a:lnTo>
                  <a:lnTo>
                    <a:pt x="25583" y="1656"/>
                  </a:lnTo>
                  <a:lnTo>
                    <a:pt x="25077" y="1383"/>
                  </a:lnTo>
                  <a:lnTo>
                    <a:pt x="24570" y="1150"/>
                  </a:lnTo>
                  <a:lnTo>
                    <a:pt x="24083" y="935"/>
                  </a:lnTo>
                  <a:lnTo>
                    <a:pt x="23342" y="643"/>
                  </a:lnTo>
                  <a:lnTo>
                    <a:pt x="22602" y="370"/>
                  </a:lnTo>
                  <a:lnTo>
                    <a:pt x="22134" y="292"/>
                  </a:lnTo>
                  <a:lnTo>
                    <a:pt x="21667" y="214"/>
                  </a:lnTo>
                  <a:lnTo>
                    <a:pt x="21199" y="136"/>
                  </a:lnTo>
                  <a:lnTo>
                    <a:pt x="20732" y="97"/>
                  </a:lnTo>
                  <a:lnTo>
                    <a:pt x="20245" y="39"/>
                  </a:lnTo>
                  <a:lnTo>
                    <a:pt x="19777" y="20"/>
                  </a:lnTo>
                  <a:lnTo>
                    <a:pt x="19290" y="0"/>
                  </a:lnTo>
                  <a:close/>
                </a:path>
              </a:pathLst>
            </a:custGeom>
            <a:solidFill>
              <a:srgbClr val="FFE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8"/>
            <p:cNvSpPr/>
            <p:nvPr/>
          </p:nvSpPr>
          <p:spPr>
            <a:xfrm>
              <a:off x="3856975" y="1543550"/>
              <a:ext cx="870475" cy="865600"/>
            </a:xfrm>
            <a:custGeom>
              <a:avLst/>
              <a:gdLst/>
              <a:ahLst/>
              <a:cxnLst/>
              <a:rect l="l" t="t" r="r" b="b"/>
              <a:pathLst>
                <a:path w="34819" h="34624" fill="none" extrusionOk="0">
                  <a:moveTo>
                    <a:pt x="1" y="18783"/>
                  </a:moveTo>
                  <a:lnTo>
                    <a:pt x="1" y="18783"/>
                  </a:lnTo>
                  <a:lnTo>
                    <a:pt x="20" y="19445"/>
                  </a:lnTo>
                  <a:lnTo>
                    <a:pt x="59" y="20088"/>
                  </a:lnTo>
                  <a:lnTo>
                    <a:pt x="118" y="20731"/>
                  </a:lnTo>
                  <a:lnTo>
                    <a:pt x="196" y="21374"/>
                  </a:lnTo>
                  <a:lnTo>
                    <a:pt x="293" y="22017"/>
                  </a:lnTo>
                  <a:lnTo>
                    <a:pt x="410" y="22640"/>
                  </a:lnTo>
                  <a:lnTo>
                    <a:pt x="546" y="23264"/>
                  </a:lnTo>
                  <a:lnTo>
                    <a:pt x="702" y="23868"/>
                  </a:lnTo>
                  <a:lnTo>
                    <a:pt x="702" y="23868"/>
                  </a:lnTo>
                  <a:lnTo>
                    <a:pt x="507" y="23069"/>
                  </a:lnTo>
                  <a:lnTo>
                    <a:pt x="332" y="22270"/>
                  </a:lnTo>
                  <a:lnTo>
                    <a:pt x="196" y="21452"/>
                  </a:lnTo>
                  <a:lnTo>
                    <a:pt x="98" y="20634"/>
                  </a:lnTo>
                  <a:lnTo>
                    <a:pt x="98" y="20634"/>
                  </a:lnTo>
                  <a:lnTo>
                    <a:pt x="235" y="21199"/>
                  </a:lnTo>
                  <a:lnTo>
                    <a:pt x="371" y="21744"/>
                  </a:lnTo>
                  <a:lnTo>
                    <a:pt x="371" y="21744"/>
                  </a:lnTo>
                  <a:lnTo>
                    <a:pt x="546" y="22329"/>
                  </a:lnTo>
                  <a:lnTo>
                    <a:pt x="722" y="22874"/>
                  </a:lnTo>
                  <a:lnTo>
                    <a:pt x="722" y="22874"/>
                  </a:lnTo>
                  <a:lnTo>
                    <a:pt x="916" y="23400"/>
                  </a:lnTo>
                  <a:lnTo>
                    <a:pt x="1111" y="23887"/>
                  </a:lnTo>
                  <a:lnTo>
                    <a:pt x="1111" y="23887"/>
                  </a:lnTo>
                  <a:lnTo>
                    <a:pt x="1345" y="24433"/>
                  </a:lnTo>
                  <a:lnTo>
                    <a:pt x="1618" y="24978"/>
                  </a:lnTo>
                  <a:lnTo>
                    <a:pt x="1871" y="25485"/>
                  </a:lnTo>
                  <a:lnTo>
                    <a:pt x="2163" y="25972"/>
                  </a:lnTo>
                  <a:lnTo>
                    <a:pt x="2163" y="25972"/>
                  </a:lnTo>
                  <a:lnTo>
                    <a:pt x="2456" y="26459"/>
                  </a:lnTo>
                  <a:lnTo>
                    <a:pt x="2748" y="26927"/>
                  </a:lnTo>
                  <a:lnTo>
                    <a:pt x="2748" y="26927"/>
                  </a:lnTo>
                  <a:lnTo>
                    <a:pt x="3079" y="27375"/>
                  </a:lnTo>
                  <a:lnTo>
                    <a:pt x="3410" y="27804"/>
                  </a:lnTo>
                  <a:lnTo>
                    <a:pt x="3410" y="27804"/>
                  </a:lnTo>
                  <a:lnTo>
                    <a:pt x="3761" y="28252"/>
                  </a:lnTo>
                  <a:lnTo>
                    <a:pt x="4131" y="28700"/>
                  </a:lnTo>
                  <a:lnTo>
                    <a:pt x="4501" y="29109"/>
                  </a:lnTo>
                  <a:lnTo>
                    <a:pt x="4891" y="29499"/>
                  </a:lnTo>
                  <a:lnTo>
                    <a:pt x="4891" y="29499"/>
                  </a:lnTo>
                  <a:lnTo>
                    <a:pt x="5320" y="29908"/>
                  </a:lnTo>
                  <a:lnTo>
                    <a:pt x="5729" y="30278"/>
                  </a:lnTo>
                  <a:lnTo>
                    <a:pt x="5729" y="30278"/>
                  </a:lnTo>
                  <a:lnTo>
                    <a:pt x="6138" y="30629"/>
                  </a:lnTo>
                  <a:lnTo>
                    <a:pt x="6567" y="30980"/>
                  </a:lnTo>
                  <a:lnTo>
                    <a:pt x="6567" y="30980"/>
                  </a:lnTo>
                  <a:lnTo>
                    <a:pt x="7034" y="31330"/>
                  </a:lnTo>
                  <a:lnTo>
                    <a:pt x="7502" y="31642"/>
                  </a:lnTo>
                  <a:lnTo>
                    <a:pt x="7970" y="31954"/>
                  </a:lnTo>
                  <a:lnTo>
                    <a:pt x="8437" y="32246"/>
                  </a:lnTo>
                  <a:lnTo>
                    <a:pt x="8437" y="32246"/>
                  </a:lnTo>
                  <a:lnTo>
                    <a:pt x="8963" y="32538"/>
                  </a:lnTo>
                  <a:lnTo>
                    <a:pt x="9470" y="32792"/>
                  </a:lnTo>
                  <a:lnTo>
                    <a:pt x="9470" y="32792"/>
                  </a:lnTo>
                  <a:lnTo>
                    <a:pt x="9976" y="33025"/>
                  </a:lnTo>
                  <a:lnTo>
                    <a:pt x="10444" y="33259"/>
                  </a:lnTo>
                  <a:lnTo>
                    <a:pt x="10444" y="33259"/>
                  </a:lnTo>
                  <a:lnTo>
                    <a:pt x="11009" y="33473"/>
                  </a:lnTo>
                  <a:lnTo>
                    <a:pt x="11555" y="33668"/>
                  </a:lnTo>
                  <a:lnTo>
                    <a:pt x="12120" y="33863"/>
                  </a:lnTo>
                  <a:lnTo>
                    <a:pt x="12665" y="34019"/>
                  </a:lnTo>
                  <a:lnTo>
                    <a:pt x="12665" y="34019"/>
                  </a:lnTo>
                  <a:lnTo>
                    <a:pt x="13269" y="34175"/>
                  </a:lnTo>
                  <a:lnTo>
                    <a:pt x="13815" y="34292"/>
                  </a:lnTo>
                  <a:lnTo>
                    <a:pt x="13815" y="34292"/>
                  </a:lnTo>
                  <a:lnTo>
                    <a:pt x="14360" y="34389"/>
                  </a:lnTo>
                  <a:lnTo>
                    <a:pt x="14906" y="34467"/>
                  </a:lnTo>
                  <a:lnTo>
                    <a:pt x="14906" y="34467"/>
                  </a:lnTo>
                  <a:lnTo>
                    <a:pt x="15510" y="34545"/>
                  </a:lnTo>
                  <a:lnTo>
                    <a:pt x="16094" y="34584"/>
                  </a:lnTo>
                  <a:lnTo>
                    <a:pt x="16679" y="34623"/>
                  </a:lnTo>
                  <a:lnTo>
                    <a:pt x="17283" y="34623"/>
                  </a:lnTo>
                  <a:lnTo>
                    <a:pt x="17283" y="34623"/>
                  </a:lnTo>
                  <a:lnTo>
                    <a:pt x="17906" y="34623"/>
                  </a:lnTo>
                  <a:lnTo>
                    <a:pt x="18491" y="34584"/>
                  </a:lnTo>
                  <a:lnTo>
                    <a:pt x="18491" y="34584"/>
                  </a:lnTo>
                  <a:lnTo>
                    <a:pt x="19095" y="34545"/>
                  </a:lnTo>
                  <a:lnTo>
                    <a:pt x="19660" y="34467"/>
                  </a:lnTo>
                  <a:lnTo>
                    <a:pt x="19660" y="34467"/>
                  </a:lnTo>
                  <a:lnTo>
                    <a:pt x="20245" y="34370"/>
                  </a:lnTo>
                  <a:lnTo>
                    <a:pt x="20829" y="34272"/>
                  </a:lnTo>
                  <a:lnTo>
                    <a:pt x="21394" y="34136"/>
                  </a:lnTo>
                  <a:lnTo>
                    <a:pt x="21940" y="34000"/>
                  </a:lnTo>
                  <a:lnTo>
                    <a:pt x="21940" y="34000"/>
                  </a:lnTo>
                  <a:lnTo>
                    <a:pt x="22505" y="33844"/>
                  </a:lnTo>
                  <a:lnTo>
                    <a:pt x="23031" y="33668"/>
                  </a:lnTo>
                  <a:lnTo>
                    <a:pt x="23031" y="33668"/>
                  </a:lnTo>
                  <a:lnTo>
                    <a:pt x="23557" y="33473"/>
                  </a:lnTo>
                  <a:lnTo>
                    <a:pt x="24063" y="33259"/>
                  </a:lnTo>
                  <a:lnTo>
                    <a:pt x="24063" y="33259"/>
                  </a:lnTo>
                  <a:lnTo>
                    <a:pt x="24609" y="33025"/>
                  </a:lnTo>
                  <a:lnTo>
                    <a:pt x="25135" y="32772"/>
                  </a:lnTo>
                  <a:lnTo>
                    <a:pt x="25642" y="32499"/>
                  </a:lnTo>
                  <a:lnTo>
                    <a:pt x="26148" y="32226"/>
                  </a:lnTo>
                  <a:lnTo>
                    <a:pt x="26148" y="32226"/>
                  </a:lnTo>
                  <a:lnTo>
                    <a:pt x="26616" y="31934"/>
                  </a:lnTo>
                  <a:lnTo>
                    <a:pt x="27083" y="31622"/>
                  </a:lnTo>
                  <a:lnTo>
                    <a:pt x="27551" y="31311"/>
                  </a:lnTo>
                  <a:lnTo>
                    <a:pt x="27999" y="30960"/>
                  </a:lnTo>
                  <a:lnTo>
                    <a:pt x="27999" y="30960"/>
                  </a:lnTo>
                  <a:lnTo>
                    <a:pt x="28428" y="30609"/>
                  </a:lnTo>
                  <a:lnTo>
                    <a:pt x="28856" y="30259"/>
                  </a:lnTo>
                  <a:lnTo>
                    <a:pt x="29285" y="29869"/>
                  </a:lnTo>
                  <a:lnTo>
                    <a:pt x="29675" y="29499"/>
                  </a:lnTo>
                  <a:lnTo>
                    <a:pt x="29675" y="29499"/>
                  </a:lnTo>
                  <a:lnTo>
                    <a:pt x="30064" y="29090"/>
                  </a:lnTo>
                  <a:lnTo>
                    <a:pt x="30435" y="28680"/>
                  </a:lnTo>
                  <a:lnTo>
                    <a:pt x="30805" y="28252"/>
                  </a:lnTo>
                  <a:lnTo>
                    <a:pt x="31156" y="27804"/>
                  </a:lnTo>
                  <a:lnTo>
                    <a:pt x="31156" y="27804"/>
                  </a:lnTo>
                  <a:lnTo>
                    <a:pt x="31506" y="27336"/>
                  </a:lnTo>
                  <a:lnTo>
                    <a:pt x="31837" y="26868"/>
                  </a:lnTo>
                  <a:lnTo>
                    <a:pt x="32149" y="26381"/>
                  </a:lnTo>
                  <a:lnTo>
                    <a:pt x="32441" y="25914"/>
                  </a:lnTo>
                  <a:lnTo>
                    <a:pt x="32441" y="25914"/>
                  </a:lnTo>
                  <a:lnTo>
                    <a:pt x="32714" y="25388"/>
                  </a:lnTo>
                  <a:lnTo>
                    <a:pt x="32968" y="24920"/>
                  </a:lnTo>
                  <a:lnTo>
                    <a:pt x="32968" y="24920"/>
                  </a:lnTo>
                  <a:lnTo>
                    <a:pt x="33221" y="24413"/>
                  </a:lnTo>
                  <a:lnTo>
                    <a:pt x="33435" y="23907"/>
                  </a:lnTo>
                  <a:lnTo>
                    <a:pt x="33435" y="23907"/>
                  </a:lnTo>
                  <a:lnTo>
                    <a:pt x="33649" y="23361"/>
                  </a:lnTo>
                  <a:lnTo>
                    <a:pt x="33864" y="22816"/>
                  </a:lnTo>
                  <a:lnTo>
                    <a:pt x="34039" y="22270"/>
                  </a:lnTo>
                  <a:lnTo>
                    <a:pt x="34195" y="21725"/>
                  </a:lnTo>
                  <a:lnTo>
                    <a:pt x="34195" y="21725"/>
                  </a:lnTo>
                  <a:lnTo>
                    <a:pt x="34351" y="21140"/>
                  </a:lnTo>
                  <a:lnTo>
                    <a:pt x="34468" y="20575"/>
                  </a:lnTo>
                  <a:lnTo>
                    <a:pt x="34468" y="20575"/>
                  </a:lnTo>
                  <a:lnTo>
                    <a:pt x="34565" y="20030"/>
                  </a:lnTo>
                  <a:lnTo>
                    <a:pt x="34643" y="19484"/>
                  </a:lnTo>
                  <a:lnTo>
                    <a:pt x="34643" y="19484"/>
                  </a:lnTo>
                  <a:lnTo>
                    <a:pt x="34721" y="18880"/>
                  </a:lnTo>
                  <a:lnTo>
                    <a:pt x="34780" y="18276"/>
                  </a:lnTo>
                  <a:lnTo>
                    <a:pt x="34799" y="17691"/>
                  </a:lnTo>
                  <a:lnTo>
                    <a:pt x="34819" y="17087"/>
                  </a:lnTo>
                  <a:lnTo>
                    <a:pt x="34819" y="17087"/>
                  </a:lnTo>
                  <a:lnTo>
                    <a:pt x="34799" y="16444"/>
                  </a:lnTo>
                  <a:lnTo>
                    <a:pt x="34760" y="15860"/>
                  </a:lnTo>
                  <a:lnTo>
                    <a:pt x="34760" y="15860"/>
                  </a:lnTo>
                  <a:lnTo>
                    <a:pt x="34721" y="15295"/>
                  </a:lnTo>
                  <a:lnTo>
                    <a:pt x="34643" y="14730"/>
                  </a:lnTo>
                  <a:lnTo>
                    <a:pt x="34643" y="14730"/>
                  </a:lnTo>
                  <a:lnTo>
                    <a:pt x="34565" y="14145"/>
                  </a:lnTo>
                  <a:lnTo>
                    <a:pt x="34448" y="13561"/>
                  </a:lnTo>
                  <a:lnTo>
                    <a:pt x="34331" y="12996"/>
                  </a:lnTo>
                  <a:lnTo>
                    <a:pt x="34176" y="12431"/>
                  </a:lnTo>
                  <a:lnTo>
                    <a:pt x="34176" y="12431"/>
                  </a:lnTo>
                  <a:lnTo>
                    <a:pt x="34020" y="11846"/>
                  </a:lnTo>
                  <a:lnTo>
                    <a:pt x="33844" y="11340"/>
                  </a:lnTo>
                  <a:lnTo>
                    <a:pt x="33844" y="11340"/>
                  </a:lnTo>
                  <a:lnTo>
                    <a:pt x="33649" y="10814"/>
                  </a:lnTo>
                  <a:lnTo>
                    <a:pt x="33435" y="10288"/>
                  </a:lnTo>
                  <a:lnTo>
                    <a:pt x="33435" y="10288"/>
                  </a:lnTo>
                  <a:lnTo>
                    <a:pt x="33201" y="9742"/>
                  </a:lnTo>
                  <a:lnTo>
                    <a:pt x="32948" y="9216"/>
                  </a:lnTo>
                  <a:lnTo>
                    <a:pt x="32675" y="8709"/>
                  </a:lnTo>
                  <a:lnTo>
                    <a:pt x="32403" y="8222"/>
                  </a:lnTo>
                  <a:lnTo>
                    <a:pt x="32403" y="8222"/>
                  </a:lnTo>
                  <a:lnTo>
                    <a:pt x="32091" y="7735"/>
                  </a:lnTo>
                  <a:lnTo>
                    <a:pt x="31799" y="7268"/>
                  </a:lnTo>
                  <a:lnTo>
                    <a:pt x="31799" y="7268"/>
                  </a:lnTo>
                  <a:lnTo>
                    <a:pt x="31487" y="6839"/>
                  </a:lnTo>
                  <a:lnTo>
                    <a:pt x="31156" y="6391"/>
                  </a:lnTo>
                  <a:lnTo>
                    <a:pt x="31156" y="6391"/>
                  </a:lnTo>
                  <a:lnTo>
                    <a:pt x="30805" y="5943"/>
                  </a:lnTo>
                  <a:lnTo>
                    <a:pt x="30435" y="5514"/>
                  </a:lnTo>
                  <a:lnTo>
                    <a:pt x="30064" y="5105"/>
                  </a:lnTo>
                  <a:lnTo>
                    <a:pt x="29675" y="4715"/>
                  </a:lnTo>
                  <a:lnTo>
                    <a:pt x="29675" y="4715"/>
                  </a:lnTo>
                  <a:lnTo>
                    <a:pt x="29266" y="4306"/>
                  </a:lnTo>
                  <a:lnTo>
                    <a:pt x="28856" y="3936"/>
                  </a:lnTo>
                  <a:lnTo>
                    <a:pt x="28856" y="3936"/>
                  </a:lnTo>
                  <a:lnTo>
                    <a:pt x="28428" y="3585"/>
                  </a:lnTo>
                  <a:lnTo>
                    <a:pt x="27999" y="3234"/>
                  </a:lnTo>
                  <a:lnTo>
                    <a:pt x="27999" y="3234"/>
                  </a:lnTo>
                  <a:lnTo>
                    <a:pt x="27532" y="2884"/>
                  </a:lnTo>
                  <a:lnTo>
                    <a:pt x="27064" y="2552"/>
                  </a:lnTo>
                  <a:lnTo>
                    <a:pt x="26596" y="2241"/>
                  </a:lnTo>
                  <a:lnTo>
                    <a:pt x="26129" y="1948"/>
                  </a:lnTo>
                  <a:lnTo>
                    <a:pt x="26129" y="1948"/>
                  </a:lnTo>
                  <a:lnTo>
                    <a:pt x="25583" y="1656"/>
                  </a:lnTo>
                  <a:lnTo>
                    <a:pt x="25077" y="1383"/>
                  </a:lnTo>
                  <a:lnTo>
                    <a:pt x="25077" y="1383"/>
                  </a:lnTo>
                  <a:lnTo>
                    <a:pt x="24570" y="1150"/>
                  </a:lnTo>
                  <a:lnTo>
                    <a:pt x="24083" y="935"/>
                  </a:lnTo>
                  <a:lnTo>
                    <a:pt x="24083" y="935"/>
                  </a:lnTo>
                  <a:lnTo>
                    <a:pt x="23342" y="643"/>
                  </a:lnTo>
                  <a:lnTo>
                    <a:pt x="22602" y="370"/>
                  </a:lnTo>
                  <a:lnTo>
                    <a:pt x="22602" y="370"/>
                  </a:lnTo>
                  <a:lnTo>
                    <a:pt x="22134" y="292"/>
                  </a:lnTo>
                  <a:lnTo>
                    <a:pt x="21667" y="214"/>
                  </a:lnTo>
                  <a:lnTo>
                    <a:pt x="21199" y="136"/>
                  </a:lnTo>
                  <a:lnTo>
                    <a:pt x="20732" y="97"/>
                  </a:lnTo>
                  <a:lnTo>
                    <a:pt x="20245" y="39"/>
                  </a:lnTo>
                  <a:lnTo>
                    <a:pt x="19777" y="20"/>
                  </a:lnTo>
                  <a:lnTo>
                    <a:pt x="19290" y="0"/>
                  </a:lnTo>
                  <a:lnTo>
                    <a:pt x="18803" y="0"/>
                  </a:lnTo>
                  <a:lnTo>
                    <a:pt x="18803" y="0"/>
                  </a:lnTo>
                  <a:lnTo>
                    <a:pt x="18316" y="0"/>
                  </a:lnTo>
                  <a:lnTo>
                    <a:pt x="17829" y="20"/>
                  </a:lnTo>
                  <a:lnTo>
                    <a:pt x="17361" y="39"/>
                  </a:lnTo>
                  <a:lnTo>
                    <a:pt x="16874" y="78"/>
                  </a:lnTo>
                  <a:lnTo>
                    <a:pt x="16406" y="136"/>
                  </a:lnTo>
                  <a:lnTo>
                    <a:pt x="15939" y="214"/>
                  </a:lnTo>
                  <a:lnTo>
                    <a:pt x="15471" y="292"/>
                  </a:lnTo>
                  <a:lnTo>
                    <a:pt x="15003" y="370"/>
                  </a:lnTo>
                  <a:lnTo>
                    <a:pt x="14555" y="468"/>
                  </a:lnTo>
                  <a:lnTo>
                    <a:pt x="14107" y="585"/>
                  </a:lnTo>
                  <a:lnTo>
                    <a:pt x="13211" y="838"/>
                  </a:lnTo>
                  <a:lnTo>
                    <a:pt x="12334" y="1130"/>
                  </a:lnTo>
                  <a:lnTo>
                    <a:pt x="11477" y="1461"/>
                  </a:lnTo>
                  <a:lnTo>
                    <a:pt x="10658" y="1851"/>
                  </a:lnTo>
                  <a:lnTo>
                    <a:pt x="9840" y="2260"/>
                  </a:lnTo>
                  <a:lnTo>
                    <a:pt x="9061" y="2708"/>
                  </a:lnTo>
                  <a:lnTo>
                    <a:pt x="8301" y="3195"/>
                  </a:lnTo>
                  <a:lnTo>
                    <a:pt x="7560" y="3721"/>
                  </a:lnTo>
                  <a:lnTo>
                    <a:pt x="6840" y="4286"/>
                  </a:lnTo>
                  <a:lnTo>
                    <a:pt x="6158" y="4871"/>
                  </a:lnTo>
                  <a:lnTo>
                    <a:pt x="5515" y="5494"/>
                  </a:lnTo>
                  <a:lnTo>
                    <a:pt x="4891" y="6157"/>
                  </a:lnTo>
                  <a:lnTo>
                    <a:pt x="4307" y="6839"/>
                  </a:lnTo>
                  <a:lnTo>
                    <a:pt x="3742" y="7540"/>
                  </a:lnTo>
                  <a:lnTo>
                    <a:pt x="3216" y="8281"/>
                  </a:lnTo>
                  <a:lnTo>
                    <a:pt x="2728" y="9041"/>
                  </a:lnTo>
                  <a:lnTo>
                    <a:pt x="2280" y="9820"/>
                  </a:lnTo>
                  <a:lnTo>
                    <a:pt x="1871" y="10638"/>
                  </a:lnTo>
                  <a:lnTo>
                    <a:pt x="1481" y="11476"/>
                  </a:lnTo>
                  <a:lnTo>
                    <a:pt x="1150" y="12314"/>
                  </a:lnTo>
                  <a:lnTo>
                    <a:pt x="858" y="13191"/>
                  </a:lnTo>
                  <a:lnTo>
                    <a:pt x="605" y="14087"/>
                  </a:lnTo>
                  <a:lnTo>
                    <a:pt x="488" y="14535"/>
                  </a:lnTo>
                  <a:lnTo>
                    <a:pt x="390" y="15003"/>
                  </a:lnTo>
                  <a:lnTo>
                    <a:pt x="293" y="15451"/>
                  </a:lnTo>
                  <a:lnTo>
                    <a:pt x="215" y="15918"/>
                  </a:lnTo>
                  <a:lnTo>
                    <a:pt x="157" y="16386"/>
                  </a:lnTo>
                  <a:lnTo>
                    <a:pt x="98" y="16854"/>
                  </a:lnTo>
                  <a:lnTo>
                    <a:pt x="59" y="17341"/>
                  </a:lnTo>
                  <a:lnTo>
                    <a:pt x="40" y="17808"/>
                  </a:lnTo>
                  <a:lnTo>
                    <a:pt x="20" y="18295"/>
                  </a:lnTo>
                  <a:lnTo>
                    <a:pt x="1" y="1878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8"/>
            <p:cNvSpPr/>
            <p:nvPr/>
          </p:nvSpPr>
          <p:spPr>
            <a:xfrm>
              <a:off x="3856975" y="1543050"/>
              <a:ext cx="870475" cy="866100"/>
            </a:xfrm>
            <a:custGeom>
              <a:avLst/>
              <a:gdLst/>
              <a:ahLst/>
              <a:cxnLst/>
              <a:rect l="l" t="t" r="r" b="b"/>
              <a:pathLst>
                <a:path w="34819" h="34644" extrusionOk="0">
                  <a:moveTo>
                    <a:pt x="18803" y="1"/>
                  </a:moveTo>
                  <a:lnTo>
                    <a:pt x="18316" y="20"/>
                  </a:lnTo>
                  <a:lnTo>
                    <a:pt x="17829" y="20"/>
                  </a:lnTo>
                  <a:lnTo>
                    <a:pt x="17361" y="59"/>
                  </a:lnTo>
                  <a:lnTo>
                    <a:pt x="16874" y="98"/>
                  </a:lnTo>
                  <a:lnTo>
                    <a:pt x="16406" y="156"/>
                  </a:lnTo>
                  <a:lnTo>
                    <a:pt x="15939" y="215"/>
                  </a:lnTo>
                  <a:lnTo>
                    <a:pt x="15471" y="293"/>
                  </a:lnTo>
                  <a:lnTo>
                    <a:pt x="15023" y="390"/>
                  </a:lnTo>
                  <a:lnTo>
                    <a:pt x="14555" y="488"/>
                  </a:lnTo>
                  <a:lnTo>
                    <a:pt x="14107" y="605"/>
                  </a:lnTo>
                  <a:lnTo>
                    <a:pt x="13211" y="858"/>
                  </a:lnTo>
                  <a:lnTo>
                    <a:pt x="12334" y="1150"/>
                  </a:lnTo>
                  <a:lnTo>
                    <a:pt x="11496" y="1481"/>
                  </a:lnTo>
                  <a:lnTo>
                    <a:pt x="10658" y="1852"/>
                  </a:lnTo>
                  <a:lnTo>
                    <a:pt x="9840" y="2280"/>
                  </a:lnTo>
                  <a:lnTo>
                    <a:pt x="9061" y="2728"/>
                  </a:lnTo>
                  <a:lnTo>
                    <a:pt x="8301" y="3215"/>
                  </a:lnTo>
                  <a:lnTo>
                    <a:pt x="7560" y="3741"/>
                  </a:lnTo>
                  <a:lnTo>
                    <a:pt x="6840" y="4306"/>
                  </a:lnTo>
                  <a:lnTo>
                    <a:pt x="6158" y="4891"/>
                  </a:lnTo>
                  <a:lnTo>
                    <a:pt x="5515" y="5514"/>
                  </a:lnTo>
                  <a:lnTo>
                    <a:pt x="4891" y="6177"/>
                  </a:lnTo>
                  <a:lnTo>
                    <a:pt x="4307" y="6859"/>
                  </a:lnTo>
                  <a:lnTo>
                    <a:pt x="3742" y="7560"/>
                  </a:lnTo>
                  <a:lnTo>
                    <a:pt x="3216" y="8301"/>
                  </a:lnTo>
                  <a:lnTo>
                    <a:pt x="2728" y="9061"/>
                  </a:lnTo>
                  <a:lnTo>
                    <a:pt x="2280" y="9840"/>
                  </a:lnTo>
                  <a:lnTo>
                    <a:pt x="1852" y="10658"/>
                  </a:lnTo>
                  <a:lnTo>
                    <a:pt x="1481" y="11496"/>
                  </a:lnTo>
                  <a:lnTo>
                    <a:pt x="1150" y="12353"/>
                  </a:lnTo>
                  <a:lnTo>
                    <a:pt x="839" y="13211"/>
                  </a:lnTo>
                  <a:lnTo>
                    <a:pt x="585" y="14107"/>
                  </a:lnTo>
                  <a:lnTo>
                    <a:pt x="488" y="14555"/>
                  </a:lnTo>
                  <a:lnTo>
                    <a:pt x="390" y="15023"/>
                  </a:lnTo>
                  <a:lnTo>
                    <a:pt x="293" y="15471"/>
                  </a:lnTo>
                  <a:lnTo>
                    <a:pt x="215" y="15938"/>
                  </a:lnTo>
                  <a:lnTo>
                    <a:pt x="157" y="16406"/>
                  </a:lnTo>
                  <a:lnTo>
                    <a:pt x="98" y="16874"/>
                  </a:lnTo>
                  <a:lnTo>
                    <a:pt x="59" y="17361"/>
                  </a:lnTo>
                  <a:lnTo>
                    <a:pt x="20" y="17828"/>
                  </a:lnTo>
                  <a:lnTo>
                    <a:pt x="1" y="18315"/>
                  </a:lnTo>
                  <a:lnTo>
                    <a:pt x="1" y="18803"/>
                  </a:lnTo>
                  <a:lnTo>
                    <a:pt x="20" y="19699"/>
                  </a:lnTo>
                  <a:lnTo>
                    <a:pt x="79" y="20595"/>
                  </a:lnTo>
                  <a:lnTo>
                    <a:pt x="98" y="20654"/>
                  </a:lnTo>
                  <a:lnTo>
                    <a:pt x="235" y="21219"/>
                  </a:lnTo>
                  <a:lnTo>
                    <a:pt x="371" y="21764"/>
                  </a:lnTo>
                  <a:lnTo>
                    <a:pt x="546" y="22349"/>
                  </a:lnTo>
                  <a:lnTo>
                    <a:pt x="722" y="22894"/>
                  </a:lnTo>
                  <a:lnTo>
                    <a:pt x="916" y="23420"/>
                  </a:lnTo>
                  <a:lnTo>
                    <a:pt x="1111" y="23907"/>
                  </a:lnTo>
                  <a:lnTo>
                    <a:pt x="1345" y="24453"/>
                  </a:lnTo>
                  <a:lnTo>
                    <a:pt x="1618" y="24998"/>
                  </a:lnTo>
                  <a:lnTo>
                    <a:pt x="1871" y="25505"/>
                  </a:lnTo>
                  <a:lnTo>
                    <a:pt x="2163" y="25992"/>
                  </a:lnTo>
                  <a:lnTo>
                    <a:pt x="2456" y="26479"/>
                  </a:lnTo>
                  <a:lnTo>
                    <a:pt x="2748" y="26947"/>
                  </a:lnTo>
                  <a:lnTo>
                    <a:pt x="3079" y="27395"/>
                  </a:lnTo>
                  <a:lnTo>
                    <a:pt x="3410" y="27824"/>
                  </a:lnTo>
                  <a:lnTo>
                    <a:pt x="3761" y="28272"/>
                  </a:lnTo>
                  <a:lnTo>
                    <a:pt x="4131" y="28720"/>
                  </a:lnTo>
                  <a:lnTo>
                    <a:pt x="4501" y="29129"/>
                  </a:lnTo>
                  <a:lnTo>
                    <a:pt x="4891" y="29519"/>
                  </a:lnTo>
                  <a:lnTo>
                    <a:pt x="5320" y="29928"/>
                  </a:lnTo>
                  <a:lnTo>
                    <a:pt x="5729" y="30298"/>
                  </a:lnTo>
                  <a:lnTo>
                    <a:pt x="6138" y="30649"/>
                  </a:lnTo>
                  <a:lnTo>
                    <a:pt x="6567" y="31000"/>
                  </a:lnTo>
                  <a:lnTo>
                    <a:pt x="7034" y="31350"/>
                  </a:lnTo>
                  <a:lnTo>
                    <a:pt x="7502" y="31662"/>
                  </a:lnTo>
                  <a:lnTo>
                    <a:pt x="7970" y="31974"/>
                  </a:lnTo>
                  <a:lnTo>
                    <a:pt x="8437" y="32266"/>
                  </a:lnTo>
                  <a:lnTo>
                    <a:pt x="8963" y="32558"/>
                  </a:lnTo>
                  <a:lnTo>
                    <a:pt x="9470" y="32812"/>
                  </a:lnTo>
                  <a:lnTo>
                    <a:pt x="9976" y="33045"/>
                  </a:lnTo>
                  <a:lnTo>
                    <a:pt x="10444" y="33279"/>
                  </a:lnTo>
                  <a:lnTo>
                    <a:pt x="11009" y="33493"/>
                  </a:lnTo>
                  <a:lnTo>
                    <a:pt x="11555" y="33688"/>
                  </a:lnTo>
                  <a:lnTo>
                    <a:pt x="12120" y="33883"/>
                  </a:lnTo>
                  <a:lnTo>
                    <a:pt x="12665" y="34039"/>
                  </a:lnTo>
                  <a:lnTo>
                    <a:pt x="13269" y="34195"/>
                  </a:lnTo>
                  <a:lnTo>
                    <a:pt x="13815" y="34312"/>
                  </a:lnTo>
                  <a:lnTo>
                    <a:pt x="14360" y="34409"/>
                  </a:lnTo>
                  <a:lnTo>
                    <a:pt x="14906" y="34487"/>
                  </a:lnTo>
                  <a:lnTo>
                    <a:pt x="15510" y="34565"/>
                  </a:lnTo>
                  <a:lnTo>
                    <a:pt x="16094" y="34604"/>
                  </a:lnTo>
                  <a:lnTo>
                    <a:pt x="16698" y="34643"/>
                  </a:lnTo>
                  <a:lnTo>
                    <a:pt x="17906" y="34643"/>
                  </a:lnTo>
                  <a:lnTo>
                    <a:pt x="18491" y="34604"/>
                  </a:lnTo>
                  <a:lnTo>
                    <a:pt x="19095" y="34565"/>
                  </a:lnTo>
                  <a:lnTo>
                    <a:pt x="19660" y="34487"/>
                  </a:lnTo>
                  <a:lnTo>
                    <a:pt x="20245" y="34390"/>
                  </a:lnTo>
                  <a:lnTo>
                    <a:pt x="20829" y="34292"/>
                  </a:lnTo>
                  <a:lnTo>
                    <a:pt x="21394" y="34156"/>
                  </a:lnTo>
                  <a:lnTo>
                    <a:pt x="21940" y="34020"/>
                  </a:lnTo>
                  <a:lnTo>
                    <a:pt x="22505" y="33864"/>
                  </a:lnTo>
                  <a:lnTo>
                    <a:pt x="23031" y="33688"/>
                  </a:lnTo>
                  <a:lnTo>
                    <a:pt x="23557" y="33493"/>
                  </a:lnTo>
                  <a:lnTo>
                    <a:pt x="24063" y="33279"/>
                  </a:lnTo>
                  <a:lnTo>
                    <a:pt x="24609" y="33045"/>
                  </a:lnTo>
                  <a:lnTo>
                    <a:pt x="25135" y="32792"/>
                  </a:lnTo>
                  <a:lnTo>
                    <a:pt x="25642" y="32519"/>
                  </a:lnTo>
                  <a:lnTo>
                    <a:pt x="26148" y="32246"/>
                  </a:lnTo>
                  <a:lnTo>
                    <a:pt x="26616" y="31954"/>
                  </a:lnTo>
                  <a:lnTo>
                    <a:pt x="27083" y="31642"/>
                  </a:lnTo>
                  <a:lnTo>
                    <a:pt x="27551" y="31331"/>
                  </a:lnTo>
                  <a:lnTo>
                    <a:pt x="27999" y="30980"/>
                  </a:lnTo>
                  <a:lnTo>
                    <a:pt x="28428" y="30629"/>
                  </a:lnTo>
                  <a:lnTo>
                    <a:pt x="28856" y="30279"/>
                  </a:lnTo>
                  <a:lnTo>
                    <a:pt x="29285" y="29889"/>
                  </a:lnTo>
                  <a:lnTo>
                    <a:pt x="29675" y="29519"/>
                  </a:lnTo>
                  <a:lnTo>
                    <a:pt x="30064" y="29110"/>
                  </a:lnTo>
                  <a:lnTo>
                    <a:pt x="30435" y="28700"/>
                  </a:lnTo>
                  <a:lnTo>
                    <a:pt x="30805" y="28272"/>
                  </a:lnTo>
                  <a:lnTo>
                    <a:pt x="31156" y="27824"/>
                  </a:lnTo>
                  <a:lnTo>
                    <a:pt x="31506" y="27356"/>
                  </a:lnTo>
                  <a:lnTo>
                    <a:pt x="31837" y="26888"/>
                  </a:lnTo>
                  <a:lnTo>
                    <a:pt x="32149" y="26401"/>
                  </a:lnTo>
                  <a:lnTo>
                    <a:pt x="32441" y="25934"/>
                  </a:lnTo>
                  <a:lnTo>
                    <a:pt x="32714" y="25408"/>
                  </a:lnTo>
                  <a:lnTo>
                    <a:pt x="32968" y="24940"/>
                  </a:lnTo>
                  <a:lnTo>
                    <a:pt x="33221" y="24433"/>
                  </a:lnTo>
                  <a:lnTo>
                    <a:pt x="33435" y="23927"/>
                  </a:lnTo>
                  <a:lnTo>
                    <a:pt x="33649" y="23381"/>
                  </a:lnTo>
                  <a:lnTo>
                    <a:pt x="33864" y="22836"/>
                  </a:lnTo>
                  <a:lnTo>
                    <a:pt x="34039" y="22290"/>
                  </a:lnTo>
                  <a:lnTo>
                    <a:pt x="34195" y="21745"/>
                  </a:lnTo>
                  <a:lnTo>
                    <a:pt x="34351" y="21160"/>
                  </a:lnTo>
                  <a:lnTo>
                    <a:pt x="34468" y="20595"/>
                  </a:lnTo>
                  <a:lnTo>
                    <a:pt x="34565" y="20050"/>
                  </a:lnTo>
                  <a:lnTo>
                    <a:pt x="34643" y="19504"/>
                  </a:lnTo>
                  <a:lnTo>
                    <a:pt x="34721" y="18900"/>
                  </a:lnTo>
                  <a:lnTo>
                    <a:pt x="34780" y="18296"/>
                  </a:lnTo>
                  <a:lnTo>
                    <a:pt x="34799" y="17711"/>
                  </a:lnTo>
                  <a:lnTo>
                    <a:pt x="34819" y="17107"/>
                  </a:lnTo>
                  <a:lnTo>
                    <a:pt x="34799" y="16464"/>
                  </a:lnTo>
                  <a:lnTo>
                    <a:pt x="34760" y="15880"/>
                  </a:lnTo>
                  <a:lnTo>
                    <a:pt x="34721" y="15315"/>
                  </a:lnTo>
                  <a:lnTo>
                    <a:pt x="34643" y="14750"/>
                  </a:lnTo>
                  <a:lnTo>
                    <a:pt x="34565" y="14165"/>
                  </a:lnTo>
                  <a:lnTo>
                    <a:pt x="34448" y="13581"/>
                  </a:lnTo>
                  <a:lnTo>
                    <a:pt x="34331" y="13016"/>
                  </a:lnTo>
                  <a:lnTo>
                    <a:pt x="34176" y="12451"/>
                  </a:lnTo>
                  <a:lnTo>
                    <a:pt x="34020" y="11866"/>
                  </a:lnTo>
                  <a:lnTo>
                    <a:pt x="33844" y="11360"/>
                  </a:lnTo>
                  <a:lnTo>
                    <a:pt x="33649" y="10834"/>
                  </a:lnTo>
                  <a:lnTo>
                    <a:pt x="33435" y="10308"/>
                  </a:lnTo>
                  <a:lnTo>
                    <a:pt x="33201" y="9762"/>
                  </a:lnTo>
                  <a:lnTo>
                    <a:pt x="32948" y="9236"/>
                  </a:lnTo>
                  <a:lnTo>
                    <a:pt x="32675" y="8729"/>
                  </a:lnTo>
                  <a:lnTo>
                    <a:pt x="32403" y="8242"/>
                  </a:lnTo>
                  <a:lnTo>
                    <a:pt x="32091" y="7755"/>
                  </a:lnTo>
                  <a:lnTo>
                    <a:pt x="31799" y="7288"/>
                  </a:lnTo>
                  <a:lnTo>
                    <a:pt x="31487" y="6859"/>
                  </a:lnTo>
                  <a:lnTo>
                    <a:pt x="31156" y="6411"/>
                  </a:lnTo>
                  <a:lnTo>
                    <a:pt x="30805" y="5963"/>
                  </a:lnTo>
                  <a:lnTo>
                    <a:pt x="30435" y="5534"/>
                  </a:lnTo>
                  <a:lnTo>
                    <a:pt x="30064" y="5125"/>
                  </a:lnTo>
                  <a:lnTo>
                    <a:pt x="29675" y="4735"/>
                  </a:lnTo>
                  <a:lnTo>
                    <a:pt x="29266" y="4326"/>
                  </a:lnTo>
                  <a:lnTo>
                    <a:pt x="28856" y="3956"/>
                  </a:lnTo>
                  <a:lnTo>
                    <a:pt x="28428" y="3605"/>
                  </a:lnTo>
                  <a:lnTo>
                    <a:pt x="27999" y="3254"/>
                  </a:lnTo>
                  <a:lnTo>
                    <a:pt x="27532" y="2904"/>
                  </a:lnTo>
                  <a:lnTo>
                    <a:pt x="27064" y="2572"/>
                  </a:lnTo>
                  <a:lnTo>
                    <a:pt x="26596" y="2261"/>
                  </a:lnTo>
                  <a:lnTo>
                    <a:pt x="26129" y="1968"/>
                  </a:lnTo>
                  <a:lnTo>
                    <a:pt x="25583" y="1676"/>
                  </a:lnTo>
                  <a:lnTo>
                    <a:pt x="25077" y="1403"/>
                  </a:lnTo>
                  <a:lnTo>
                    <a:pt x="24570" y="1170"/>
                  </a:lnTo>
                  <a:lnTo>
                    <a:pt x="24083" y="955"/>
                  </a:lnTo>
                  <a:lnTo>
                    <a:pt x="23459" y="702"/>
                  </a:lnTo>
                  <a:lnTo>
                    <a:pt x="22855" y="488"/>
                  </a:lnTo>
                  <a:lnTo>
                    <a:pt x="22524" y="371"/>
                  </a:lnTo>
                  <a:lnTo>
                    <a:pt x="21608" y="215"/>
                  </a:lnTo>
                  <a:lnTo>
                    <a:pt x="20693" y="98"/>
                  </a:lnTo>
                  <a:lnTo>
                    <a:pt x="20225" y="59"/>
                  </a:lnTo>
                  <a:lnTo>
                    <a:pt x="19738" y="20"/>
                  </a:lnTo>
                  <a:lnTo>
                    <a:pt x="19270" y="20"/>
                  </a:lnTo>
                  <a:lnTo>
                    <a:pt x="188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8"/>
            <p:cNvSpPr/>
            <p:nvPr/>
          </p:nvSpPr>
          <p:spPr>
            <a:xfrm>
              <a:off x="3856975" y="1543050"/>
              <a:ext cx="870475" cy="866100"/>
            </a:xfrm>
            <a:custGeom>
              <a:avLst/>
              <a:gdLst/>
              <a:ahLst/>
              <a:cxnLst/>
              <a:rect l="l" t="t" r="r" b="b"/>
              <a:pathLst>
                <a:path w="34819" h="34644" fill="none" extrusionOk="0">
                  <a:moveTo>
                    <a:pt x="1" y="18803"/>
                  </a:moveTo>
                  <a:lnTo>
                    <a:pt x="1" y="18803"/>
                  </a:lnTo>
                  <a:lnTo>
                    <a:pt x="20" y="19699"/>
                  </a:lnTo>
                  <a:lnTo>
                    <a:pt x="79" y="20595"/>
                  </a:lnTo>
                  <a:lnTo>
                    <a:pt x="79" y="20595"/>
                  </a:lnTo>
                  <a:lnTo>
                    <a:pt x="118" y="20712"/>
                  </a:lnTo>
                  <a:lnTo>
                    <a:pt x="118" y="20712"/>
                  </a:lnTo>
                  <a:lnTo>
                    <a:pt x="98" y="20654"/>
                  </a:lnTo>
                  <a:lnTo>
                    <a:pt x="98" y="20654"/>
                  </a:lnTo>
                  <a:lnTo>
                    <a:pt x="235" y="21219"/>
                  </a:lnTo>
                  <a:lnTo>
                    <a:pt x="371" y="21764"/>
                  </a:lnTo>
                  <a:lnTo>
                    <a:pt x="371" y="21764"/>
                  </a:lnTo>
                  <a:lnTo>
                    <a:pt x="546" y="22349"/>
                  </a:lnTo>
                  <a:lnTo>
                    <a:pt x="722" y="22894"/>
                  </a:lnTo>
                  <a:lnTo>
                    <a:pt x="722" y="22894"/>
                  </a:lnTo>
                  <a:lnTo>
                    <a:pt x="916" y="23420"/>
                  </a:lnTo>
                  <a:lnTo>
                    <a:pt x="1111" y="23907"/>
                  </a:lnTo>
                  <a:lnTo>
                    <a:pt x="1111" y="23907"/>
                  </a:lnTo>
                  <a:lnTo>
                    <a:pt x="1345" y="24453"/>
                  </a:lnTo>
                  <a:lnTo>
                    <a:pt x="1618" y="24998"/>
                  </a:lnTo>
                  <a:lnTo>
                    <a:pt x="1871" y="25505"/>
                  </a:lnTo>
                  <a:lnTo>
                    <a:pt x="2163" y="25992"/>
                  </a:lnTo>
                  <a:lnTo>
                    <a:pt x="2163" y="25992"/>
                  </a:lnTo>
                  <a:lnTo>
                    <a:pt x="2456" y="26479"/>
                  </a:lnTo>
                  <a:lnTo>
                    <a:pt x="2748" y="26947"/>
                  </a:lnTo>
                  <a:lnTo>
                    <a:pt x="2748" y="26947"/>
                  </a:lnTo>
                  <a:lnTo>
                    <a:pt x="3079" y="27395"/>
                  </a:lnTo>
                  <a:lnTo>
                    <a:pt x="3410" y="27824"/>
                  </a:lnTo>
                  <a:lnTo>
                    <a:pt x="3410" y="27824"/>
                  </a:lnTo>
                  <a:lnTo>
                    <a:pt x="3761" y="28272"/>
                  </a:lnTo>
                  <a:lnTo>
                    <a:pt x="4131" y="28720"/>
                  </a:lnTo>
                  <a:lnTo>
                    <a:pt x="4501" y="29129"/>
                  </a:lnTo>
                  <a:lnTo>
                    <a:pt x="4891" y="29519"/>
                  </a:lnTo>
                  <a:lnTo>
                    <a:pt x="4891" y="29519"/>
                  </a:lnTo>
                  <a:lnTo>
                    <a:pt x="5320" y="29928"/>
                  </a:lnTo>
                  <a:lnTo>
                    <a:pt x="5729" y="30298"/>
                  </a:lnTo>
                  <a:lnTo>
                    <a:pt x="5729" y="30298"/>
                  </a:lnTo>
                  <a:lnTo>
                    <a:pt x="6138" y="30649"/>
                  </a:lnTo>
                  <a:lnTo>
                    <a:pt x="6567" y="31000"/>
                  </a:lnTo>
                  <a:lnTo>
                    <a:pt x="6567" y="31000"/>
                  </a:lnTo>
                  <a:lnTo>
                    <a:pt x="7034" y="31350"/>
                  </a:lnTo>
                  <a:lnTo>
                    <a:pt x="7502" y="31662"/>
                  </a:lnTo>
                  <a:lnTo>
                    <a:pt x="7970" y="31974"/>
                  </a:lnTo>
                  <a:lnTo>
                    <a:pt x="8437" y="32266"/>
                  </a:lnTo>
                  <a:lnTo>
                    <a:pt x="8437" y="32266"/>
                  </a:lnTo>
                  <a:lnTo>
                    <a:pt x="8963" y="32558"/>
                  </a:lnTo>
                  <a:lnTo>
                    <a:pt x="9470" y="32812"/>
                  </a:lnTo>
                  <a:lnTo>
                    <a:pt x="9470" y="32812"/>
                  </a:lnTo>
                  <a:lnTo>
                    <a:pt x="9976" y="33045"/>
                  </a:lnTo>
                  <a:lnTo>
                    <a:pt x="10444" y="33279"/>
                  </a:lnTo>
                  <a:lnTo>
                    <a:pt x="10444" y="33279"/>
                  </a:lnTo>
                  <a:lnTo>
                    <a:pt x="11009" y="33493"/>
                  </a:lnTo>
                  <a:lnTo>
                    <a:pt x="11555" y="33688"/>
                  </a:lnTo>
                  <a:lnTo>
                    <a:pt x="12120" y="33883"/>
                  </a:lnTo>
                  <a:lnTo>
                    <a:pt x="12665" y="34039"/>
                  </a:lnTo>
                  <a:lnTo>
                    <a:pt x="12665" y="34039"/>
                  </a:lnTo>
                  <a:lnTo>
                    <a:pt x="13269" y="34195"/>
                  </a:lnTo>
                  <a:lnTo>
                    <a:pt x="13815" y="34312"/>
                  </a:lnTo>
                  <a:lnTo>
                    <a:pt x="13815" y="34312"/>
                  </a:lnTo>
                  <a:lnTo>
                    <a:pt x="14360" y="34409"/>
                  </a:lnTo>
                  <a:lnTo>
                    <a:pt x="14906" y="34487"/>
                  </a:lnTo>
                  <a:lnTo>
                    <a:pt x="14906" y="34487"/>
                  </a:lnTo>
                  <a:lnTo>
                    <a:pt x="15510" y="34565"/>
                  </a:lnTo>
                  <a:lnTo>
                    <a:pt x="16094" y="34604"/>
                  </a:lnTo>
                  <a:lnTo>
                    <a:pt x="16698" y="34643"/>
                  </a:lnTo>
                  <a:lnTo>
                    <a:pt x="17283" y="34643"/>
                  </a:lnTo>
                  <a:lnTo>
                    <a:pt x="17283" y="34643"/>
                  </a:lnTo>
                  <a:lnTo>
                    <a:pt x="17906" y="34643"/>
                  </a:lnTo>
                  <a:lnTo>
                    <a:pt x="18491" y="34604"/>
                  </a:lnTo>
                  <a:lnTo>
                    <a:pt x="18491" y="34604"/>
                  </a:lnTo>
                  <a:lnTo>
                    <a:pt x="19095" y="34565"/>
                  </a:lnTo>
                  <a:lnTo>
                    <a:pt x="19660" y="34487"/>
                  </a:lnTo>
                  <a:lnTo>
                    <a:pt x="19660" y="34487"/>
                  </a:lnTo>
                  <a:lnTo>
                    <a:pt x="20245" y="34390"/>
                  </a:lnTo>
                  <a:lnTo>
                    <a:pt x="20829" y="34292"/>
                  </a:lnTo>
                  <a:lnTo>
                    <a:pt x="21394" y="34156"/>
                  </a:lnTo>
                  <a:lnTo>
                    <a:pt x="21940" y="34020"/>
                  </a:lnTo>
                  <a:lnTo>
                    <a:pt x="21940" y="34020"/>
                  </a:lnTo>
                  <a:lnTo>
                    <a:pt x="22505" y="33864"/>
                  </a:lnTo>
                  <a:lnTo>
                    <a:pt x="23031" y="33688"/>
                  </a:lnTo>
                  <a:lnTo>
                    <a:pt x="23031" y="33688"/>
                  </a:lnTo>
                  <a:lnTo>
                    <a:pt x="23557" y="33493"/>
                  </a:lnTo>
                  <a:lnTo>
                    <a:pt x="24063" y="33279"/>
                  </a:lnTo>
                  <a:lnTo>
                    <a:pt x="24063" y="33279"/>
                  </a:lnTo>
                  <a:lnTo>
                    <a:pt x="24609" y="33045"/>
                  </a:lnTo>
                  <a:lnTo>
                    <a:pt x="25135" y="32792"/>
                  </a:lnTo>
                  <a:lnTo>
                    <a:pt x="25642" y="32519"/>
                  </a:lnTo>
                  <a:lnTo>
                    <a:pt x="26148" y="32246"/>
                  </a:lnTo>
                  <a:lnTo>
                    <a:pt x="26148" y="32246"/>
                  </a:lnTo>
                  <a:lnTo>
                    <a:pt x="26616" y="31954"/>
                  </a:lnTo>
                  <a:lnTo>
                    <a:pt x="27083" y="31642"/>
                  </a:lnTo>
                  <a:lnTo>
                    <a:pt x="27551" y="31331"/>
                  </a:lnTo>
                  <a:lnTo>
                    <a:pt x="27999" y="30980"/>
                  </a:lnTo>
                  <a:lnTo>
                    <a:pt x="27999" y="30980"/>
                  </a:lnTo>
                  <a:lnTo>
                    <a:pt x="28428" y="30629"/>
                  </a:lnTo>
                  <a:lnTo>
                    <a:pt x="28856" y="30279"/>
                  </a:lnTo>
                  <a:lnTo>
                    <a:pt x="29285" y="29889"/>
                  </a:lnTo>
                  <a:lnTo>
                    <a:pt x="29675" y="29519"/>
                  </a:lnTo>
                  <a:lnTo>
                    <a:pt x="29675" y="29519"/>
                  </a:lnTo>
                  <a:lnTo>
                    <a:pt x="30064" y="29110"/>
                  </a:lnTo>
                  <a:lnTo>
                    <a:pt x="30435" y="28700"/>
                  </a:lnTo>
                  <a:lnTo>
                    <a:pt x="30805" y="28272"/>
                  </a:lnTo>
                  <a:lnTo>
                    <a:pt x="31156" y="27824"/>
                  </a:lnTo>
                  <a:lnTo>
                    <a:pt x="31156" y="27824"/>
                  </a:lnTo>
                  <a:lnTo>
                    <a:pt x="31506" y="27356"/>
                  </a:lnTo>
                  <a:lnTo>
                    <a:pt x="31837" y="26888"/>
                  </a:lnTo>
                  <a:lnTo>
                    <a:pt x="32149" y="26401"/>
                  </a:lnTo>
                  <a:lnTo>
                    <a:pt x="32441" y="25934"/>
                  </a:lnTo>
                  <a:lnTo>
                    <a:pt x="32441" y="25934"/>
                  </a:lnTo>
                  <a:lnTo>
                    <a:pt x="32714" y="25408"/>
                  </a:lnTo>
                  <a:lnTo>
                    <a:pt x="32968" y="24940"/>
                  </a:lnTo>
                  <a:lnTo>
                    <a:pt x="32968" y="24940"/>
                  </a:lnTo>
                  <a:lnTo>
                    <a:pt x="33221" y="24433"/>
                  </a:lnTo>
                  <a:lnTo>
                    <a:pt x="33435" y="23927"/>
                  </a:lnTo>
                  <a:lnTo>
                    <a:pt x="33435" y="23927"/>
                  </a:lnTo>
                  <a:lnTo>
                    <a:pt x="33649" y="23381"/>
                  </a:lnTo>
                  <a:lnTo>
                    <a:pt x="33864" y="22836"/>
                  </a:lnTo>
                  <a:lnTo>
                    <a:pt x="34039" y="22290"/>
                  </a:lnTo>
                  <a:lnTo>
                    <a:pt x="34195" y="21745"/>
                  </a:lnTo>
                  <a:lnTo>
                    <a:pt x="34195" y="21745"/>
                  </a:lnTo>
                  <a:lnTo>
                    <a:pt x="34351" y="21160"/>
                  </a:lnTo>
                  <a:lnTo>
                    <a:pt x="34468" y="20595"/>
                  </a:lnTo>
                  <a:lnTo>
                    <a:pt x="34468" y="20595"/>
                  </a:lnTo>
                  <a:lnTo>
                    <a:pt x="34565" y="20050"/>
                  </a:lnTo>
                  <a:lnTo>
                    <a:pt x="34643" y="19504"/>
                  </a:lnTo>
                  <a:lnTo>
                    <a:pt x="34643" y="19504"/>
                  </a:lnTo>
                  <a:lnTo>
                    <a:pt x="34721" y="18900"/>
                  </a:lnTo>
                  <a:lnTo>
                    <a:pt x="34780" y="18296"/>
                  </a:lnTo>
                  <a:lnTo>
                    <a:pt x="34799" y="17711"/>
                  </a:lnTo>
                  <a:lnTo>
                    <a:pt x="34819" y="17107"/>
                  </a:lnTo>
                  <a:lnTo>
                    <a:pt x="34819" y="17107"/>
                  </a:lnTo>
                  <a:lnTo>
                    <a:pt x="34799" y="16464"/>
                  </a:lnTo>
                  <a:lnTo>
                    <a:pt x="34760" y="15880"/>
                  </a:lnTo>
                  <a:lnTo>
                    <a:pt x="34760" y="15880"/>
                  </a:lnTo>
                  <a:lnTo>
                    <a:pt x="34721" y="15315"/>
                  </a:lnTo>
                  <a:lnTo>
                    <a:pt x="34643" y="14750"/>
                  </a:lnTo>
                  <a:lnTo>
                    <a:pt x="34643" y="14750"/>
                  </a:lnTo>
                  <a:lnTo>
                    <a:pt x="34565" y="14165"/>
                  </a:lnTo>
                  <a:lnTo>
                    <a:pt x="34448" y="13581"/>
                  </a:lnTo>
                  <a:lnTo>
                    <a:pt x="34331" y="13016"/>
                  </a:lnTo>
                  <a:lnTo>
                    <a:pt x="34176" y="12451"/>
                  </a:lnTo>
                  <a:lnTo>
                    <a:pt x="34176" y="12451"/>
                  </a:lnTo>
                  <a:lnTo>
                    <a:pt x="34020" y="11866"/>
                  </a:lnTo>
                  <a:lnTo>
                    <a:pt x="33844" y="11360"/>
                  </a:lnTo>
                  <a:lnTo>
                    <a:pt x="33844" y="11360"/>
                  </a:lnTo>
                  <a:lnTo>
                    <a:pt x="33649" y="10834"/>
                  </a:lnTo>
                  <a:lnTo>
                    <a:pt x="33435" y="10308"/>
                  </a:lnTo>
                  <a:lnTo>
                    <a:pt x="33435" y="10308"/>
                  </a:lnTo>
                  <a:lnTo>
                    <a:pt x="33201" y="9762"/>
                  </a:lnTo>
                  <a:lnTo>
                    <a:pt x="32948" y="9236"/>
                  </a:lnTo>
                  <a:lnTo>
                    <a:pt x="32675" y="8729"/>
                  </a:lnTo>
                  <a:lnTo>
                    <a:pt x="32403" y="8242"/>
                  </a:lnTo>
                  <a:lnTo>
                    <a:pt x="32403" y="8242"/>
                  </a:lnTo>
                  <a:lnTo>
                    <a:pt x="32091" y="7755"/>
                  </a:lnTo>
                  <a:lnTo>
                    <a:pt x="31799" y="7288"/>
                  </a:lnTo>
                  <a:lnTo>
                    <a:pt x="31799" y="7288"/>
                  </a:lnTo>
                  <a:lnTo>
                    <a:pt x="31487" y="6859"/>
                  </a:lnTo>
                  <a:lnTo>
                    <a:pt x="31156" y="6411"/>
                  </a:lnTo>
                  <a:lnTo>
                    <a:pt x="31156" y="6411"/>
                  </a:lnTo>
                  <a:lnTo>
                    <a:pt x="30805" y="5963"/>
                  </a:lnTo>
                  <a:lnTo>
                    <a:pt x="30435" y="5534"/>
                  </a:lnTo>
                  <a:lnTo>
                    <a:pt x="30064" y="5125"/>
                  </a:lnTo>
                  <a:lnTo>
                    <a:pt x="29675" y="4735"/>
                  </a:lnTo>
                  <a:lnTo>
                    <a:pt x="29675" y="4735"/>
                  </a:lnTo>
                  <a:lnTo>
                    <a:pt x="29266" y="4326"/>
                  </a:lnTo>
                  <a:lnTo>
                    <a:pt x="28856" y="3956"/>
                  </a:lnTo>
                  <a:lnTo>
                    <a:pt x="28856" y="3956"/>
                  </a:lnTo>
                  <a:lnTo>
                    <a:pt x="28428" y="3605"/>
                  </a:lnTo>
                  <a:lnTo>
                    <a:pt x="27999" y="3254"/>
                  </a:lnTo>
                  <a:lnTo>
                    <a:pt x="27999" y="3254"/>
                  </a:lnTo>
                  <a:lnTo>
                    <a:pt x="27532" y="2904"/>
                  </a:lnTo>
                  <a:lnTo>
                    <a:pt x="27064" y="2572"/>
                  </a:lnTo>
                  <a:lnTo>
                    <a:pt x="26596" y="2261"/>
                  </a:lnTo>
                  <a:lnTo>
                    <a:pt x="26129" y="1968"/>
                  </a:lnTo>
                  <a:lnTo>
                    <a:pt x="26129" y="1968"/>
                  </a:lnTo>
                  <a:lnTo>
                    <a:pt x="25583" y="1676"/>
                  </a:lnTo>
                  <a:lnTo>
                    <a:pt x="25077" y="1403"/>
                  </a:lnTo>
                  <a:lnTo>
                    <a:pt x="25077" y="1403"/>
                  </a:lnTo>
                  <a:lnTo>
                    <a:pt x="24570" y="1170"/>
                  </a:lnTo>
                  <a:lnTo>
                    <a:pt x="24083" y="955"/>
                  </a:lnTo>
                  <a:lnTo>
                    <a:pt x="24083" y="955"/>
                  </a:lnTo>
                  <a:lnTo>
                    <a:pt x="23459" y="702"/>
                  </a:lnTo>
                  <a:lnTo>
                    <a:pt x="22855" y="488"/>
                  </a:lnTo>
                  <a:lnTo>
                    <a:pt x="22855" y="488"/>
                  </a:lnTo>
                  <a:lnTo>
                    <a:pt x="22524" y="371"/>
                  </a:lnTo>
                  <a:lnTo>
                    <a:pt x="22524" y="371"/>
                  </a:lnTo>
                  <a:lnTo>
                    <a:pt x="21608" y="215"/>
                  </a:lnTo>
                  <a:lnTo>
                    <a:pt x="20693" y="98"/>
                  </a:lnTo>
                  <a:lnTo>
                    <a:pt x="20225" y="59"/>
                  </a:lnTo>
                  <a:lnTo>
                    <a:pt x="19738" y="20"/>
                  </a:lnTo>
                  <a:lnTo>
                    <a:pt x="19270" y="20"/>
                  </a:lnTo>
                  <a:lnTo>
                    <a:pt x="18803" y="1"/>
                  </a:lnTo>
                  <a:lnTo>
                    <a:pt x="18803" y="1"/>
                  </a:lnTo>
                  <a:lnTo>
                    <a:pt x="18316" y="20"/>
                  </a:lnTo>
                  <a:lnTo>
                    <a:pt x="17829" y="20"/>
                  </a:lnTo>
                  <a:lnTo>
                    <a:pt x="17361" y="59"/>
                  </a:lnTo>
                  <a:lnTo>
                    <a:pt x="16874" y="98"/>
                  </a:lnTo>
                  <a:lnTo>
                    <a:pt x="16406" y="156"/>
                  </a:lnTo>
                  <a:lnTo>
                    <a:pt x="15939" y="215"/>
                  </a:lnTo>
                  <a:lnTo>
                    <a:pt x="15471" y="293"/>
                  </a:lnTo>
                  <a:lnTo>
                    <a:pt x="15023" y="390"/>
                  </a:lnTo>
                  <a:lnTo>
                    <a:pt x="14555" y="488"/>
                  </a:lnTo>
                  <a:lnTo>
                    <a:pt x="14107" y="605"/>
                  </a:lnTo>
                  <a:lnTo>
                    <a:pt x="13211" y="858"/>
                  </a:lnTo>
                  <a:lnTo>
                    <a:pt x="12334" y="1150"/>
                  </a:lnTo>
                  <a:lnTo>
                    <a:pt x="11496" y="1481"/>
                  </a:lnTo>
                  <a:lnTo>
                    <a:pt x="10658" y="1852"/>
                  </a:lnTo>
                  <a:lnTo>
                    <a:pt x="9840" y="2280"/>
                  </a:lnTo>
                  <a:lnTo>
                    <a:pt x="9061" y="2728"/>
                  </a:lnTo>
                  <a:lnTo>
                    <a:pt x="8301" y="3215"/>
                  </a:lnTo>
                  <a:lnTo>
                    <a:pt x="7560" y="3741"/>
                  </a:lnTo>
                  <a:lnTo>
                    <a:pt x="6840" y="4306"/>
                  </a:lnTo>
                  <a:lnTo>
                    <a:pt x="6158" y="4891"/>
                  </a:lnTo>
                  <a:lnTo>
                    <a:pt x="5515" y="5514"/>
                  </a:lnTo>
                  <a:lnTo>
                    <a:pt x="4891" y="6177"/>
                  </a:lnTo>
                  <a:lnTo>
                    <a:pt x="4307" y="6859"/>
                  </a:lnTo>
                  <a:lnTo>
                    <a:pt x="3742" y="7560"/>
                  </a:lnTo>
                  <a:lnTo>
                    <a:pt x="3216" y="8301"/>
                  </a:lnTo>
                  <a:lnTo>
                    <a:pt x="2728" y="9061"/>
                  </a:lnTo>
                  <a:lnTo>
                    <a:pt x="2280" y="9840"/>
                  </a:lnTo>
                  <a:lnTo>
                    <a:pt x="1852" y="10658"/>
                  </a:lnTo>
                  <a:lnTo>
                    <a:pt x="1481" y="11496"/>
                  </a:lnTo>
                  <a:lnTo>
                    <a:pt x="1150" y="12353"/>
                  </a:lnTo>
                  <a:lnTo>
                    <a:pt x="839" y="13211"/>
                  </a:lnTo>
                  <a:lnTo>
                    <a:pt x="585" y="14107"/>
                  </a:lnTo>
                  <a:lnTo>
                    <a:pt x="488" y="14555"/>
                  </a:lnTo>
                  <a:lnTo>
                    <a:pt x="390" y="15023"/>
                  </a:lnTo>
                  <a:lnTo>
                    <a:pt x="293" y="15471"/>
                  </a:lnTo>
                  <a:lnTo>
                    <a:pt x="215" y="15938"/>
                  </a:lnTo>
                  <a:lnTo>
                    <a:pt x="157" y="16406"/>
                  </a:lnTo>
                  <a:lnTo>
                    <a:pt x="98" y="16874"/>
                  </a:lnTo>
                  <a:lnTo>
                    <a:pt x="59" y="17361"/>
                  </a:lnTo>
                  <a:lnTo>
                    <a:pt x="20" y="17828"/>
                  </a:lnTo>
                  <a:lnTo>
                    <a:pt x="1" y="18315"/>
                  </a:lnTo>
                  <a:lnTo>
                    <a:pt x="1" y="188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8"/>
            <p:cNvSpPr/>
            <p:nvPr/>
          </p:nvSpPr>
          <p:spPr>
            <a:xfrm>
              <a:off x="3859425" y="1552800"/>
              <a:ext cx="937200" cy="930375"/>
            </a:xfrm>
            <a:custGeom>
              <a:avLst/>
              <a:gdLst/>
              <a:ahLst/>
              <a:cxnLst/>
              <a:rect l="l" t="t" r="r" b="b"/>
              <a:pathLst>
                <a:path w="37488" h="37215" extrusionOk="0">
                  <a:moveTo>
                    <a:pt x="22465" y="0"/>
                  </a:moveTo>
                  <a:lnTo>
                    <a:pt x="23225" y="273"/>
                  </a:lnTo>
                  <a:lnTo>
                    <a:pt x="23985" y="565"/>
                  </a:lnTo>
                  <a:lnTo>
                    <a:pt x="24472" y="780"/>
                  </a:lnTo>
                  <a:lnTo>
                    <a:pt x="24979" y="1013"/>
                  </a:lnTo>
                  <a:lnTo>
                    <a:pt x="25485" y="1286"/>
                  </a:lnTo>
                  <a:lnTo>
                    <a:pt x="26031" y="1578"/>
                  </a:lnTo>
                  <a:lnTo>
                    <a:pt x="26498" y="1871"/>
                  </a:lnTo>
                  <a:lnTo>
                    <a:pt x="26966" y="2182"/>
                  </a:lnTo>
                  <a:lnTo>
                    <a:pt x="27434" y="2514"/>
                  </a:lnTo>
                  <a:lnTo>
                    <a:pt x="27901" y="2864"/>
                  </a:lnTo>
                  <a:lnTo>
                    <a:pt x="28330" y="3215"/>
                  </a:lnTo>
                  <a:lnTo>
                    <a:pt x="28758" y="3566"/>
                  </a:lnTo>
                  <a:lnTo>
                    <a:pt x="29168" y="3936"/>
                  </a:lnTo>
                  <a:lnTo>
                    <a:pt x="29577" y="4345"/>
                  </a:lnTo>
                  <a:lnTo>
                    <a:pt x="29966" y="4735"/>
                  </a:lnTo>
                  <a:lnTo>
                    <a:pt x="30337" y="5144"/>
                  </a:lnTo>
                  <a:lnTo>
                    <a:pt x="30707" y="5573"/>
                  </a:lnTo>
                  <a:lnTo>
                    <a:pt x="31058" y="6021"/>
                  </a:lnTo>
                  <a:lnTo>
                    <a:pt x="31389" y="6469"/>
                  </a:lnTo>
                  <a:lnTo>
                    <a:pt x="31701" y="6898"/>
                  </a:lnTo>
                  <a:lnTo>
                    <a:pt x="31993" y="7365"/>
                  </a:lnTo>
                  <a:lnTo>
                    <a:pt x="32305" y="7852"/>
                  </a:lnTo>
                  <a:lnTo>
                    <a:pt x="32577" y="8339"/>
                  </a:lnTo>
                  <a:lnTo>
                    <a:pt x="32850" y="8846"/>
                  </a:lnTo>
                  <a:lnTo>
                    <a:pt x="33103" y="9372"/>
                  </a:lnTo>
                  <a:lnTo>
                    <a:pt x="33337" y="9918"/>
                  </a:lnTo>
                  <a:lnTo>
                    <a:pt x="33551" y="10444"/>
                  </a:lnTo>
                  <a:lnTo>
                    <a:pt x="33746" y="10970"/>
                  </a:lnTo>
                  <a:lnTo>
                    <a:pt x="33922" y="11476"/>
                  </a:lnTo>
                  <a:lnTo>
                    <a:pt x="34078" y="12061"/>
                  </a:lnTo>
                  <a:lnTo>
                    <a:pt x="34233" y="12626"/>
                  </a:lnTo>
                  <a:lnTo>
                    <a:pt x="34350" y="13191"/>
                  </a:lnTo>
                  <a:lnTo>
                    <a:pt x="34467" y="13775"/>
                  </a:lnTo>
                  <a:lnTo>
                    <a:pt x="34545" y="14360"/>
                  </a:lnTo>
                  <a:lnTo>
                    <a:pt x="34623" y="14925"/>
                  </a:lnTo>
                  <a:lnTo>
                    <a:pt x="34662" y="15490"/>
                  </a:lnTo>
                  <a:lnTo>
                    <a:pt x="34701" y="16074"/>
                  </a:lnTo>
                  <a:lnTo>
                    <a:pt x="34721" y="16717"/>
                  </a:lnTo>
                  <a:lnTo>
                    <a:pt x="34701" y="17321"/>
                  </a:lnTo>
                  <a:lnTo>
                    <a:pt x="34682" y="17906"/>
                  </a:lnTo>
                  <a:lnTo>
                    <a:pt x="34623" y="18510"/>
                  </a:lnTo>
                  <a:lnTo>
                    <a:pt x="34545" y="19114"/>
                  </a:lnTo>
                  <a:lnTo>
                    <a:pt x="34467" y="19660"/>
                  </a:lnTo>
                  <a:lnTo>
                    <a:pt x="34370" y="20205"/>
                  </a:lnTo>
                  <a:lnTo>
                    <a:pt x="34253" y="20770"/>
                  </a:lnTo>
                  <a:lnTo>
                    <a:pt x="34097" y="21355"/>
                  </a:lnTo>
                  <a:lnTo>
                    <a:pt x="33941" y="21900"/>
                  </a:lnTo>
                  <a:lnTo>
                    <a:pt x="33766" y="22446"/>
                  </a:lnTo>
                  <a:lnTo>
                    <a:pt x="33551" y="22991"/>
                  </a:lnTo>
                  <a:lnTo>
                    <a:pt x="33337" y="23537"/>
                  </a:lnTo>
                  <a:lnTo>
                    <a:pt x="33123" y="24043"/>
                  </a:lnTo>
                  <a:lnTo>
                    <a:pt x="32870" y="24550"/>
                  </a:lnTo>
                  <a:lnTo>
                    <a:pt x="32616" y="25018"/>
                  </a:lnTo>
                  <a:lnTo>
                    <a:pt x="32343" y="25544"/>
                  </a:lnTo>
                  <a:lnTo>
                    <a:pt x="32051" y="26011"/>
                  </a:lnTo>
                  <a:lnTo>
                    <a:pt x="31739" y="26498"/>
                  </a:lnTo>
                  <a:lnTo>
                    <a:pt x="31408" y="26966"/>
                  </a:lnTo>
                  <a:lnTo>
                    <a:pt x="31058" y="27434"/>
                  </a:lnTo>
                  <a:lnTo>
                    <a:pt x="30707" y="27882"/>
                  </a:lnTo>
                  <a:lnTo>
                    <a:pt x="30337" y="28310"/>
                  </a:lnTo>
                  <a:lnTo>
                    <a:pt x="29966" y="28720"/>
                  </a:lnTo>
                  <a:lnTo>
                    <a:pt x="29577" y="29129"/>
                  </a:lnTo>
                  <a:lnTo>
                    <a:pt x="29187" y="29499"/>
                  </a:lnTo>
                  <a:lnTo>
                    <a:pt x="28758" y="29889"/>
                  </a:lnTo>
                  <a:lnTo>
                    <a:pt x="28330" y="30239"/>
                  </a:lnTo>
                  <a:lnTo>
                    <a:pt x="27901" y="30590"/>
                  </a:lnTo>
                  <a:lnTo>
                    <a:pt x="27453" y="30941"/>
                  </a:lnTo>
                  <a:lnTo>
                    <a:pt x="26985" y="31252"/>
                  </a:lnTo>
                  <a:lnTo>
                    <a:pt x="26518" y="31564"/>
                  </a:lnTo>
                  <a:lnTo>
                    <a:pt x="26050" y="31856"/>
                  </a:lnTo>
                  <a:lnTo>
                    <a:pt x="25544" y="32129"/>
                  </a:lnTo>
                  <a:lnTo>
                    <a:pt x="25037" y="32402"/>
                  </a:lnTo>
                  <a:lnTo>
                    <a:pt x="24511" y="32655"/>
                  </a:lnTo>
                  <a:lnTo>
                    <a:pt x="23965" y="32889"/>
                  </a:lnTo>
                  <a:lnTo>
                    <a:pt x="23459" y="33103"/>
                  </a:lnTo>
                  <a:lnTo>
                    <a:pt x="22933" y="33298"/>
                  </a:lnTo>
                  <a:lnTo>
                    <a:pt x="22407" y="33474"/>
                  </a:lnTo>
                  <a:lnTo>
                    <a:pt x="21842" y="33630"/>
                  </a:lnTo>
                  <a:lnTo>
                    <a:pt x="21296" y="33766"/>
                  </a:lnTo>
                  <a:lnTo>
                    <a:pt x="20731" y="33902"/>
                  </a:lnTo>
                  <a:lnTo>
                    <a:pt x="20147" y="34000"/>
                  </a:lnTo>
                  <a:lnTo>
                    <a:pt x="19562" y="34097"/>
                  </a:lnTo>
                  <a:lnTo>
                    <a:pt x="18997" y="34175"/>
                  </a:lnTo>
                  <a:lnTo>
                    <a:pt x="18393" y="34214"/>
                  </a:lnTo>
                  <a:lnTo>
                    <a:pt x="17808" y="34253"/>
                  </a:lnTo>
                  <a:lnTo>
                    <a:pt x="16600" y="34253"/>
                  </a:lnTo>
                  <a:lnTo>
                    <a:pt x="15996" y="34214"/>
                  </a:lnTo>
                  <a:lnTo>
                    <a:pt x="15412" y="34175"/>
                  </a:lnTo>
                  <a:lnTo>
                    <a:pt x="14808" y="34097"/>
                  </a:lnTo>
                  <a:lnTo>
                    <a:pt x="14262" y="34019"/>
                  </a:lnTo>
                  <a:lnTo>
                    <a:pt x="13717" y="33922"/>
                  </a:lnTo>
                  <a:lnTo>
                    <a:pt x="13171" y="33805"/>
                  </a:lnTo>
                  <a:lnTo>
                    <a:pt x="12567" y="33649"/>
                  </a:lnTo>
                  <a:lnTo>
                    <a:pt x="12022" y="33493"/>
                  </a:lnTo>
                  <a:lnTo>
                    <a:pt x="11457" y="33298"/>
                  </a:lnTo>
                  <a:lnTo>
                    <a:pt x="10911" y="33103"/>
                  </a:lnTo>
                  <a:lnTo>
                    <a:pt x="10346" y="32889"/>
                  </a:lnTo>
                  <a:lnTo>
                    <a:pt x="9878" y="32655"/>
                  </a:lnTo>
                  <a:lnTo>
                    <a:pt x="9372" y="32422"/>
                  </a:lnTo>
                  <a:lnTo>
                    <a:pt x="8865" y="32168"/>
                  </a:lnTo>
                  <a:lnTo>
                    <a:pt x="8339" y="31876"/>
                  </a:lnTo>
                  <a:lnTo>
                    <a:pt x="7872" y="31584"/>
                  </a:lnTo>
                  <a:lnTo>
                    <a:pt x="7404" y="31272"/>
                  </a:lnTo>
                  <a:lnTo>
                    <a:pt x="6936" y="30960"/>
                  </a:lnTo>
                  <a:lnTo>
                    <a:pt x="6469" y="30610"/>
                  </a:lnTo>
                  <a:lnTo>
                    <a:pt x="6040" y="30259"/>
                  </a:lnTo>
                  <a:lnTo>
                    <a:pt x="5631" y="29908"/>
                  </a:lnTo>
                  <a:lnTo>
                    <a:pt x="5222" y="29538"/>
                  </a:lnTo>
                  <a:lnTo>
                    <a:pt x="4793" y="29129"/>
                  </a:lnTo>
                  <a:lnTo>
                    <a:pt x="4403" y="28739"/>
                  </a:lnTo>
                  <a:lnTo>
                    <a:pt x="4033" y="28330"/>
                  </a:lnTo>
                  <a:lnTo>
                    <a:pt x="3663" y="27882"/>
                  </a:lnTo>
                  <a:lnTo>
                    <a:pt x="3312" y="27434"/>
                  </a:lnTo>
                  <a:lnTo>
                    <a:pt x="2981" y="27005"/>
                  </a:lnTo>
                  <a:lnTo>
                    <a:pt x="2650" y="26557"/>
                  </a:lnTo>
                  <a:lnTo>
                    <a:pt x="2358" y="26089"/>
                  </a:lnTo>
                  <a:lnTo>
                    <a:pt x="2065" y="25602"/>
                  </a:lnTo>
                  <a:lnTo>
                    <a:pt x="1773" y="25115"/>
                  </a:lnTo>
                  <a:lnTo>
                    <a:pt x="1520" y="24608"/>
                  </a:lnTo>
                  <a:lnTo>
                    <a:pt x="1247" y="24063"/>
                  </a:lnTo>
                  <a:lnTo>
                    <a:pt x="1013" y="23517"/>
                  </a:lnTo>
                  <a:lnTo>
                    <a:pt x="818" y="23030"/>
                  </a:lnTo>
                  <a:lnTo>
                    <a:pt x="624" y="22504"/>
                  </a:lnTo>
                  <a:lnTo>
                    <a:pt x="448" y="21959"/>
                  </a:lnTo>
                  <a:lnTo>
                    <a:pt x="273" y="21374"/>
                  </a:lnTo>
                  <a:lnTo>
                    <a:pt x="137" y="20829"/>
                  </a:lnTo>
                  <a:lnTo>
                    <a:pt x="0" y="20264"/>
                  </a:lnTo>
                  <a:lnTo>
                    <a:pt x="117" y="21121"/>
                  </a:lnTo>
                  <a:lnTo>
                    <a:pt x="253" y="21978"/>
                  </a:lnTo>
                  <a:lnTo>
                    <a:pt x="429" y="22816"/>
                  </a:lnTo>
                  <a:lnTo>
                    <a:pt x="643" y="23654"/>
                  </a:lnTo>
                  <a:lnTo>
                    <a:pt x="916" y="24472"/>
                  </a:lnTo>
                  <a:lnTo>
                    <a:pt x="1208" y="25271"/>
                  </a:lnTo>
                  <a:lnTo>
                    <a:pt x="1539" y="26070"/>
                  </a:lnTo>
                  <a:lnTo>
                    <a:pt x="1890" y="26830"/>
                  </a:lnTo>
                  <a:lnTo>
                    <a:pt x="2299" y="27590"/>
                  </a:lnTo>
                  <a:lnTo>
                    <a:pt x="2728" y="28330"/>
                  </a:lnTo>
                  <a:lnTo>
                    <a:pt x="3195" y="29051"/>
                  </a:lnTo>
                  <a:lnTo>
                    <a:pt x="3702" y="29733"/>
                  </a:lnTo>
                  <a:lnTo>
                    <a:pt x="4248" y="30415"/>
                  </a:lnTo>
                  <a:lnTo>
                    <a:pt x="4813" y="31077"/>
                  </a:lnTo>
                  <a:lnTo>
                    <a:pt x="5417" y="31701"/>
                  </a:lnTo>
                  <a:lnTo>
                    <a:pt x="6040" y="32305"/>
                  </a:lnTo>
                  <a:lnTo>
                    <a:pt x="6703" y="32870"/>
                  </a:lnTo>
                  <a:lnTo>
                    <a:pt x="7385" y="33415"/>
                  </a:lnTo>
                  <a:lnTo>
                    <a:pt x="8105" y="33922"/>
                  </a:lnTo>
                  <a:lnTo>
                    <a:pt x="8826" y="34409"/>
                  </a:lnTo>
                  <a:lnTo>
                    <a:pt x="9567" y="34838"/>
                  </a:lnTo>
                  <a:lnTo>
                    <a:pt x="10327" y="35247"/>
                  </a:lnTo>
                  <a:lnTo>
                    <a:pt x="11106" y="35617"/>
                  </a:lnTo>
                  <a:lnTo>
                    <a:pt x="11905" y="35948"/>
                  </a:lnTo>
                  <a:lnTo>
                    <a:pt x="12723" y="36240"/>
                  </a:lnTo>
                  <a:lnTo>
                    <a:pt x="13541" y="36494"/>
                  </a:lnTo>
                  <a:lnTo>
                    <a:pt x="14379" y="36708"/>
                  </a:lnTo>
                  <a:lnTo>
                    <a:pt x="15237" y="36883"/>
                  </a:lnTo>
                  <a:lnTo>
                    <a:pt x="16094" y="37020"/>
                  </a:lnTo>
                  <a:lnTo>
                    <a:pt x="16951" y="37117"/>
                  </a:lnTo>
                  <a:lnTo>
                    <a:pt x="17828" y="37176"/>
                  </a:lnTo>
                  <a:lnTo>
                    <a:pt x="18705" y="37215"/>
                  </a:lnTo>
                  <a:lnTo>
                    <a:pt x="19192" y="37195"/>
                  </a:lnTo>
                  <a:lnTo>
                    <a:pt x="19659" y="37176"/>
                  </a:lnTo>
                  <a:lnTo>
                    <a:pt x="20147" y="37156"/>
                  </a:lnTo>
                  <a:lnTo>
                    <a:pt x="20614" y="37117"/>
                  </a:lnTo>
                  <a:lnTo>
                    <a:pt x="21082" y="37059"/>
                  </a:lnTo>
                  <a:lnTo>
                    <a:pt x="21549" y="36981"/>
                  </a:lnTo>
                  <a:lnTo>
                    <a:pt x="22017" y="36903"/>
                  </a:lnTo>
                  <a:lnTo>
                    <a:pt x="22485" y="36825"/>
                  </a:lnTo>
                  <a:lnTo>
                    <a:pt x="22933" y="36727"/>
                  </a:lnTo>
                  <a:lnTo>
                    <a:pt x="23400" y="36611"/>
                  </a:lnTo>
                  <a:lnTo>
                    <a:pt x="24277" y="36357"/>
                  </a:lnTo>
                  <a:lnTo>
                    <a:pt x="25154" y="36065"/>
                  </a:lnTo>
                  <a:lnTo>
                    <a:pt x="26011" y="35734"/>
                  </a:lnTo>
                  <a:lnTo>
                    <a:pt x="26849" y="35344"/>
                  </a:lnTo>
                  <a:lnTo>
                    <a:pt x="27648" y="34935"/>
                  </a:lnTo>
                  <a:lnTo>
                    <a:pt x="28447" y="34487"/>
                  </a:lnTo>
                  <a:lnTo>
                    <a:pt x="29207" y="34000"/>
                  </a:lnTo>
                  <a:lnTo>
                    <a:pt x="29947" y="33474"/>
                  </a:lnTo>
                  <a:lnTo>
                    <a:pt x="30648" y="32909"/>
                  </a:lnTo>
                  <a:lnTo>
                    <a:pt x="31330" y="32324"/>
                  </a:lnTo>
                  <a:lnTo>
                    <a:pt x="31993" y="31701"/>
                  </a:lnTo>
                  <a:lnTo>
                    <a:pt x="32616" y="31038"/>
                  </a:lnTo>
                  <a:lnTo>
                    <a:pt x="33201" y="30356"/>
                  </a:lnTo>
                  <a:lnTo>
                    <a:pt x="33766" y="29655"/>
                  </a:lnTo>
                  <a:lnTo>
                    <a:pt x="34272" y="28914"/>
                  </a:lnTo>
                  <a:lnTo>
                    <a:pt x="34779" y="28155"/>
                  </a:lnTo>
                  <a:lnTo>
                    <a:pt x="35227" y="27356"/>
                  </a:lnTo>
                  <a:lnTo>
                    <a:pt x="35636" y="26557"/>
                  </a:lnTo>
                  <a:lnTo>
                    <a:pt x="36006" y="25719"/>
                  </a:lnTo>
                  <a:lnTo>
                    <a:pt x="36357" y="24862"/>
                  </a:lnTo>
                  <a:lnTo>
                    <a:pt x="36649" y="23985"/>
                  </a:lnTo>
                  <a:lnTo>
                    <a:pt x="36903" y="23108"/>
                  </a:lnTo>
                  <a:lnTo>
                    <a:pt x="37020" y="22641"/>
                  </a:lnTo>
                  <a:lnTo>
                    <a:pt x="37117" y="22192"/>
                  </a:lnTo>
                  <a:lnTo>
                    <a:pt x="37195" y="21725"/>
                  </a:lnTo>
                  <a:lnTo>
                    <a:pt x="37273" y="21277"/>
                  </a:lnTo>
                  <a:lnTo>
                    <a:pt x="37351" y="20809"/>
                  </a:lnTo>
                  <a:lnTo>
                    <a:pt x="37390" y="20322"/>
                  </a:lnTo>
                  <a:lnTo>
                    <a:pt x="37448" y="19854"/>
                  </a:lnTo>
                  <a:lnTo>
                    <a:pt x="37468" y="19367"/>
                  </a:lnTo>
                  <a:lnTo>
                    <a:pt x="37487" y="18900"/>
                  </a:lnTo>
                  <a:lnTo>
                    <a:pt x="37487" y="18413"/>
                  </a:lnTo>
                  <a:lnTo>
                    <a:pt x="37468" y="17575"/>
                  </a:lnTo>
                  <a:lnTo>
                    <a:pt x="37429" y="16756"/>
                  </a:lnTo>
                  <a:lnTo>
                    <a:pt x="37331" y="15938"/>
                  </a:lnTo>
                  <a:lnTo>
                    <a:pt x="37214" y="15139"/>
                  </a:lnTo>
                  <a:lnTo>
                    <a:pt x="37039" y="14340"/>
                  </a:lnTo>
                  <a:lnTo>
                    <a:pt x="36864" y="13561"/>
                  </a:lnTo>
                  <a:lnTo>
                    <a:pt x="36630" y="12782"/>
                  </a:lnTo>
                  <a:lnTo>
                    <a:pt x="36377" y="12022"/>
                  </a:lnTo>
                  <a:lnTo>
                    <a:pt x="36084" y="11281"/>
                  </a:lnTo>
                  <a:lnTo>
                    <a:pt x="35773" y="10561"/>
                  </a:lnTo>
                  <a:lnTo>
                    <a:pt x="35422" y="9840"/>
                  </a:lnTo>
                  <a:lnTo>
                    <a:pt x="35032" y="9138"/>
                  </a:lnTo>
                  <a:lnTo>
                    <a:pt x="34623" y="8456"/>
                  </a:lnTo>
                  <a:lnTo>
                    <a:pt x="34194" y="7794"/>
                  </a:lnTo>
                  <a:lnTo>
                    <a:pt x="33727" y="7151"/>
                  </a:lnTo>
                  <a:lnTo>
                    <a:pt x="33240" y="6527"/>
                  </a:lnTo>
                  <a:lnTo>
                    <a:pt x="32733" y="5923"/>
                  </a:lnTo>
                  <a:lnTo>
                    <a:pt x="32188" y="5339"/>
                  </a:lnTo>
                  <a:lnTo>
                    <a:pt x="31642" y="4793"/>
                  </a:lnTo>
                  <a:lnTo>
                    <a:pt x="31058" y="4248"/>
                  </a:lnTo>
                  <a:lnTo>
                    <a:pt x="30434" y="3741"/>
                  </a:lnTo>
                  <a:lnTo>
                    <a:pt x="29811" y="3254"/>
                  </a:lnTo>
                  <a:lnTo>
                    <a:pt x="29168" y="2806"/>
                  </a:lnTo>
                  <a:lnTo>
                    <a:pt x="28486" y="2377"/>
                  </a:lnTo>
                  <a:lnTo>
                    <a:pt x="27804" y="1968"/>
                  </a:lnTo>
                  <a:lnTo>
                    <a:pt x="27083" y="1598"/>
                  </a:lnTo>
                  <a:lnTo>
                    <a:pt x="26362" y="1247"/>
                  </a:lnTo>
                  <a:lnTo>
                    <a:pt x="25622" y="935"/>
                  </a:lnTo>
                  <a:lnTo>
                    <a:pt x="24842" y="643"/>
                  </a:lnTo>
                  <a:lnTo>
                    <a:pt x="24082" y="390"/>
                  </a:lnTo>
                  <a:lnTo>
                    <a:pt x="23283" y="176"/>
                  </a:lnTo>
                  <a:lnTo>
                    <a:pt x="224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8"/>
            <p:cNvSpPr/>
            <p:nvPr/>
          </p:nvSpPr>
          <p:spPr>
            <a:xfrm>
              <a:off x="4637300" y="1660450"/>
              <a:ext cx="148125" cy="250375"/>
            </a:xfrm>
            <a:custGeom>
              <a:avLst/>
              <a:gdLst/>
              <a:ahLst/>
              <a:cxnLst/>
              <a:rect l="l" t="t" r="r" b="b"/>
              <a:pathLst>
                <a:path w="5925" h="10015" extrusionOk="0">
                  <a:moveTo>
                    <a:pt x="1" y="0"/>
                  </a:moveTo>
                  <a:lnTo>
                    <a:pt x="410" y="390"/>
                  </a:lnTo>
                  <a:lnTo>
                    <a:pt x="615" y="575"/>
                  </a:lnTo>
                  <a:lnTo>
                    <a:pt x="615" y="575"/>
                  </a:lnTo>
                  <a:lnTo>
                    <a:pt x="547" y="507"/>
                  </a:lnTo>
                  <a:lnTo>
                    <a:pt x="1" y="0"/>
                  </a:lnTo>
                  <a:close/>
                  <a:moveTo>
                    <a:pt x="615" y="575"/>
                  </a:moveTo>
                  <a:lnTo>
                    <a:pt x="1053" y="1013"/>
                  </a:lnTo>
                  <a:lnTo>
                    <a:pt x="1560" y="1559"/>
                  </a:lnTo>
                  <a:lnTo>
                    <a:pt x="1629" y="1637"/>
                  </a:lnTo>
                  <a:lnTo>
                    <a:pt x="1629" y="1637"/>
                  </a:lnTo>
                  <a:lnTo>
                    <a:pt x="1579" y="1578"/>
                  </a:lnTo>
                  <a:lnTo>
                    <a:pt x="1209" y="1169"/>
                  </a:lnTo>
                  <a:lnTo>
                    <a:pt x="819" y="760"/>
                  </a:lnTo>
                  <a:lnTo>
                    <a:pt x="615" y="575"/>
                  </a:lnTo>
                  <a:close/>
                  <a:moveTo>
                    <a:pt x="1629" y="1637"/>
                  </a:moveTo>
                  <a:lnTo>
                    <a:pt x="1930" y="1988"/>
                  </a:lnTo>
                  <a:lnTo>
                    <a:pt x="2281" y="2416"/>
                  </a:lnTo>
                  <a:lnTo>
                    <a:pt x="2631" y="2864"/>
                  </a:lnTo>
                  <a:lnTo>
                    <a:pt x="2943" y="3312"/>
                  </a:lnTo>
                  <a:lnTo>
                    <a:pt x="2963" y="3332"/>
                  </a:lnTo>
                  <a:lnTo>
                    <a:pt x="2982" y="3371"/>
                  </a:lnTo>
                  <a:lnTo>
                    <a:pt x="3489" y="4131"/>
                  </a:lnTo>
                  <a:lnTo>
                    <a:pt x="3956" y="4910"/>
                  </a:lnTo>
                  <a:lnTo>
                    <a:pt x="4385" y="5709"/>
                  </a:lnTo>
                  <a:lnTo>
                    <a:pt x="4775" y="6527"/>
                  </a:lnTo>
                  <a:lnTo>
                    <a:pt x="5125" y="7365"/>
                  </a:lnTo>
                  <a:lnTo>
                    <a:pt x="5395" y="8124"/>
                  </a:lnTo>
                  <a:lnTo>
                    <a:pt x="5301" y="7833"/>
                  </a:lnTo>
                  <a:lnTo>
                    <a:pt x="5047" y="7151"/>
                  </a:lnTo>
                  <a:lnTo>
                    <a:pt x="4755" y="6469"/>
                  </a:lnTo>
                  <a:lnTo>
                    <a:pt x="4443" y="5787"/>
                  </a:lnTo>
                  <a:lnTo>
                    <a:pt x="4093" y="5144"/>
                  </a:lnTo>
                  <a:lnTo>
                    <a:pt x="3742" y="4501"/>
                  </a:lnTo>
                  <a:lnTo>
                    <a:pt x="3352" y="3877"/>
                  </a:lnTo>
                  <a:lnTo>
                    <a:pt x="2924" y="3273"/>
                  </a:lnTo>
                  <a:lnTo>
                    <a:pt x="2495" y="2669"/>
                  </a:lnTo>
                  <a:lnTo>
                    <a:pt x="2047" y="2104"/>
                  </a:lnTo>
                  <a:lnTo>
                    <a:pt x="1629" y="1637"/>
                  </a:lnTo>
                  <a:close/>
                  <a:moveTo>
                    <a:pt x="5395" y="8124"/>
                  </a:moveTo>
                  <a:lnTo>
                    <a:pt x="5524" y="8521"/>
                  </a:lnTo>
                  <a:lnTo>
                    <a:pt x="5437" y="8242"/>
                  </a:lnTo>
                  <a:lnTo>
                    <a:pt x="5395" y="8124"/>
                  </a:lnTo>
                  <a:close/>
                  <a:moveTo>
                    <a:pt x="5524" y="8521"/>
                  </a:moveTo>
                  <a:lnTo>
                    <a:pt x="5544" y="8585"/>
                  </a:lnTo>
                  <a:lnTo>
                    <a:pt x="5534" y="8554"/>
                  </a:lnTo>
                  <a:lnTo>
                    <a:pt x="5524" y="8521"/>
                  </a:lnTo>
                  <a:close/>
                  <a:moveTo>
                    <a:pt x="5544" y="8585"/>
                  </a:moveTo>
                  <a:lnTo>
                    <a:pt x="5740" y="9245"/>
                  </a:lnTo>
                  <a:lnTo>
                    <a:pt x="5710" y="9119"/>
                  </a:lnTo>
                  <a:lnTo>
                    <a:pt x="5544" y="8585"/>
                  </a:lnTo>
                  <a:close/>
                  <a:moveTo>
                    <a:pt x="5740" y="9245"/>
                  </a:moveTo>
                  <a:lnTo>
                    <a:pt x="5924" y="10015"/>
                  </a:lnTo>
                  <a:lnTo>
                    <a:pt x="5749" y="9275"/>
                  </a:lnTo>
                  <a:lnTo>
                    <a:pt x="5740" y="9245"/>
                  </a:lnTo>
                  <a:close/>
                </a:path>
              </a:pathLst>
            </a:custGeom>
            <a:solidFill>
              <a:srgbClr val="FFE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8"/>
            <p:cNvSpPr/>
            <p:nvPr/>
          </p:nvSpPr>
          <p:spPr>
            <a:xfrm>
              <a:off x="4637300" y="1660450"/>
              <a:ext cx="148125" cy="250375"/>
            </a:xfrm>
            <a:custGeom>
              <a:avLst/>
              <a:gdLst/>
              <a:ahLst/>
              <a:cxnLst/>
              <a:rect l="l" t="t" r="r" b="b"/>
              <a:pathLst>
                <a:path w="5925" h="10015" fill="none" extrusionOk="0">
                  <a:moveTo>
                    <a:pt x="2943" y="3312"/>
                  </a:moveTo>
                  <a:lnTo>
                    <a:pt x="2943" y="3312"/>
                  </a:lnTo>
                  <a:lnTo>
                    <a:pt x="2963" y="3332"/>
                  </a:lnTo>
                  <a:lnTo>
                    <a:pt x="2963" y="3332"/>
                  </a:lnTo>
                  <a:lnTo>
                    <a:pt x="2982" y="3371"/>
                  </a:lnTo>
                  <a:lnTo>
                    <a:pt x="2982" y="3371"/>
                  </a:lnTo>
                  <a:lnTo>
                    <a:pt x="3489" y="4131"/>
                  </a:lnTo>
                  <a:lnTo>
                    <a:pt x="3956" y="4910"/>
                  </a:lnTo>
                  <a:lnTo>
                    <a:pt x="4385" y="5709"/>
                  </a:lnTo>
                  <a:lnTo>
                    <a:pt x="4775" y="6527"/>
                  </a:lnTo>
                  <a:lnTo>
                    <a:pt x="5125" y="7365"/>
                  </a:lnTo>
                  <a:lnTo>
                    <a:pt x="5437" y="8242"/>
                  </a:lnTo>
                  <a:lnTo>
                    <a:pt x="5710" y="9119"/>
                  </a:lnTo>
                  <a:lnTo>
                    <a:pt x="5924" y="10015"/>
                  </a:lnTo>
                  <a:lnTo>
                    <a:pt x="5924" y="10015"/>
                  </a:lnTo>
                  <a:lnTo>
                    <a:pt x="5749" y="9275"/>
                  </a:lnTo>
                  <a:lnTo>
                    <a:pt x="5534" y="8554"/>
                  </a:lnTo>
                  <a:lnTo>
                    <a:pt x="5301" y="7833"/>
                  </a:lnTo>
                  <a:lnTo>
                    <a:pt x="5047" y="7151"/>
                  </a:lnTo>
                  <a:lnTo>
                    <a:pt x="4755" y="6469"/>
                  </a:lnTo>
                  <a:lnTo>
                    <a:pt x="4443" y="5787"/>
                  </a:lnTo>
                  <a:lnTo>
                    <a:pt x="4093" y="5144"/>
                  </a:lnTo>
                  <a:lnTo>
                    <a:pt x="3742" y="4501"/>
                  </a:lnTo>
                  <a:lnTo>
                    <a:pt x="3352" y="3877"/>
                  </a:lnTo>
                  <a:lnTo>
                    <a:pt x="2924" y="3273"/>
                  </a:lnTo>
                  <a:lnTo>
                    <a:pt x="2495" y="2669"/>
                  </a:lnTo>
                  <a:lnTo>
                    <a:pt x="2047" y="2104"/>
                  </a:lnTo>
                  <a:lnTo>
                    <a:pt x="1560" y="1559"/>
                  </a:lnTo>
                  <a:lnTo>
                    <a:pt x="1053" y="1013"/>
                  </a:lnTo>
                  <a:lnTo>
                    <a:pt x="547" y="507"/>
                  </a:lnTo>
                  <a:lnTo>
                    <a:pt x="1" y="0"/>
                  </a:lnTo>
                  <a:lnTo>
                    <a:pt x="1" y="0"/>
                  </a:lnTo>
                  <a:lnTo>
                    <a:pt x="410" y="390"/>
                  </a:lnTo>
                  <a:lnTo>
                    <a:pt x="819" y="760"/>
                  </a:lnTo>
                  <a:lnTo>
                    <a:pt x="1209" y="1169"/>
                  </a:lnTo>
                  <a:lnTo>
                    <a:pt x="1579" y="1578"/>
                  </a:lnTo>
                  <a:lnTo>
                    <a:pt x="1930" y="1988"/>
                  </a:lnTo>
                  <a:lnTo>
                    <a:pt x="2281" y="2416"/>
                  </a:lnTo>
                  <a:lnTo>
                    <a:pt x="2631" y="2864"/>
                  </a:lnTo>
                  <a:lnTo>
                    <a:pt x="2943" y="3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8"/>
            <p:cNvSpPr/>
            <p:nvPr/>
          </p:nvSpPr>
          <p:spPr>
            <a:xfrm>
              <a:off x="4609050" y="2284900"/>
              <a:ext cx="25" cy="25"/>
            </a:xfrm>
            <a:custGeom>
              <a:avLst/>
              <a:gdLst/>
              <a:ahLst/>
              <a:cxnLst/>
              <a:rect l="l" t="t" r="r" b="b"/>
              <a:pathLst>
                <a:path w="1" h="1" extrusionOk="0">
                  <a:moveTo>
                    <a:pt x="1" y="1"/>
                  </a:moveTo>
                  <a:lnTo>
                    <a:pt x="1" y="1"/>
                  </a:lnTo>
                  <a:lnTo>
                    <a:pt x="1" y="1"/>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8"/>
            <p:cNvSpPr/>
            <p:nvPr/>
          </p:nvSpPr>
          <p:spPr>
            <a:xfrm>
              <a:off x="4609050" y="22849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8"/>
            <p:cNvSpPr/>
            <p:nvPr/>
          </p:nvSpPr>
          <p:spPr>
            <a:xfrm>
              <a:off x="4326550" y="1670675"/>
              <a:ext cx="25" cy="25"/>
            </a:xfrm>
            <a:custGeom>
              <a:avLst/>
              <a:gdLst/>
              <a:ahLst/>
              <a:cxnLst/>
              <a:rect l="l" t="t" r="r" b="b"/>
              <a:pathLst>
                <a:path w="1" h="1" extrusionOk="0">
                  <a:moveTo>
                    <a:pt x="0" y="0"/>
                  </a:moveTo>
                  <a:lnTo>
                    <a:pt x="0" y="0"/>
                  </a:lnTo>
                  <a:lnTo>
                    <a:pt x="0" y="0"/>
                  </a:lnTo>
                  <a:lnTo>
                    <a:pt x="0" y="0"/>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8"/>
            <p:cNvSpPr/>
            <p:nvPr/>
          </p:nvSpPr>
          <p:spPr>
            <a:xfrm>
              <a:off x="4218900" y="1653125"/>
              <a:ext cx="25" cy="25"/>
            </a:xfrm>
            <a:custGeom>
              <a:avLst/>
              <a:gdLst/>
              <a:ahLst/>
              <a:cxnLst/>
              <a:rect l="l" t="t" r="r" b="b"/>
              <a:pathLst>
                <a:path w="1" h="1" extrusionOk="0">
                  <a:moveTo>
                    <a:pt x="0" y="1"/>
                  </a:moveTo>
                  <a:lnTo>
                    <a:pt x="0" y="1"/>
                  </a:lnTo>
                  <a:lnTo>
                    <a:pt x="0" y="1"/>
                  </a:lnTo>
                  <a:lnTo>
                    <a:pt x="0" y="1"/>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8"/>
            <p:cNvSpPr/>
            <p:nvPr/>
          </p:nvSpPr>
          <p:spPr>
            <a:xfrm>
              <a:off x="4218900" y="16531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8"/>
            <p:cNvSpPr/>
            <p:nvPr/>
          </p:nvSpPr>
          <p:spPr>
            <a:xfrm>
              <a:off x="4264675" y="1712075"/>
              <a:ext cx="25" cy="25"/>
            </a:xfrm>
            <a:custGeom>
              <a:avLst/>
              <a:gdLst/>
              <a:ahLst/>
              <a:cxnLst/>
              <a:rect l="l" t="t" r="r" b="b"/>
              <a:pathLst>
                <a:path w="1" h="1" extrusionOk="0">
                  <a:moveTo>
                    <a:pt x="1" y="0"/>
                  </a:moveTo>
                  <a:lnTo>
                    <a:pt x="1" y="0"/>
                  </a:lnTo>
                  <a:lnTo>
                    <a:pt x="1" y="0"/>
                  </a:lnTo>
                  <a:lnTo>
                    <a:pt x="1" y="0"/>
                  </a:lnTo>
                  <a:close/>
                </a:path>
              </a:pathLst>
            </a:custGeom>
            <a:solidFill>
              <a:srgbClr val="F2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8"/>
            <p:cNvSpPr/>
            <p:nvPr/>
          </p:nvSpPr>
          <p:spPr>
            <a:xfrm>
              <a:off x="3932000" y="2222075"/>
              <a:ext cx="292775" cy="244050"/>
            </a:xfrm>
            <a:custGeom>
              <a:avLst/>
              <a:gdLst/>
              <a:ahLst/>
              <a:cxnLst/>
              <a:rect l="l" t="t" r="r" b="b"/>
              <a:pathLst>
                <a:path w="11711" h="9762" extrusionOk="0">
                  <a:moveTo>
                    <a:pt x="3936" y="0"/>
                  </a:moveTo>
                  <a:lnTo>
                    <a:pt x="3507" y="59"/>
                  </a:lnTo>
                  <a:lnTo>
                    <a:pt x="3235" y="98"/>
                  </a:lnTo>
                  <a:lnTo>
                    <a:pt x="2903" y="156"/>
                  </a:lnTo>
                  <a:lnTo>
                    <a:pt x="2611" y="234"/>
                  </a:lnTo>
                  <a:lnTo>
                    <a:pt x="2533" y="253"/>
                  </a:lnTo>
                  <a:lnTo>
                    <a:pt x="2241" y="351"/>
                  </a:lnTo>
                  <a:lnTo>
                    <a:pt x="1949" y="468"/>
                  </a:lnTo>
                  <a:lnTo>
                    <a:pt x="1598" y="624"/>
                  </a:lnTo>
                  <a:lnTo>
                    <a:pt x="1286" y="799"/>
                  </a:lnTo>
                  <a:lnTo>
                    <a:pt x="955" y="1013"/>
                  </a:lnTo>
                  <a:lnTo>
                    <a:pt x="916" y="1052"/>
                  </a:lnTo>
                  <a:lnTo>
                    <a:pt x="877" y="1072"/>
                  </a:lnTo>
                  <a:lnTo>
                    <a:pt x="838" y="1091"/>
                  </a:lnTo>
                  <a:lnTo>
                    <a:pt x="799" y="1130"/>
                  </a:lnTo>
                  <a:lnTo>
                    <a:pt x="780" y="1150"/>
                  </a:lnTo>
                  <a:lnTo>
                    <a:pt x="682" y="1208"/>
                  </a:lnTo>
                  <a:lnTo>
                    <a:pt x="663" y="1247"/>
                  </a:lnTo>
                  <a:lnTo>
                    <a:pt x="546" y="1325"/>
                  </a:lnTo>
                  <a:lnTo>
                    <a:pt x="526" y="1364"/>
                  </a:lnTo>
                  <a:lnTo>
                    <a:pt x="273" y="1578"/>
                  </a:lnTo>
                  <a:lnTo>
                    <a:pt x="117" y="1754"/>
                  </a:lnTo>
                  <a:lnTo>
                    <a:pt x="0" y="1871"/>
                  </a:lnTo>
                  <a:lnTo>
                    <a:pt x="487" y="2592"/>
                  </a:lnTo>
                  <a:lnTo>
                    <a:pt x="1013" y="3273"/>
                  </a:lnTo>
                  <a:lnTo>
                    <a:pt x="1559" y="3936"/>
                  </a:lnTo>
                  <a:lnTo>
                    <a:pt x="2124" y="4579"/>
                  </a:lnTo>
                  <a:lnTo>
                    <a:pt x="2728" y="5183"/>
                  </a:lnTo>
                  <a:lnTo>
                    <a:pt x="3351" y="5748"/>
                  </a:lnTo>
                  <a:lnTo>
                    <a:pt x="3994" y="6293"/>
                  </a:lnTo>
                  <a:lnTo>
                    <a:pt x="4657" y="6820"/>
                  </a:lnTo>
                  <a:lnTo>
                    <a:pt x="5358" y="7307"/>
                  </a:lnTo>
                  <a:lnTo>
                    <a:pt x="6079" y="7755"/>
                  </a:lnTo>
                  <a:lnTo>
                    <a:pt x="6820" y="8183"/>
                  </a:lnTo>
                  <a:lnTo>
                    <a:pt x="7579" y="8573"/>
                  </a:lnTo>
                  <a:lnTo>
                    <a:pt x="8359" y="8924"/>
                  </a:lnTo>
                  <a:lnTo>
                    <a:pt x="9138" y="9236"/>
                  </a:lnTo>
                  <a:lnTo>
                    <a:pt x="9957" y="9528"/>
                  </a:lnTo>
                  <a:lnTo>
                    <a:pt x="10775" y="9762"/>
                  </a:lnTo>
                  <a:lnTo>
                    <a:pt x="10911" y="9586"/>
                  </a:lnTo>
                  <a:lnTo>
                    <a:pt x="11028" y="9391"/>
                  </a:lnTo>
                  <a:lnTo>
                    <a:pt x="11184" y="9119"/>
                  </a:lnTo>
                  <a:lnTo>
                    <a:pt x="11320" y="8826"/>
                  </a:lnTo>
                  <a:lnTo>
                    <a:pt x="11437" y="8515"/>
                  </a:lnTo>
                  <a:lnTo>
                    <a:pt x="11535" y="8203"/>
                  </a:lnTo>
                  <a:lnTo>
                    <a:pt x="11613" y="7891"/>
                  </a:lnTo>
                  <a:lnTo>
                    <a:pt x="11652" y="7579"/>
                  </a:lnTo>
                  <a:lnTo>
                    <a:pt x="11691" y="7190"/>
                  </a:lnTo>
                  <a:lnTo>
                    <a:pt x="11710" y="6820"/>
                  </a:lnTo>
                  <a:lnTo>
                    <a:pt x="11691" y="6469"/>
                  </a:lnTo>
                  <a:lnTo>
                    <a:pt x="11652" y="6079"/>
                  </a:lnTo>
                  <a:lnTo>
                    <a:pt x="11593" y="5670"/>
                  </a:lnTo>
                  <a:lnTo>
                    <a:pt x="11496" y="5280"/>
                  </a:lnTo>
                  <a:lnTo>
                    <a:pt x="11359" y="4891"/>
                  </a:lnTo>
                  <a:lnTo>
                    <a:pt x="11223" y="4501"/>
                  </a:lnTo>
                  <a:lnTo>
                    <a:pt x="11028" y="4092"/>
                  </a:lnTo>
                  <a:lnTo>
                    <a:pt x="10814" y="3683"/>
                  </a:lnTo>
                  <a:lnTo>
                    <a:pt x="10580" y="3332"/>
                  </a:lnTo>
                  <a:lnTo>
                    <a:pt x="10327" y="2981"/>
                  </a:lnTo>
                  <a:lnTo>
                    <a:pt x="10015" y="2592"/>
                  </a:lnTo>
                  <a:lnTo>
                    <a:pt x="9684" y="2260"/>
                  </a:lnTo>
                  <a:lnTo>
                    <a:pt x="9353" y="1929"/>
                  </a:lnTo>
                  <a:lnTo>
                    <a:pt x="8982" y="1617"/>
                  </a:lnTo>
                  <a:lnTo>
                    <a:pt x="8534" y="1306"/>
                  </a:lnTo>
                  <a:lnTo>
                    <a:pt x="8106" y="1033"/>
                  </a:lnTo>
                  <a:lnTo>
                    <a:pt x="7638" y="780"/>
                  </a:lnTo>
                  <a:lnTo>
                    <a:pt x="7170" y="565"/>
                  </a:lnTo>
                  <a:lnTo>
                    <a:pt x="6703" y="390"/>
                  </a:lnTo>
                  <a:lnTo>
                    <a:pt x="6255" y="253"/>
                  </a:lnTo>
                  <a:lnTo>
                    <a:pt x="5767" y="137"/>
                  </a:lnTo>
                  <a:lnTo>
                    <a:pt x="5300" y="59"/>
                  </a:lnTo>
                  <a:lnTo>
                    <a:pt x="483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8"/>
            <p:cNvSpPr/>
            <p:nvPr/>
          </p:nvSpPr>
          <p:spPr>
            <a:xfrm>
              <a:off x="3932000" y="2222075"/>
              <a:ext cx="292775" cy="244050"/>
            </a:xfrm>
            <a:custGeom>
              <a:avLst/>
              <a:gdLst/>
              <a:ahLst/>
              <a:cxnLst/>
              <a:rect l="l" t="t" r="r" b="b"/>
              <a:pathLst>
                <a:path w="11711" h="9762" fill="none" extrusionOk="0">
                  <a:moveTo>
                    <a:pt x="4384" y="0"/>
                  </a:moveTo>
                  <a:lnTo>
                    <a:pt x="4384" y="0"/>
                  </a:lnTo>
                  <a:lnTo>
                    <a:pt x="4345" y="0"/>
                  </a:lnTo>
                  <a:lnTo>
                    <a:pt x="4345" y="0"/>
                  </a:lnTo>
                  <a:lnTo>
                    <a:pt x="3936" y="0"/>
                  </a:lnTo>
                  <a:lnTo>
                    <a:pt x="3507" y="59"/>
                  </a:lnTo>
                  <a:lnTo>
                    <a:pt x="3507" y="59"/>
                  </a:lnTo>
                  <a:lnTo>
                    <a:pt x="3235" y="98"/>
                  </a:lnTo>
                  <a:lnTo>
                    <a:pt x="3235" y="98"/>
                  </a:lnTo>
                  <a:lnTo>
                    <a:pt x="2903" y="156"/>
                  </a:lnTo>
                  <a:lnTo>
                    <a:pt x="2611" y="234"/>
                  </a:lnTo>
                  <a:lnTo>
                    <a:pt x="2533" y="253"/>
                  </a:lnTo>
                  <a:lnTo>
                    <a:pt x="2533" y="253"/>
                  </a:lnTo>
                  <a:lnTo>
                    <a:pt x="2241" y="351"/>
                  </a:lnTo>
                  <a:lnTo>
                    <a:pt x="1949" y="468"/>
                  </a:lnTo>
                  <a:lnTo>
                    <a:pt x="1949" y="468"/>
                  </a:lnTo>
                  <a:lnTo>
                    <a:pt x="1598" y="624"/>
                  </a:lnTo>
                  <a:lnTo>
                    <a:pt x="1286" y="799"/>
                  </a:lnTo>
                  <a:lnTo>
                    <a:pt x="1286" y="799"/>
                  </a:lnTo>
                  <a:lnTo>
                    <a:pt x="955" y="1013"/>
                  </a:lnTo>
                  <a:lnTo>
                    <a:pt x="916" y="1052"/>
                  </a:lnTo>
                  <a:lnTo>
                    <a:pt x="877" y="1072"/>
                  </a:lnTo>
                  <a:lnTo>
                    <a:pt x="838" y="1091"/>
                  </a:lnTo>
                  <a:lnTo>
                    <a:pt x="799" y="1130"/>
                  </a:lnTo>
                  <a:lnTo>
                    <a:pt x="780" y="1150"/>
                  </a:lnTo>
                  <a:lnTo>
                    <a:pt x="682" y="1208"/>
                  </a:lnTo>
                  <a:lnTo>
                    <a:pt x="663" y="1247"/>
                  </a:lnTo>
                  <a:lnTo>
                    <a:pt x="663" y="1247"/>
                  </a:lnTo>
                  <a:lnTo>
                    <a:pt x="546" y="1325"/>
                  </a:lnTo>
                  <a:lnTo>
                    <a:pt x="526" y="1364"/>
                  </a:lnTo>
                  <a:lnTo>
                    <a:pt x="526" y="1364"/>
                  </a:lnTo>
                  <a:lnTo>
                    <a:pt x="273" y="1578"/>
                  </a:lnTo>
                  <a:lnTo>
                    <a:pt x="273" y="1578"/>
                  </a:lnTo>
                  <a:lnTo>
                    <a:pt x="117" y="1754"/>
                  </a:lnTo>
                  <a:lnTo>
                    <a:pt x="117" y="1754"/>
                  </a:lnTo>
                  <a:lnTo>
                    <a:pt x="0" y="1871"/>
                  </a:lnTo>
                  <a:lnTo>
                    <a:pt x="0" y="1871"/>
                  </a:lnTo>
                  <a:lnTo>
                    <a:pt x="487" y="2592"/>
                  </a:lnTo>
                  <a:lnTo>
                    <a:pt x="1013" y="3273"/>
                  </a:lnTo>
                  <a:lnTo>
                    <a:pt x="1559" y="3936"/>
                  </a:lnTo>
                  <a:lnTo>
                    <a:pt x="2124" y="4579"/>
                  </a:lnTo>
                  <a:lnTo>
                    <a:pt x="2728" y="5183"/>
                  </a:lnTo>
                  <a:lnTo>
                    <a:pt x="3351" y="5748"/>
                  </a:lnTo>
                  <a:lnTo>
                    <a:pt x="3994" y="6293"/>
                  </a:lnTo>
                  <a:lnTo>
                    <a:pt x="4657" y="6820"/>
                  </a:lnTo>
                  <a:lnTo>
                    <a:pt x="5358" y="7307"/>
                  </a:lnTo>
                  <a:lnTo>
                    <a:pt x="6079" y="7755"/>
                  </a:lnTo>
                  <a:lnTo>
                    <a:pt x="6820" y="8183"/>
                  </a:lnTo>
                  <a:lnTo>
                    <a:pt x="7579" y="8573"/>
                  </a:lnTo>
                  <a:lnTo>
                    <a:pt x="8359" y="8924"/>
                  </a:lnTo>
                  <a:lnTo>
                    <a:pt x="9138" y="9236"/>
                  </a:lnTo>
                  <a:lnTo>
                    <a:pt x="9957" y="9528"/>
                  </a:lnTo>
                  <a:lnTo>
                    <a:pt x="10775" y="9762"/>
                  </a:lnTo>
                  <a:lnTo>
                    <a:pt x="10775" y="9762"/>
                  </a:lnTo>
                  <a:lnTo>
                    <a:pt x="10911" y="9586"/>
                  </a:lnTo>
                  <a:lnTo>
                    <a:pt x="11028" y="9391"/>
                  </a:lnTo>
                  <a:lnTo>
                    <a:pt x="11028" y="9391"/>
                  </a:lnTo>
                  <a:lnTo>
                    <a:pt x="11184" y="9119"/>
                  </a:lnTo>
                  <a:lnTo>
                    <a:pt x="11320" y="8826"/>
                  </a:lnTo>
                  <a:lnTo>
                    <a:pt x="11320" y="8826"/>
                  </a:lnTo>
                  <a:lnTo>
                    <a:pt x="11437" y="8515"/>
                  </a:lnTo>
                  <a:lnTo>
                    <a:pt x="11535" y="8203"/>
                  </a:lnTo>
                  <a:lnTo>
                    <a:pt x="11535" y="8203"/>
                  </a:lnTo>
                  <a:lnTo>
                    <a:pt x="11613" y="7891"/>
                  </a:lnTo>
                  <a:lnTo>
                    <a:pt x="11652" y="7579"/>
                  </a:lnTo>
                  <a:lnTo>
                    <a:pt x="11652" y="7579"/>
                  </a:lnTo>
                  <a:lnTo>
                    <a:pt x="11691" y="7190"/>
                  </a:lnTo>
                  <a:lnTo>
                    <a:pt x="11710" y="6820"/>
                  </a:lnTo>
                  <a:lnTo>
                    <a:pt x="11710" y="6820"/>
                  </a:lnTo>
                  <a:lnTo>
                    <a:pt x="11691" y="6469"/>
                  </a:lnTo>
                  <a:lnTo>
                    <a:pt x="11652" y="6079"/>
                  </a:lnTo>
                  <a:lnTo>
                    <a:pt x="11652" y="6079"/>
                  </a:lnTo>
                  <a:lnTo>
                    <a:pt x="11593" y="5670"/>
                  </a:lnTo>
                  <a:lnTo>
                    <a:pt x="11496" y="5280"/>
                  </a:lnTo>
                  <a:lnTo>
                    <a:pt x="11496" y="5280"/>
                  </a:lnTo>
                  <a:lnTo>
                    <a:pt x="11359" y="4891"/>
                  </a:lnTo>
                  <a:lnTo>
                    <a:pt x="11223" y="4501"/>
                  </a:lnTo>
                  <a:lnTo>
                    <a:pt x="11223" y="4501"/>
                  </a:lnTo>
                  <a:lnTo>
                    <a:pt x="11028" y="4092"/>
                  </a:lnTo>
                  <a:lnTo>
                    <a:pt x="10814" y="3683"/>
                  </a:lnTo>
                  <a:lnTo>
                    <a:pt x="10814" y="3683"/>
                  </a:lnTo>
                  <a:lnTo>
                    <a:pt x="10580" y="3332"/>
                  </a:lnTo>
                  <a:lnTo>
                    <a:pt x="10327" y="2981"/>
                  </a:lnTo>
                  <a:lnTo>
                    <a:pt x="10327" y="2981"/>
                  </a:lnTo>
                  <a:lnTo>
                    <a:pt x="10015" y="2592"/>
                  </a:lnTo>
                  <a:lnTo>
                    <a:pt x="9684" y="2260"/>
                  </a:lnTo>
                  <a:lnTo>
                    <a:pt x="9684" y="2260"/>
                  </a:lnTo>
                  <a:lnTo>
                    <a:pt x="9353" y="1929"/>
                  </a:lnTo>
                  <a:lnTo>
                    <a:pt x="8982" y="1617"/>
                  </a:lnTo>
                  <a:lnTo>
                    <a:pt x="8982" y="1617"/>
                  </a:lnTo>
                  <a:lnTo>
                    <a:pt x="8534" y="1306"/>
                  </a:lnTo>
                  <a:lnTo>
                    <a:pt x="8106" y="1033"/>
                  </a:lnTo>
                  <a:lnTo>
                    <a:pt x="8106" y="1033"/>
                  </a:lnTo>
                  <a:lnTo>
                    <a:pt x="7638" y="780"/>
                  </a:lnTo>
                  <a:lnTo>
                    <a:pt x="7170" y="565"/>
                  </a:lnTo>
                  <a:lnTo>
                    <a:pt x="7170" y="565"/>
                  </a:lnTo>
                  <a:lnTo>
                    <a:pt x="6703" y="390"/>
                  </a:lnTo>
                  <a:lnTo>
                    <a:pt x="6255" y="253"/>
                  </a:lnTo>
                  <a:lnTo>
                    <a:pt x="6255" y="253"/>
                  </a:lnTo>
                  <a:lnTo>
                    <a:pt x="5767" y="137"/>
                  </a:lnTo>
                  <a:lnTo>
                    <a:pt x="5300" y="59"/>
                  </a:lnTo>
                  <a:lnTo>
                    <a:pt x="5300" y="59"/>
                  </a:lnTo>
                  <a:lnTo>
                    <a:pt x="4832" y="0"/>
                  </a:lnTo>
                  <a:lnTo>
                    <a:pt x="438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8"/>
            <p:cNvSpPr/>
            <p:nvPr/>
          </p:nvSpPr>
          <p:spPr>
            <a:xfrm>
              <a:off x="3901300" y="2042325"/>
              <a:ext cx="119375" cy="150050"/>
            </a:xfrm>
            <a:custGeom>
              <a:avLst/>
              <a:gdLst/>
              <a:ahLst/>
              <a:cxnLst/>
              <a:rect l="l" t="t" r="r" b="b"/>
              <a:pathLst>
                <a:path w="4775" h="6002" extrusionOk="0">
                  <a:moveTo>
                    <a:pt x="1579" y="1"/>
                  </a:moveTo>
                  <a:lnTo>
                    <a:pt x="1384" y="20"/>
                  </a:lnTo>
                  <a:lnTo>
                    <a:pt x="1189" y="59"/>
                  </a:lnTo>
                  <a:lnTo>
                    <a:pt x="994" y="117"/>
                  </a:lnTo>
                  <a:lnTo>
                    <a:pt x="878" y="176"/>
                  </a:lnTo>
                  <a:lnTo>
                    <a:pt x="839" y="195"/>
                  </a:lnTo>
                  <a:lnTo>
                    <a:pt x="683" y="293"/>
                  </a:lnTo>
                  <a:lnTo>
                    <a:pt x="527" y="449"/>
                  </a:lnTo>
                  <a:lnTo>
                    <a:pt x="468" y="488"/>
                  </a:lnTo>
                  <a:lnTo>
                    <a:pt x="429" y="546"/>
                  </a:lnTo>
                  <a:lnTo>
                    <a:pt x="410" y="566"/>
                  </a:lnTo>
                  <a:lnTo>
                    <a:pt x="274" y="780"/>
                  </a:lnTo>
                  <a:lnTo>
                    <a:pt x="235" y="877"/>
                  </a:lnTo>
                  <a:lnTo>
                    <a:pt x="196" y="936"/>
                  </a:lnTo>
                  <a:lnTo>
                    <a:pt x="137" y="1111"/>
                  </a:lnTo>
                  <a:lnTo>
                    <a:pt x="79" y="1267"/>
                  </a:lnTo>
                  <a:lnTo>
                    <a:pt x="20" y="1559"/>
                  </a:lnTo>
                  <a:lnTo>
                    <a:pt x="20" y="1579"/>
                  </a:lnTo>
                  <a:lnTo>
                    <a:pt x="1" y="1832"/>
                  </a:lnTo>
                  <a:lnTo>
                    <a:pt x="1" y="2046"/>
                  </a:lnTo>
                  <a:lnTo>
                    <a:pt x="1" y="2105"/>
                  </a:lnTo>
                  <a:lnTo>
                    <a:pt x="20" y="2417"/>
                  </a:lnTo>
                  <a:lnTo>
                    <a:pt x="20" y="2475"/>
                  </a:lnTo>
                  <a:lnTo>
                    <a:pt x="79" y="2767"/>
                  </a:lnTo>
                  <a:lnTo>
                    <a:pt x="137" y="3040"/>
                  </a:lnTo>
                  <a:lnTo>
                    <a:pt x="176" y="3176"/>
                  </a:lnTo>
                  <a:lnTo>
                    <a:pt x="274" y="3449"/>
                  </a:lnTo>
                  <a:lnTo>
                    <a:pt x="293" y="3488"/>
                  </a:lnTo>
                  <a:lnTo>
                    <a:pt x="312" y="3547"/>
                  </a:lnTo>
                  <a:lnTo>
                    <a:pt x="332" y="3566"/>
                  </a:lnTo>
                  <a:lnTo>
                    <a:pt x="371" y="3664"/>
                  </a:lnTo>
                  <a:lnTo>
                    <a:pt x="507" y="3975"/>
                  </a:lnTo>
                  <a:lnTo>
                    <a:pt x="683" y="4268"/>
                  </a:lnTo>
                  <a:lnTo>
                    <a:pt x="955" y="4657"/>
                  </a:lnTo>
                  <a:lnTo>
                    <a:pt x="1131" y="4891"/>
                  </a:lnTo>
                  <a:lnTo>
                    <a:pt x="1326" y="5086"/>
                  </a:lnTo>
                  <a:lnTo>
                    <a:pt x="1501" y="5261"/>
                  </a:lnTo>
                  <a:lnTo>
                    <a:pt x="1715" y="5437"/>
                  </a:lnTo>
                  <a:lnTo>
                    <a:pt x="1891" y="5554"/>
                  </a:lnTo>
                  <a:lnTo>
                    <a:pt x="2047" y="5651"/>
                  </a:lnTo>
                  <a:lnTo>
                    <a:pt x="2222" y="5748"/>
                  </a:lnTo>
                  <a:lnTo>
                    <a:pt x="2417" y="5846"/>
                  </a:lnTo>
                  <a:lnTo>
                    <a:pt x="2690" y="5943"/>
                  </a:lnTo>
                  <a:lnTo>
                    <a:pt x="2962" y="5982"/>
                  </a:lnTo>
                  <a:lnTo>
                    <a:pt x="3177" y="6002"/>
                  </a:lnTo>
                  <a:lnTo>
                    <a:pt x="3391" y="6002"/>
                  </a:lnTo>
                  <a:lnTo>
                    <a:pt x="3566" y="5963"/>
                  </a:lnTo>
                  <a:lnTo>
                    <a:pt x="3742" y="5904"/>
                  </a:lnTo>
                  <a:lnTo>
                    <a:pt x="3937" y="5807"/>
                  </a:lnTo>
                  <a:lnTo>
                    <a:pt x="4073" y="5709"/>
                  </a:lnTo>
                  <a:lnTo>
                    <a:pt x="4248" y="5573"/>
                  </a:lnTo>
                  <a:lnTo>
                    <a:pt x="4346" y="5437"/>
                  </a:lnTo>
                  <a:lnTo>
                    <a:pt x="4463" y="5261"/>
                  </a:lnTo>
                  <a:lnTo>
                    <a:pt x="4560" y="5066"/>
                  </a:lnTo>
                  <a:lnTo>
                    <a:pt x="4638" y="4891"/>
                  </a:lnTo>
                  <a:lnTo>
                    <a:pt x="4677" y="4735"/>
                  </a:lnTo>
                  <a:lnTo>
                    <a:pt x="4735" y="4443"/>
                  </a:lnTo>
                  <a:lnTo>
                    <a:pt x="4755" y="4209"/>
                  </a:lnTo>
                  <a:lnTo>
                    <a:pt x="4774" y="3995"/>
                  </a:lnTo>
                  <a:lnTo>
                    <a:pt x="4755" y="3761"/>
                  </a:lnTo>
                  <a:lnTo>
                    <a:pt x="4735" y="3508"/>
                  </a:lnTo>
                  <a:lnTo>
                    <a:pt x="4677" y="3215"/>
                  </a:lnTo>
                  <a:lnTo>
                    <a:pt x="4599" y="2943"/>
                  </a:lnTo>
                  <a:lnTo>
                    <a:pt x="4521" y="2650"/>
                  </a:lnTo>
                  <a:lnTo>
                    <a:pt x="4404" y="2378"/>
                  </a:lnTo>
                  <a:lnTo>
                    <a:pt x="4268" y="2085"/>
                  </a:lnTo>
                  <a:lnTo>
                    <a:pt x="4131" y="1852"/>
                  </a:lnTo>
                  <a:lnTo>
                    <a:pt x="3975" y="1598"/>
                  </a:lnTo>
                  <a:lnTo>
                    <a:pt x="3800" y="1345"/>
                  </a:lnTo>
                  <a:lnTo>
                    <a:pt x="3625" y="1111"/>
                  </a:lnTo>
                  <a:lnTo>
                    <a:pt x="3449" y="936"/>
                  </a:lnTo>
                  <a:lnTo>
                    <a:pt x="3255" y="741"/>
                  </a:lnTo>
                  <a:lnTo>
                    <a:pt x="3060" y="585"/>
                  </a:lnTo>
                  <a:lnTo>
                    <a:pt x="2884" y="449"/>
                  </a:lnTo>
                  <a:lnTo>
                    <a:pt x="2709" y="351"/>
                  </a:lnTo>
                  <a:lnTo>
                    <a:pt x="2378" y="176"/>
                  </a:lnTo>
                  <a:lnTo>
                    <a:pt x="2105" y="79"/>
                  </a:lnTo>
                  <a:lnTo>
                    <a:pt x="1949" y="40"/>
                  </a:lnTo>
                  <a:lnTo>
                    <a:pt x="1793" y="20"/>
                  </a:lnTo>
                  <a:lnTo>
                    <a:pt x="157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8"/>
            <p:cNvSpPr/>
            <p:nvPr/>
          </p:nvSpPr>
          <p:spPr>
            <a:xfrm>
              <a:off x="3901300" y="2042325"/>
              <a:ext cx="119375" cy="150050"/>
            </a:xfrm>
            <a:custGeom>
              <a:avLst/>
              <a:gdLst/>
              <a:ahLst/>
              <a:cxnLst/>
              <a:rect l="l" t="t" r="r" b="b"/>
              <a:pathLst>
                <a:path w="4775" h="6002" fill="none" extrusionOk="0">
                  <a:moveTo>
                    <a:pt x="1579" y="1"/>
                  </a:moveTo>
                  <a:lnTo>
                    <a:pt x="1579" y="1"/>
                  </a:lnTo>
                  <a:lnTo>
                    <a:pt x="1579" y="1"/>
                  </a:lnTo>
                  <a:lnTo>
                    <a:pt x="1384" y="20"/>
                  </a:lnTo>
                  <a:lnTo>
                    <a:pt x="1384" y="20"/>
                  </a:lnTo>
                  <a:lnTo>
                    <a:pt x="1189" y="59"/>
                  </a:lnTo>
                  <a:lnTo>
                    <a:pt x="1189" y="59"/>
                  </a:lnTo>
                  <a:lnTo>
                    <a:pt x="994" y="117"/>
                  </a:lnTo>
                  <a:lnTo>
                    <a:pt x="994" y="117"/>
                  </a:lnTo>
                  <a:lnTo>
                    <a:pt x="878" y="176"/>
                  </a:lnTo>
                  <a:lnTo>
                    <a:pt x="839" y="195"/>
                  </a:lnTo>
                  <a:lnTo>
                    <a:pt x="839" y="195"/>
                  </a:lnTo>
                  <a:lnTo>
                    <a:pt x="683" y="293"/>
                  </a:lnTo>
                  <a:lnTo>
                    <a:pt x="683" y="293"/>
                  </a:lnTo>
                  <a:lnTo>
                    <a:pt x="527" y="449"/>
                  </a:lnTo>
                  <a:lnTo>
                    <a:pt x="527" y="449"/>
                  </a:lnTo>
                  <a:lnTo>
                    <a:pt x="468" y="488"/>
                  </a:lnTo>
                  <a:lnTo>
                    <a:pt x="429" y="546"/>
                  </a:lnTo>
                  <a:lnTo>
                    <a:pt x="410" y="566"/>
                  </a:lnTo>
                  <a:lnTo>
                    <a:pt x="410" y="566"/>
                  </a:lnTo>
                  <a:lnTo>
                    <a:pt x="274" y="780"/>
                  </a:lnTo>
                  <a:lnTo>
                    <a:pt x="274" y="780"/>
                  </a:lnTo>
                  <a:lnTo>
                    <a:pt x="235" y="877"/>
                  </a:lnTo>
                  <a:lnTo>
                    <a:pt x="235" y="877"/>
                  </a:lnTo>
                  <a:lnTo>
                    <a:pt x="196" y="936"/>
                  </a:lnTo>
                  <a:lnTo>
                    <a:pt x="196" y="936"/>
                  </a:lnTo>
                  <a:lnTo>
                    <a:pt x="137" y="1111"/>
                  </a:lnTo>
                  <a:lnTo>
                    <a:pt x="79" y="1267"/>
                  </a:lnTo>
                  <a:lnTo>
                    <a:pt x="79" y="1267"/>
                  </a:lnTo>
                  <a:lnTo>
                    <a:pt x="20" y="1559"/>
                  </a:lnTo>
                  <a:lnTo>
                    <a:pt x="20" y="1559"/>
                  </a:lnTo>
                  <a:lnTo>
                    <a:pt x="20" y="1579"/>
                  </a:lnTo>
                  <a:lnTo>
                    <a:pt x="20" y="1579"/>
                  </a:lnTo>
                  <a:lnTo>
                    <a:pt x="1" y="1832"/>
                  </a:lnTo>
                  <a:lnTo>
                    <a:pt x="1" y="2046"/>
                  </a:lnTo>
                  <a:lnTo>
                    <a:pt x="1" y="2105"/>
                  </a:lnTo>
                  <a:lnTo>
                    <a:pt x="1" y="2105"/>
                  </a:lnTo>
                  <a:lnTo>
                    <a:pt x="20" y="2417"/>
                  </a:lnTo>
                  <a:lnTo>
                    <a:pt x="20" y="2417"/>
                  </a:lnTo>
                  <a:lnTo>
                    <a:pt x="20" y="2475"/>
                  </a:lnTo>
                  <a:lnTo>
                    <a:pt x="20" y="2475"/>
                  </a:lnTo>
                  <a:lnTo>
                    <a:pt x="79" y="2767"/>
                  </a:lnTo>
                  <a:lnTo>
                    <a:pt x="137" y="3040"/>
                  </a:lnTo>
                  <a:lnTo>
                    <a:pt x="137" y="3040"/>
                  </a:lnTo>
                  <a:lnTo>
                    <a:pt x="176" y="3176"/>
                  </a:lnTo>
                  <a:lnTo>
                    <a:pt x="176" y="3176"/>
                  </a:lnTo>
                  <a:lnTo>
                    <a:pt x="274" y="3449"/>
                  </a:lnTo>
                  <a:lnTo>
                    <a:pt x="293" y="3488"/>
                  </a:lnTo>
                  <a:lnTo>
                    <a:pt x="312" y="3547"/>
                  </a:lnTo>
                  <a:lnTo>
                    <a:pt x="332" y="3566"/>
                  </a:lnTo>
                  <a:lnTo>
                    <a:pt x="371" y="3664"/>
                  </a:lnTo>
                  <a:lnTo>
                    <a:pt x="371" y="3664"/>
                  </a:lnTo>
                  <a:lnTo>
                    <a:pt x="507" y="3975"/>
                  </a:lnTo>
                  <a:lnTo>
                    <a:pt x="507" y="3975"/>
                  </a:lnTo>
                  <a:lnTo>
                    <a:pt x="683" y="4268"/>
                  </a:lnTo>
                  <a:lnTo>
                    <a:pt x="683" y="4268"/>
                  </a:lnTo>
                  <a:lnTo>
                    <a:pt x="955" y="4657"/>
                  </a:lnTo>
                  <a:lnTo>
                    <a:pt x="955" y="4657"/>
                  </a:lnTo>
                  <a:lnTo>
                    <a:pt x="1131" y="4891"/>
                  </a:lnTo>
                  <a:lnTo>
                    <a:pt x="1326" y="5086"/>
                  </a:lnTo>
                  <a:lnTo>
                    <a:pt x="1326" y="5086"/>
                  </a:lnTo>
                  <a:lnTo>
                    <a:pt x="1501" y="5261"/>
                  </a:lnTo>
                  <a:lnTo>
                    <a:pt x="1715" y="5437"/>
                  </a:lnTo>
                  <a:lnTo>
                    <a:pt x="1715" y="5437"/>
                  </a:lnTo>
                  <a:lnTo>
                    <a:pt x="1891" y="5554"/>
                  </a:lnTo>
                  <a:lnTo>
                    <a:pt x="2047" y="5651"/>
                  </a:lnTo>
                  <a:lnTo>
                    <a:pt x="2047" y="5651"/>
                  </a:lnTo>
                  <a:lnTo>
                    <a:pt x="2222" y="5748"/>
                  </a:lnTo>
                  <a:lnTo>
                    <a:pt x="2417" y="5846"/>
                  </a:lnTo>
                  <a:lnTo>
                    <a:pt x="2417" y="5846"/>
                  </a:lnTo>
                  <a:lnTo>
                    <a:pt x="2690" y="5943"/>
                  </a:lnTo>
                  <a:lnTo>
                    <a:pt x="2690" y="5943"/>
                  </a:lnTo>
                  <a:lnTo>
                    <a:pt x="2962" y="5982"/>
                  </a:lnTo>
                  <a:lnTo>
                    <a:pt x="2962" y="5982"/>
                  </a:lnTo>
                  <a:lnTo>
                    <a:pt x="3177" y="6002"/>
                  </a:lnTo>
                  <a:lnTo>
                    <a:pt x="3177" y="6002"/>
                  </a:lnTo>
                  <a:lnTo>
                    <a:pt x="3391" y="6002"/>
                  </a:lnTo>
                  <a:lnTo>
                    <a:pt x="3391" y="6002"/>
                  </a:lnTo>
                  <a:lnTo>
                    <a:pt x="3566" y="5963"/>
                  </a:lnTo>
                  <a:lnTo>
                    <a:pt x="3566" y="5963"/>
                  </a:lnTo>
                  <a:lnTo>
                    <a:pt x="3742" y="5904"/>
                  </a:lnTo>
                  <a:lnTo>
                    <a:pt x="3742" y="5904"/>
                  </a:lnTo>
                  <a:lnTo>
                    <a:pt x="3937" y="5807"/>
                  </a:lnTo>
                  <a:lnTo>
                    <a:pt x="3937" y="5807"/>
                  </a:lnTo>
                  <a:lnTo>
                    <a:pt x="4073" y="5709"/>
                  </a:lnTo>
                  <a:lnTo>
                    <a:pt x="4073" y="5709"/>
                  </a:lnTo>
                  <a:lnTo>
                    <a:pt x="4248" y="5573"/>
                  </a:lnTo>
                  <a:lnTo>
                    <a:pt x="4248" y="5573"/>
                  </a:lnTo>
                  <a:lnTo>
                    <a:pt x="4346" y="5437"/>
                  </a:lnTo>
                  <a:lnTo>
                    <a:pt x="4346" y="5437"/>
                  </a:lnTo>
                  <a:lnTo>
                    <a:pt x="4463" y="5261"/>
                  </a:lnTo>
                  <a:lnTo>
                    <a:pt x="4463" y="5261"/>
                  </a:lnTo>
                  <a:lnTo>
                    <a:pt x="4560" y="5066"/>
                  </a:lnTo>
                  <a:lnTo>
                    <a:pt x="4560" y="5066"/>
                  </a:lnTo>
                  <a:lnTo>
                    <a:pt x="4638" y="4891"/>
                  </a:lnTo>
                  <a:lnTo>
                    <a:pt x="4677" y="4735"/>
                  </a:lnTo>
                  <a:lnTo>
                    <a:pt x="4677" y="4735"/>
                  </a:lnTo>
                  <a:lnTo>
                    <a:pt x="4735" y="4443"/>
                  </a:lnTo>
                  <a:lnTo>
                    <a:pt x="4735" y="4443"/>
                  </a:lnTo>
                  <a:lnTo>
                    <a:pt x="4755" y="4209"/>
                  </a:lnTo>
                  <a:lnTo>
                    <a:pt x="4774" y="3995"/>
                  </a:lnTo>
                  <a:lnTo>
                    <a:pt x="4774" y="3995"/>
                  </a:lnTo>
                  <a:lnTo>
                    <a:pt x="4755" y="3761"/>
                  </a:lnTo>
                  <a:lnTo>
                    <a:pt x="4735" y="3508"/>
                  </a:lnTo>
                  <a:lnTo>
                    <a:pt x="4735" y="3508"/>
                  </a:lnTo>
                  <a:lnTo>
                    <a:pt x="4677" y="3215"/>
                  </a:lnTo>
                  <a:lnTo>
                    <a:pt x="4599" y="2943"/>
                  </a:lnTo>
                  <a:lnTo>
                    <a:pt x="4599" y="2943"/>
                  </a:lnTo>
                  <a:lnTo>
                    <a:pt x="4521" y="2650"/>
                  </a:lnTo>
                  <a:lnTo>
                    <a:pt x="4404" y="2378"/>
                  </a:lnTo>
                  <a:lnTo>
                    <a:pt x="4404" y="2378"/>
                  </a:lnTo>
                  <a:lnTo>
                    <a:pt x="4268" y="2085"/>
                  </a:lnTo>
                  <a:lnTo>
                    <a:pt x="4131" y="1852"/>
                  </a:lnTo>
                  <a:lnTo>
                    <a:pt x="4131" y="1852"/>
                  </a:lnTo>
                  <a:lnTo>
                    <a:pt x="3975" y="1598"/>
                  </a:lnTo>
                  <a:lnTo>
                    <a:pt x="3800" y="1345"/>
                  </a:lnTo>
                  <a:lnTo>
                    <a:pt x="3800" y="1345"/>
                  </a:lnTo>
                  <a:lnTo>
                    <a:pt x="3625" y="1111"/>
                  </a:lnTo>
                  <a:lnTo>
                    <a:pt x="3449" y="936"/>
                  </a:lnTo>
                  <a:lnTo>
                    <a:pt x="3449" y="936"/>
                  </a:lnTo>
                  <a:lnTo>
                    <a:pt x="3255" y="741"/>
                  </a:lnTo>
                  <a:lnTo>
                    <a:pt x="3060" y="585"/>
                  </a:lnTo>
                  <a:lnTo>
                    <a:pt x="3060" y="585"/>
                  </a:lnTo>
                  <a:lnTo>
                    <a:pt x="2884" y="449"/>
                  </a:lnTo>
                  <a:lnTo>
                    <a:pt x="2709" y="351"/>
                  </a:lnTo>
                  <a:lnTo>
                    <a:pt x="2709" y="351"/>
                  </a:lnTo>
                  <a:lnTo>
                    <a:pt x="2378" y="176"/>
                  </a:lnTo>
                  <a:lnTo>
                    <a:pt x="2378" y="176"/>
                  </a:lnTo>
                  <a:lnTo>
                    <a:pt x="2105" y="79"/>
                  </a:lnTo>
                  <a:lnTo>
                    <a:pt x="2105" y="79"/>
                  </a:lnTo>
                  <a:lnTo>
                    <a:pt x="1949" y="40"/>
                  </a:lnTo>
                  <a:lnTo>
                    <a:pt x="1949" y="40"/>
                  </a:lnTo>
                  <a:lnTo>
                    <a:pt x="1793" y="20"/>
                  </a:lnTo>
                  <a:lnTo>
                    <a:pt x="1793" y="20"/>
                  </a:lnTo>
                  <a:lnTo>
                    <a:pt x="15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8"/>
            <p:cNvSpPr/>
            <p:nvPr/>
          </p:nvSpPr>
          <p:spPr>
            <a:xfrm>
              <a:off x="4280275" y="1542575"/>
              <a:ext cx="268900" cy="161250"/>
            </a:xfrm>
            <a:custGeom>
              <a:avLst/>
              <a:gdLst/>
              <a:ahLst/>
              <a:cxnLst/>
              <a:rect l="l" t="t" r="r" b="b"/>
              <a:pathLst>
                <a:path w="10756" h="6450" extrusionOk="0">
                  <a:moveTo>
                    <a:pt x="1871" y="0"/>
                  </a:moveTo>
                  <a:lnTo>
                    <a:pt x="1130" y="20"/>
                  </a:lnTo>
                  <a:lnTo>
                    <a:pt x="390" y="59"/>
                  </a:lnTo>
                  <a:lnTo>
                    <a:pt x="331" y="195"/>
                  </a:lnTo>
                  <a:lnTo>
                    <a:pt x="312" y="253"/>
                  </a:lnTo>
                  <a:lnTo>
                    <a:pt x="273" y="312"/>
                  </a:lnTo>
                  <a:lnTo>
                    <a:pt x="156" y="624"/>
                  </a:lnTo>
                  <a:lnTo>
                    <a:pt x="117" y="760"/>
                  </a:lnTo>
                  <a:lnTo>
                    <a:pt x="59" y="994"/>
                  </a:lnTo>
                  <a:lnTo>
                    <a:pt x="20" y="1228"/>
                  </a:lnTo>
                  <a:lnTo>
                    <a:pt x="20" y="1247"/>
                  </a:lnTo>
                  <a:lnTo>
                    <a:pt x="20" y="1305"/>
                  </a:lnTo>
                  <a:lnTo>
                    <a:pt x="0" y="1656"/>
                  </a:lnTo>
                  <a:lnTo>
                    <a:pt x="0" y="1715"/>
                  </a:lnTo>
                  <a:lnTo>
                    <a:pt x="0" y="1793"/>
                  </a:lnTo>
                  <a:lnTo>
                    <a:pt x="20" y="2104"/>
                  </a:lnTo>
                  <a:lnTo>
                    <a:pt x="20" y="2163"/>
                  </a:lnTo>
                  <a:lnTo>
                    <a:pt x="20" y="2202"/>
                  </a:lnTo>
                  <a:lnTo>
                    <a:pt x="39" y="2241"/>
                  </a:lnTo>
                  <a:lnTo>
                    <a:pt x="39" y="2280"/>
                  </a:lnTo>
                  <a:lnTo>
                    <a:pt x="39" y="2299"/>
                  </a:lnTo>
                  <a:lnTo>
                    <a:pt x="59" y="2338"/>
                  </a:lnTo>
                  <a:lnTo>
                    <a:pt x="59" y="2358"/>
                  </a:lnTo>
                  <a:lnTo>
                    <a:pt x="59" y="2397"/>
                  </a:lnTo>
                  <a:lnTo>
                    <a:pt x="98" y="2533"/>
                  </a:lnTo>
                  <a:lnTo>
                    <a:pt x="137" y="2689"/>
                  </a:lnTo>
                  <a:lnTo>
                    <a:pt x="195" y="2923"/>
                  </a:lnTo>
                  <a:lnTo>
                    <a:pt x="293" y="3156"/>
                  </a:lnTo>
                  <a:lnTo>
                    <a:pt x="312" y="3234"/>
                  </a:lnTo>
                  <a:lnTo>
                    <a:pt x="448" y="3507"/>
                  </a:lnTo>
                  <a:lnTo>
                    <a:pt x="565" y="3702"/>
                  </a:lnTo>
                  <a:lnTo>
                    <a:pt x="721" y="3936"/>
                  </a:lnTo>
                  <a:lnTo>
                    <a:pt x="897" y="4189"/>
                  </a:lnTo>
                  <a:lnTo>
                    <a:pt x="1013" y="4325"/>
                  </a:lnTo>
                  <a:lnTo>
                    <a:pt x="1033" y="4364"/>
                  </a:lnTo>
                  <a:lnTo>
                    <a:pt x="1208" y="4540"/>
                  </a:lnTo>
                  <a:lnTo>
                    <a:pt x="1423" y="4774"/>
                  </a:lnTo>
                  <a:lnTo>
                    <a:pt x="1617" y="4949"/>
                  </a:lnTo>
                  <a:lnTo>
                    <a:pt x="1851" y="5124"/>
                  </a:lnTo>
                  <a:lnTo>
                    <a:pt x="2182" y="5358"/>
                  </a:lnTo>
                  <a:lnTo>
                    <a:pt x="2494" y="5572"/>
                  </a:lnTo>
                  <a:lnTo>
                    <a:pt x="2845" y="5748"/>
                  </a:lnTo>
                  <a:lnTo>
                    <a:pt x="3196" y="5923"/>
                  </a:lnTo>
                  <a:lnTo>
                    <a:pt x="3624" y="6079"/>
                  </a:lnTo>
                  <a:lnTo>
                    <a:pt x="4053" y="6215"/>
                  </a:lnTo>
                  <a:lnTo>
                    <a:pt x="4482" y="6313"/>
                  </a:lnTo>
                  <a:lnTo>
                    <a:pt x="4910" y="6391"/>
                  </a:lnTo>
                  <a:lnTo>
                    <a:pt x="5358" y="6430"/>
                  </a:lnTo>
                  <a:lnTo>
                    <a:pt x="5787" y="6449"/>
                  </a:lnTo>
                  <a:lnTo>
                    <a:pt x="6216" y="6430"/>
                  </a:lnTo>
                  <a:lnTo>
                    <a:pt x="6644" y="6391"/>
                  </a:lnTo>
                  <a:lnTo>
                    <a:pt x="7053" y="6313"/>
                  </a:lnTo>
                  <a:lnTo>
                    <a:pt x="7404" y="6235"/>
                  </a:lnTo>
                  <a:lnTo>
                    <a:pt x="7774" y="6118"/>
                  </a:lnTo>
                  <a:lnTo>
                    <a:pt x="8125" y="5982"/>
                  </a:lnTo>
                  <a:lnTo>
                    <a:pt x="8437" y="5845"/>
                  </a:lnTo>
                  <a:lnTo>
                    <a:pt x="8710" y="5689"/>
                  </a:lnTo>
                  <a:lnTo>
                    <a:pt x="8982" y="5514"/>
                  </a:lnTo>
                  <a:lnTo>
                    <a:pt x="9236" y="5339"/>
                  </a:lnTo>
                  <a:lnTo>
                    <a:pt x="9469" y="5163"/>
                  </a:lnTo>
                  <a:lnTo>
                    <a:pt x="9645" y="4988"/>
                  </a:lnTo>
                  <a:lnTo>
                    <a:pt x="9820" y="4793"/>
                  </a:lnTo>
                  <a:lnTo>
                    <a:pt x="9996" y="4598"/>
                  </a:lnTo>
                  <a:lnTo>
                    <a:pt x="10132" y="4384"/>
                  </a:lnTo>
                  <a:lnTo>
                    <a:pt x="10249" y="4209"/>
                  </a:lnTo>
                  <a:lnTo>
                    <a:pt x="10366" y="3994"/>
                  </a:lnTo>
                  <a:lnTo>
                    <a:pt x="10483" y="3780"/>
                  </a:lnTo>
                  <a:lnTo>
                    <a:pt x="10561" y="3546"/>
                  </a:lnTo>
                  <a:lnTo>
                    <a:pt x="10638" y="3332"/>
                  </a:lnTo>
                  <a:lnTo>
                    <a:pt x="10677" y="3098"/>
                  </a:lnTo>
                  <a:lnTo>
                    <a:pt x="10736" y="2864"/>
                  </a:lnTo>
                  <a:lnTo>
                    <a:pt x="10755" y="2630"/>
                  </a:lnTo>
                  <a:lnTo>
                    <a:pt x="10755" y="2397"/>
                  </a:lnTo>
                  <a:lnTo>
                    <a:pt x="10755" y="2260"/>
                  </a:lnTo>
                  <a:lnTo>
                    <a:pt x="10151" y="1948"/>
                  </a:lnTo>
                  <a:lnTo>
                    <a:pt x="9547" y="1656"/>
                  </a:lnTo>
                  <a:lnTo>
                    <a:pt x="8924" y="1383"/>
                  </a:lnTo>
                  <a:lnTo>
                    <a:pt x="8300" y="1150"/>
                  </a:lnTo>
                  <a:lnTo>
                    <a:pt x="7657" y="935"/>
                  </a:lnTo>
                  <a:lnTo>
                    <a:pt x="7014" y="721"/>
                  </a:lnTo>
                  <a:lnTo>
                    <a:pt x="6352" y="565"/>
                  </a:lnTo>
                  <a:lnTo>
                    <a:pt x="5690" y="409"/>
                  </a:lnTo>
                  <a:lnTo>
                    <a:pt x="5592" y="370"/>
                  </a:lnTo>
                  <a:lnTo>
                    <a:pt x="5125" y="292"/>
                  </a:lnTo>
                  <a:lnTo>
                    <a:pt x="4676" y="214"/>
                  </a:lnTo>
                  <a:lnTo>
                    <a:pt x="4209" y="156"/>
                  </a:lnTo>
                  <a:lnTo>
                    <a:pt x="3741" y="97"/>
                  </a:lnTo>
                  <a:lnTo>
                    <a:pt x="2806" y="39"/>
                  </a:lnTo>
                  <a:lnTo>
                    <a:pt x="2338" y="20"/>
                  </a:lnTo>
                  <a:lnTo>
                    <a:pt x="187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8"/>
            <p:cNvSpPr/>
            <p:nvPr/>
          </p:nvSpPr>
          <p:spPr>
            <a:xfrm>
              <a:off x="4280275" y="1542575"/>
              <a:ext cx="268900" cy="161250"/>
            </a:xfrm>
            <a:custGeom>
              <a:avLst/>
              <a:gdLst/>
              <a:ahLst/>
              <a:cxnLst/>
              <a:rect l="l" t="t" r="r" b="b"/>
              <a:pathLst>
                <a:path w="10756" h="6450" fill="none" extrusionOk="0">
                  <a:moveTo>
                    <a:pt x="1871" y="0"/>
                  </a:moveTo>
                  <a:lnTo>
                    <a:pt x="1871" y="0"/>
                  </a:lnTo>
                  <a:lnTo>
                    <a:pt x="1130" y="20"/>
                  </a:lnTo>
                  <a:lnTo>
                    <a:pt x="390" y="59"/>
                  </a:lnTo>
                  <a:lnTo>
                    <a:pt x="390" y="59"/>
                  </a:lnTo>
                  <a:lnTo>
                    <a:pt x="331" y="195"/>
                  </a:lnTo>
                  <a:lnTo>
                    <a:pt x="312" y="253"/>
                  </a:lnTo>
                  <a:lnTo>
                    <a:pt x="273" y="312"/>
                  </a:lnTo>
                  <a:lnTo>
                    <a:pt x="273" y="312"/>
                  </a:lnTo>
                  <a:lnTo>
                    <a:pt x="156" y="624"/>
                  </a:lnTo>
                  <a:lnTo>
                    <a:pt x="156" y="624"/>
                  </a:lnTo>
                  <a:lnTo>
                    <a:pt x="117" y="760"/>
                  </a:lnTo>
                  <a:lnTo>
                    <a:pt x="117" y="760"/>
                  </a:lnTo>
                  <a:lnTo>
                    <a:pt x="59" y="994"/>
                  </a:lnTo>
                  <a:lnTo>
                    <a:pt x="20" y="1228"/>
                  </a:lnTo>
                  <a:lnTo>
                    <a:pt x="20" y="1228"/>
                  </a:lnTo>
                  <a:lnTo>
                    <a:pt x="20" y="1247"/>
                  </a:lnTo>
                  <a:lnTo>
                    <a:pt x="20" y="1305"/>
                  </a:lnTo>
                  <a:lnTo>
                    <a:pt x="20" y="1305"/>
                  </a:lnTo>
                  <a:lnTo>
                    <a:pt x="0" y="1656"/>
                  </a:lnTo>
                  <a:lnTo>
                    <a:pt x="0" y="1715"/>
                  </a:lnTo>
                  <a:lnTo>
                    <a:pt x="0" y="1715"/>
                  </a:lnTo>
                  <a:lnTo>
                    <a:pt x="0" y="1793"/>
                  </a:lnTo>
                  <a:lnTo>
                    <a:pt x="0" y="1793"/>
                  </a:lnTo>
                  <a:lnTo>
                    <a:pt x="20" y="2104"/>
                  </a:lnTo>
                  <a:lnTo>
                    <a:pt x="20" y="2163"/>
                  </a:lnTo>
                  <a:lnTo>
                    <a:pt x="20" y="2163"/>
                  </a:lnTo>
                  <a:lnTo>
                    <a:pt x="20" y="2202"/>
                  </a:lnTo>
                  <a:lnTo>
                    <a:pt x="39" y="2241"/>
                  </a:lnTo>
                  <a:lnTo>
                    <a:pt x="39" y="2280"/>
                  </a:lnTo>
                  <a:lnTo>
                    <a:pt x="39" y="2280"/>
                  </a:lnTo>
                  <a:lnTo>
                    <a:pt x="39" y="2299"/>
                  </a:lnTo>
                  <a:lnTo>
                    <a:pt x="59" y="2338"/>
                  </a:lnTo>
                  <a:lnTo>
                    <a:pt x="59" y="2358"/>
                  </a:lnTo>
                  <a:lnTo>
                    <a:pt x="59" y="2358"/>
                  </a:lnTo>
                  <a:lnTo>
                    <a:pt x="59" y="2397"/>
                  </a:lnTo>
                  <a:lnTo>
                    <a:pt x="59" y="2397"/>
                  </a:lnTo>
                  <a:lnTo>
                    <a:pt x="98" y="2533"/>
                  </a:lnTo>
                  <a:lnTo>
                    <a:pt x="137" y="2689"/>
                  </a:lnTo>
                  <a:lnTo>
                    <a:pt x="137" y="2689"/>
                  </a:lnTo>
                  <a:lnTo>
                    <a:pt x="195" y="2923"/>
                  </a:lnTo>
                  <a:lnTo>
                    <a:pt x="293" y="3156"/>
                  </a:lnTo>
                  <a:lnTo>
                    <a:pt x="312" y="3234"/>
                  </a:lnTo>
                  <a:lnTo>
                    <a:pt x="312" y="3234"/>
                  </a:lnTo>
                  <a:lnTo>
                    <a:pt x="448" y="3507"/>
                  </a:lnTo>
                  <a:lnTo>
                    <a:pt x="448" y="3507"/>
                  </a:lnTo>
                  <a:lnTo>
                    <a:pt x="565" y="3702"/>
                  </a:lnTo>
                  <a:lnTo>
                    <a:pt x="565" y="3702"/>
                  </a:lnTo>
                  <a:lnTo>
                    <a:pt x="721" y="3936"/>
                  </a:lnTo>
                  <a:lnTo>
                    <a:pt x="897" y="4189"/>
                  </a:lnTo>
                  <a:lnTo>
                    <a:pt x="897" y="4189"/>
                  </a:lnTo>
                  <a:lnTo>
                    <a:pt x="1013" y="4325"/>
                  </a:lnTo>
                  <a:lnTo>
                    <a:pt x="1033" y="4364"/>
                  </a:lnTo>
                  <a:lnTo>
                    <a:pt x="1033" y="4364"/>
                  </a:lnTo>
                  <a:lnTo>
                    <a:pt x="1208" y="4540"/>
                  </a:lnTo>
                  <a:lnTo>
                    <a:pt x="1208" y="4540"/>
                  </a:lnTo>
                  <a:lnTo>
                    <a:pt x="1423" y="4774"/>
                  </a:lnTo>
                  <a:lnTo>
                    <a:pt x="1423" y="4774"/>
                  </a:lnTo>
                  <a:lnTo>
                    <a:pt x="1617" y="4949"/>
                  </a:lnTo>
                  <a:lnTo>
                    <a:pt x="1851" y="5124"/>
                  </a:lnTo>
                  <a:lnTo>
                    <a:pt x="1851" y="5124"/>
                  </a:lnTo>
                  <a:lnTo>
                    <a:pt x="2182" y="5358"/>
                  </a:lnTo>
                  <a:lnTo>
                    <a:pt x="2494" y="5572"/>
                  </a:lnTo>
                  <a:lnTo>
                    <a:pt x="2494" y="5572"/>
                  </a:lnTo>
                  <a:lnTo>
                    <a:pt x="2845" y="5748"/>
                  </a:lnTo>
                  <a:lnTo>
                    <a:pt x="3196" y="5923"/>
                  </a:lnTo>
                  <a:lnTo>
                    <a:pt x="3196" y="5923"/>
                  </a:lnTo>
                  <a:lnTo>
                    <a:pt x="3624" y="6079"/>
                  </a:lnTo>
                  <a:lnTo>
                    <a:pt x="4053" y="6215"/>
                  </a:lnTo>
                  <a:lnTo>
                    <a:pt x="4053" y="6215"/>
                  </a:lnTo>
                  <a:lnTo>
                    <a:pt x="4482" y="6313"/>
                  </a:lnTo>
                  <a:lnTo>
                    <a:pt x="4910" y="6391"/>
                  </a:lnTo>
                  <a:lnTo>
                    <a:pt x="4910" y="6391"/>
                  </a:lnTo>
                  <a:lnTo>
                    <a:pt x="5358" y="6430"/>
                  </a:lnTo>
                  <a:lnTo>
                    <a:pt x="5787" y="6449"/>
                  </a:lnTo>
                  <a:lnTo>
                    <a:pt x="5787" y="6449"/>
                  </a:lnTo>
                  <a:lnTo>
                    <a:pt x="6216" y="6430"/>
                  </a:lnTo>
                  <a:lnTo>
                    <a:pt x="6644" y="6391"/>
                  </a:lnTo>
                  <a:lnTo>
                    <a:pt x="6644" y="6391"/>
                  </a:lnTo>
                  <a:lnTo>
                    <a:pt x="7053" y="6313"/>
                  </a:lnTo>
                  <a:lnTo>
                    <a:pt x="7404" y="6235"/>
                  </a:lnTo>
                  <a:lnTo>
                    <a:pt x="7404" y="6235"/>
                  </a:lnTo>
                  <a:lnTo>
                    <a:pt x="7774" y="6118"/>
                  </a:lnTo>
                  <a:lnTo>
                    <a:pt x="8125" y="5982"/>
                  </a:lnTo>
                  <a:lnTo>
                    <a:pt x="8125" y="5982"/>
                  </a:lnTo>
                  <a:lnTo>
                    <a:pt x="8437" y="5845"/>
                  </a:lnTo>
                  <a:lnTo>
                    <a:pt x="8710" y="5689"/>
                  </a:lnTo>
                  <a:lnTo>
                    <a:pt x="8710" y="5689"/>
                  </a:lnTo>
                  <a:lnTo>
                    <a:pt x="8982" y="5514"/>
                  </a:lnTo>
                  <a:lnTo>
                    <a:pt x="9236" y="5339"/>
                  </a:lnTo>
                  <a:lnTo>
                    <a:pt x="9236" y="5339"/>
                  </a:lnTo>
                  <a:lnTo>
                    <a:pt x="9469" y="5163"/>
                  </a:lnTo>
                  <a:lnTo>
                    <a:pt x="9645" y="4988"/>
                  </a:lnTo>
                  <a:lnTo>
                    <a:pt x="9645" y="4988"/>
                  </a:lnTo>
                  <a:lnTo>
                    <a:pt x="9820" y="4793"/>
                  </a:lnTo>
                  <a:lnTo>
                    <a:pt x="9996" y="4598"/>
                  </a:lnTo>
                  <a:lnTo>
                    <a:pt x="9996" y="4598"/>
                  </a:lnTo>
                  <a:lnTo>
                    <a:pt x="10132" y="4384"/>
                  </a:lnTo>
                  <a:lnTo>
                    <a:pt x="10249" y="4209"/>
                  </a:lnTo>
                  <a:lnTo>
                    <a:pt x="10249" y="4209"/>
                  </a:lnTo>
                  <a:lnTo>
                    <a:pt x="10366" y="3994"/>
                  </a:lnTo>
                  <a:lnTo>
                    <a:pt x="10483" y="3780"/>
                  </a:lnTo>
                  <a:lnTo>
                    <a:pt x="10483" y="3780"/>
                  </a:lnTo>
                  <a:lnTo>
                    <a:pt x="10561" y="3546"/>
                  </a:lnTo>
                  <a:lnTo>
                    <a:pt x="10638" y="3332"/>
                  </a:lnTo>
                  <a:lnTo>
                    <a:pt x="10638" y="3332"/>
                  </a:lnTo>
                  <a:lnTo>
                    <a:pt x="10677" y="3098"/>
                  </a:lnTo>
                  <a:lnTo>
                    <a:pt x="10736" y="2864"/>
                  </a:lnTo>
                  <a:lnTo>
                    <a:pt x="10736" y="2864"/>
                  </a:lnTo>
                  <a:lnTo>
                    <a:pt x="10755" y="2630"/>
                  </a:lnTo>
                  <a:lnTo>
                    <a:pt x="10755" y="2397"/>
                  </a:lnTo>
                  <a:lnTo>
                    <a:pt x="10755" y="2397"/>
                  </a:lnTo>
                  <a:lnTo>
                    <a:pt x="10755" y="2260"/>
                  </a:lnTo>
                  <a:lnTo>
                    <a:pt x="10755" y="2260"/>
                  </a:lnTo>
                  <a:lnTo>
                    <a:pt x="10151" y="1948"/>
                  </a:lnTo>
                  <a:lnTo>
                    <a:pt x="9547" y="1656"/>
                  </a:lnTo>
                  <a:lnTo>
                    <a:pt x="8924" y="1383"/>
                  </a:lnTo>
                  <a:lnTo>
                    <a:pt x="8300" y="1150"/>
                  </a:lnTo>
                  <a:lnTo>
                    <a:pt x="7657" y="935"/>
                  </a:lnTo>
                  <a:lnTo>
                    <a:pt x="7014" y="721"/>
                  </a:lnTo>
                  <a:lnTo>
                    <a:pt x="6352" y="565"/>
                  </a:lnTo>
                  <a:lnTo>
                    <a:pt x="5690" y="409"/>
                  </a:lnTo>
                  <a:lnTo>
                    <a:pt x="5592" y="370"/>
                  </a:lnTo>
                  <a:lnTo>
                    <a:pt x="5592" y="370"/>
                  </a:lnTo>
                  <a:lnTo>
                    <a:pt x="5125" y="292"/>
                  </a:lnTo>
                  <a:lnTo>
                    <a:pt x="4676" y="214"/>
                  </a:lnTo>
                  <a:lnTo>
                    <a:pt x="4209" y="156"/>
                  </a:lnTo>
                  <a:lnTo>
                    <a:pt x="3741" y="97"/>
                  </a:lnTo>
                  <a:lnTo>
                    <a:pt x="2806" y="39"/>
                  </a:lnTo>
                  <a:lnTo>
                    <a:pt x="2338" y="20"/>
                  </a:lnTo>
                  <a:lnTo>
                    <a:pt x="187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8"/>
            <p:cNvSpPr/>
            <p:nvPr/>
          </p:nvSpPr>
          <p:spPr>
            <a:xfrm>
              <a:off x="4187225" y="1652650"/>
              <a:ext cx="95500" cy="63825"/>
            </a:xfrm>
            <a:custGeom>
              <a:avLst/>
              <a:gdLst/>
              <a:ahLst/>
              <a:cxnLst/>
              <a:rect l="l" t="t" r="r" b="b"/>
              <a:pathLst>
                <a:path w="3820" h="2553" extrusionOk="0">
                  <a:moveTo>
                    <a:pt x="1326" y="0"/>
                  </a:moveTo>
                  <a:lnTo>
                    <a:pt x="1287" y="20"/>
                  </a:lnTo>
                  <a:lnTo>
                    <a:pt x="1248" y="20"/>
                  </a:lnTo>
                  <a:lnTo>
                    <a:pt x="1111" y="39"/>
                  </a:lnTo>
                  <a:lnTo>
                    <a:pt x="995" y="78"/>
                  </a:lnTo>
                  <a:lnTo>
                    <a:pt x="858" y="117"/>
                  </a:lnTo>
                  <a:lnTo>
                    <a:pt x="702" y="176"/>
                  </a:lnTo>
                  <a:lnTo>
                    <a:pt x="683" y="176"/>
                  </a:lnTo>
                  <a:lnTo>
                    <a:pt x="585" y="234"/>
                  </a:lnTo>
                  <a:lnTo>
                    <a:pt x="546" y="254"/>
                  </a:lnTo>
                  <a:lnTo>
                    <a:pt x="429" y="332"/>
                  </a:lnTo>
                  <a:lnTo>
                    <a:pt x="410" y="332"/>
                  </a:lnTo>
                  <a:lnTo>
                    <a:pt x="313" y="410"/>
                  </a:lnTo>
                  <a:lnTo>
                    <a:pt x="254" y="468"/>
                  </a:lnTo>
                  <a:lnTo>
                    <a:pt x="176" y="565"/>
                  </a:lnTo>
                  <a:lnTo>
                    <a:pt x="118" y="643"/>
                  </a:lnTo>
                  <a:lnTo>
                    <a:pt x="98" y="702"/>
                  </a:lnTo>
                  <a:lnTo>
                    <a:pt x="59" y="760"/>
                  </a:lnTo>
                  <a:lnTo>
                    <a:pt x="20" y="877"/>
                  </a:lnTo>
                  <a:lnTo>
                    <a:pt x="1" y="936"/>
                  </a:lnTo>
                  <a:lnTo>
                    <a:pt x="1" y="1033"/>
                  </a:lnTo>
                  <a:lnTo>
                    <a:pt x="1" y="1111"/>
                  </a:lnTo>
                  <a:lnTo>
                    <a:pt x="1" y="1189"/>
                  </a:lnTo>
                  <a:lnTo>
                    <a:pt x="1" y="1228"/>
                  </a:lnTo>
                  <a:lnTo>
                    <a:pt x="20" y="1247"/>
                  </a:lnTo>
                  <a:lnTo>
                    <a:pt x="20" y="1286"/>
                  </a:lnTo>
                  <a:lnTo>
                    <a:pt x="40" y="1325"/>
                  </a:lnTo>
                  <a:lnTo>
                    <a:pt x="79" y="1442"/>
                  </a:lnTo>
                  <a:lnTo>
                    <a:pt x="98" y="1481"/>
                  </a:lnTo>
                  <a:lnTo>
                    <a:pt x="137" y="1579"/>
                  </a:lnTo>
                  <a:lnTo>
                    <a:pt x="215" y="1696"/>
                  </a:lnTo>
                  <a:lnTo>
                    <a:pt x="235" y="1715"/>
                  </a:lnTo>
                  <a:lnTo>
                    <a:pt x="274" y="1754"/>
                  </a:lnTo>
                  <a:lnTo>
                    <a:pt x="391" y="1890"/>
                  </a:lnTo>
                  <a:lnTo>
                    <a:pt x="546" y="2007"/>
                  </a:lnTo>
                  <a:lnTo>
                    <a:pt x="800" y="2183"/>
                  </a:lnTo>
                  <a:lnTo>
                    <a:pt x="1092" y="2339"/>
                  </a:lnTo>
                  <a:lnTo>
                    <a:pt x="1287" y="2416"/>
                  </a:lnTo>
                  <a:lnTo>
                    <a:pt x="1462" y="2455"/>
                  </a:lnTo>
                  <a:lnTo>
                    <a:pt x="1832" y="2533"/>
                  </a:lnTo>
                  <a:lnTo>
                    <a:pt x="2183" y="2553"/>
                  </a:lnTo>
                  <a:lnTo>
                    <a:pt x="2241" y="2553"/>
                  </a:lnTo>
                  <a:lnTo>
                    <a:pt x="2573" y="2533"/>
                  </a:lnTo>
                  <a:lnTo>
                    <a:pt x="2845" y="2475"/>
                  </a:lnTo>
                  <a:lnTo>
                    <a:pt x="3099" y="2397"/>
                  </a:lnTo>
                  <a:lnTo>
                    <a:pt x="3274" y="2300"/>
                  </a:lnTo>
                  <a:lnTo>
                    <a:pt x="3430" y="2183"/>
                  </a:lnTo>
                  <a:lnTo>
                    <a:pt x="3547" y="2105"/>
                  </a:lnTo>
                  <a:lnTo>
                    <a:pt x="3625" y="2007"/>
                  </a:lnTo>
                  <a:lnTo>
                    <a:pt x="3703" y="1890"/>
                  </a:lnTo>
                  <a:lnTo>
                    <a:pt x="3761" y="1793"/>
                  </a:lnTo>
                  <a:lnTo>
                    <a:pt x="3800" y="1657"/>
                  </a:lnTo>
                  <a:lnTo>
                    <a:pt x="3800" y="1579"/>
                  </a:lnTo>
                  <a:lnTo>
                    <a:pt x="3820" y="1442"/>
                  </a:lnTo>
                  <a:lnTo>
                    <a:pt x="3800" y="1345"/>
                  </a:lnTo>
                  <a:lnTo>
                    <a:pt x="3781" y="1228"/>
                  </a:lnTo>
                  <a:lnTo>
                    <a:pt x="3742" y="1130"/>
                  </a:lnTo>
                  <a:lnTo>
                    <a:pt x="3664" y="955"/>
                  </a:lnTo>
                  <a:lnTo>
                    <a:pt x="3566" y="838"/>
                  </a:lnTo>
                  <a:lnTo>
                    <a:pt x="3411" y="663"/>
                  </a:lnTo>
                  <a:lnTo>
                    <a:pt x="3255" y="526"/>
                  </a:lnTo>
                  <a:lnTo>
                    <a:pt x="3118" y="429"/>
                  </a:lnTo>
                  <a:lnTo>
                    <a:pt x="2982" y="351"/>
                  </a:lnTo>
                  <a:lnTo>
                    <a:pt x="2729" y="215"/>
                  </a:lnTo>
                  <a:lnTo>
                    <a:pt x="2514" y="137"/>
                  </a:lnTo>
                  <a:lnTo>
                    <a:pt x="2339" y="78"/>
                  </a:lnTo>
                  <a:lnTo>
                    <a:pt x="1949" y="20"/>
                  </a:lnTo>
                  <a:lnTo>
                    <a:pt x="1871"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8"/>
            <p:cNvSpPr/>
            <p:nvPr/>
          </p:nvSpPr>
          <p:spPr>
            <a:xfrm>
              <a:off x="4187225" y="1652650"/>
              <a:ext cx="95500" cy="63825"/>
            </a:xfrm>
            <a:custGeom>
              <a:avLst/>
              <a:gdLst/>
              <a:ahLst/>
              <a:cxnLst/>
              <a:rect l="l" t="t" r="r" b="b"/>
              <a:pathLst>
                <a:path w="3820" h="2553" fill="none" extrusionOk="0">
                  <a:moveTo>
                    <a:pt x="1618" y="0"/>
                  </a:moveTo>
                  <a:lnTo>
                    <a:pt x="1618" y="0"/>
                  </a:lnTo>
                  <a:lnTo>
                    <a:pt x="1540" y="0"/>
                  </a:lnTo>
                  <a:lnTo>
                    <a:pt x="1540" y="0"/>
                  </a:lnTo>
                  <a:lnTo>
                    <a:pt x="1326" y="0"/>
                  </a:lnTo>
                  <a:lnTo>
                    <a:pt x="1287" y="20"/>
                  </a:lnTo>
                  <a:lnTo>
                    <a:pt x="1248" y="20"/>
                  </a:lnTo>
                  <a:lnTo>
                    <a:pt x="1248" y="20"/>
                  </a:lnTo>
                  <a:lnTo>
                    <a:pt x="1111" y="39"/>
                  </a:lnTo>
                  <a:lnTo>
                    <a:pt x="995" y="78"/>
                  </a:lnTo>
                  <a:lnTo>
                    <a:pt x="995" y="78"/>
                  </a:lnTo>
                  <a:lnTo>
                    <a:pt x="858" y="117"/>
                  </a:lnTo>
                  <a:lnTo>
                    <a:pt x="858" y="117"/>
                  </a:lnTo>
                  <a:lnTo>
                    <a:pt x="702" y="176"/>
                  </a:lnTo>
                  <a:lnTo>
                    <a:pt x="683" y="176"/>
                  </a:lnTo>
                  <a:lnTo>
                    <a:pt x="683" y="176"/>
                  </a:lnTo>
                  <a:lnTo>
                    <a:pt x="585" y="234"/>
                  </a:lnTo>
                  <a:lnTo>
                    <a:pt x="546" y="254"/>
                  </a:lnTo>
                  <a:lnTo>
                    <a:pt x="546" y="254"/>
                  </a:lnTo>
                  <a:lnTo>
                    <a:pt x="429" y="332"/>
                  </a:lnTo>
                  <a:lnTo>
                    <a:pt x="410" y="332"/>
                  </a:lnTo>
                  <a:lnTo>
                    <a:pt x="410" y="332"/>
                  </a:lnTo>
                  <a:lnTo>
                    <a:pt x="313" y="410"/>
                  </a:lnTo>
                  <a:lnTo>
                    <a:pt x="313" y="410"/>
                  </a:lnTo>
                  <a:lnTo>
                    <a:pt x="254" y="468"/>
                  </a:lnTo>
                  <a:lnTo>
                    <a:pt x="254" y="468"/>
                  </a:lnTo>
                  <a:lnTo>
                    <a:pt x="176" y="565"/>
                  </a:lnTo>
                  <a:lnTo>
                    <a:pt x="176" y="565"/>
                  </a:lnTo>
                  <a:lnTo>
                    <a:pt x="118" y="643"/>
                  </a:lnTo>
                  <a:lnTo>
                    <a:pt x="98" y="702"/>
                  </a:lnTo>
                  <a:lnTo>
                    <a:pt x="98" y="702"/>
                  </a:lnTo>
                  <a:lnTo>
                    <a:pt x="59" y="760"/>
                  </a:lnTo>
                  <a:lnTo>
                    <a:pt x="59" y="760"/>
                  </a:lnTo>
                  <a:lnTo>
                    <a:pt x="20" y="877"/>
                  </a:lnTo>
                  <a:lnTo>
                    <a:pt x="20" y="877"/>
                  </a:lnTo>
                  <a:lnTo>
                    <a:pt x="1" y="936"/>
                  </a:lnTo>
                  <a:lnTo>
                    <a:pt x="1" y="936"/>
                  </a:lnTo>
                  <a:lnTo>
                    <a:pt x="1" y="1033"/>
                  </a:lnTo>
                  <a:lnTo>
                    <a:pt x="1" y="1033"/>
                  </a:lnTo>
                  <a:lnTo>
                    <a:pt x="1" y="1111"/>
                  </a:lnTo>
                  <a:lnTo>
                    <a:pt x="1" y="1111"/>
                  </a:lnTo>
                  <a:lnTo>
                    <a:pt x="1" y="1189"/>
                  </a:lnTo>
                  <a:lnTo>
                    <a:pt x="1" y="1228"/>
                  </a:lnTo>
                  <a:lnTo>
                    <a:pt x="20" y="1247"/>
                  </a:lnTo>
                  <a:lnTo>
                    <a:pt x="20" y="1286"/>
                  </a:lnTo>
                  <a:lnTo>
                    <a:pt x="20" y="1286"/>
                  </a:lnTo>
                  <a:lnTo>
                    <a:pt x="40" y="1325"/>
                  </a:lnTo>
                  <a:lnTo>
                    <a:pt x="40" y="1325"/>
                  </a:lnTo>
                  <a:lnTo>
                    <a:pt x="79" y="1442"/>
                  </a:lnTo>
                  <a:lnTo>
                    <a:pt x="98" y="1481"/>
                  </a:lnTo>
                  <a:lnTo>
                    <a:pt x="98" y="1481"/>
                  </a:lnTo>
                  <a:lnTo>
                    <a:pt x="137" y="1579"/>
                  </a:lnTo>
                  <a:lnTo>
                    <a:pt x="215" y="1696"/>
                  </a:lnTo>
                  <a:lnTo>
                    <a:pt x="235" y="1715"/>
                  </a:lnTo>
                  <a:lnTo>
                    <a:pt x="274" y="1754"/>
                  </a:lnTo>
                  <a:lnTo>
                    <a:pt x="274" y="1754"/>
                  </a:lnTo>
                  <a:lnTo>
                    <a:pt x="391" y="1890"/>
                  </a:lnTo>
                  <a:lnTo>
                    <a:pt x="391" y="1890"/>
                  </a:lnTo>
                  <a:lnTo>
                    <a:pt x="546" y="2007"/>
                  </a:lnTo>
                  <a:lnTo>
                    <a:pt x="546" y="2007"/>
                  </a:lnTo>
                  <a:lnTo>
                    <a:pt x="800" y="2183"/>
                  </a:lnTo>
                  <a:lnTo>
                    <a:pt x="800" y="2183"/>
                  </a:lnTo>
                  <a:lnTo>
                    <a:pt x="1092" y="2339"/>
                  </a:lnTo>
                  <a:lnTo>
                    <a:pt x="1092" y="2339"/>
                  </a:lnTo>
                  <a:lnTo>
                    <a:pt x="1287" y="2416"/>
                  </a:lnTo>
                  <a:lnTo>
                    <a:pt x="1462" y="2455"/>
                  </a:lnTo>
                  <a:lnTo>
                    <a:pt x="1462" y="2455"/>
                  </a:lnTo>
                  <a:lnTo>
                    <a:pt x="1832" y="2533"/>
                  </a:lnTo>
                  <a:lnTo>
                    <a:pt x="1832" y="2533"/>
                  </a:lnTo>
                  <a:lnTo>
                    <a:pt x="2183" y="2553"/>
                  </a:lnTo>
                  <a:lnTo>
                    <a:pt x="2241" y="2553"/>
                  </a:lnTo>
                  <a:lnTo>
                    <a:pt x="2241" y="2553"/>
                  </a:lnTo>
                  <a:lnTo>
                    <a:pt x="2573" y="2533"/>
                  </a:lnTo>
                  <a:lnTo>
                    <a:pt x="2573" y="2533"/>
                  </a:lnTo>
                  <a:lnTo>
                    <a:pt x="2845" y="2475"/>
                  </a:lnTo>
                  <a:lnTo>
                    <a:pt x="2845" y="2475"/>
                  </a:lnTo>
                  <a:lnTo>
                    <a:pt x="3099" y="2397"/>
                  </a:lnTo>
                  <a:lnTo>
                    <a:pt x="3099" y="2397"/>
                  </a:lnTo>
                  <a:lnTo>
                    <a:pt x="3274" y="2300"/>
                  </a:lnTo>
                  <a:lnTo>
                    <a:pt x="3274" y="2300"/>
                  </a:lnTo>
                  <a:lnTo>
                    <a:pt x="3430" y="2183"/>
                  </a:lnTo>
                  <a:lnTo>
                    <a:pt x="3430" y="2183"/>
                  </a:lnTo>
                  <a:lnTo>
                    <a:pt x="3547" y="2105"/>
                  </a:lnTo>
                  <a:lnTo>
                    <a:pt x="3547" y="2105"/>
                  </a:lnTo>
                  <a:lnTo>
                    <a:pt x="3625" y="2007"/>
                  </a:lnTo>
                  <a:lnTo>
                    <a:pt x="3625" y="2007"/>
                  </a:lnTo>
                  <a:lnTo>
                    <a:pt x="3703" y="1890"/>
                  </a:lnTo>
                  <a:lnTo>
                    <a:pt x="3703" y="1890"/>
                  </a:lnTo>
                  <a:lnTo>
                    <a:pt x="3761" y="1793"/>
                  </a:lnTo>
                  <a:lnTo>
                    <a:pt x="3761" y="1793"/>
                  </a:lnTo>
                  <a:lnTo>
                    <a:pt x="3800" y="1657"/>
                  </a:lnTo>
                  <a:lnTo>
                    <a:pt x="3800" y="1657"/>
                  </a:lnTo>
                  <a:lnTo>
                    <a:pt x="3800" y="1579"/>
                  </a:lnTo>
                  <a:lnTo>
                    <a:pt x="3800" y="1579"/>
                  </a:lnTo>
                  <a:lnTo>
                    <a:pt x="3820" y="1442"/>
                  </a:lnTo>
                  <a:lnTo>
                    <a:pt x="3820" y="1442"/>
                  </a:lnTo>
                  <a:lnTo>
                    <a:pt x="3800" y="1345"/>
                  </a:lnTo>
                  <a:lnTo>
                    <a:pt x="3800" y="1345"/>
                  </a:lnTo>
                  <a:lnTo>
                    <a:pt x="3781" y="1228"/>
                  </a:lnTo>
                  <a:lnTo>
                    <a:pt x="3781" y="1228"/>
                  </a:lnTo>
                  <a:lnTo>
                    <a:pt x="3742" y="1130"/>
                  </a:lnTo>
                  <a:lnTo>
                    <a:pt x="3742" y="1130"/>
                  </a:lnTo>
                  <a:lnTo>
                    <a:pt x="3664" y="955"/>
                  </a:lnTo>
                  <a:lnTo>
                    <a:pt x="3664" y="955"/>
                  </a:lnTo>
                  <a:lnTo>
                    <a:pt x="3566" y="838"/>
                  </a:lnTo>
                  <a:lnTo>
                    <a:pt x="3566" y="838"/>
                  </a:lnTo>
                  <a:lnTo>
                    <a:pt x="3411" y="663"/>
                  </a:lnTo>
                  <a:lnTo>
                    <a:pt x="3411" y="663"/>
                  </a:lnTo>
                  <a:lnTo>
                    <a:pt x="3255" y="526"/>
                  </a:lnTo>
                  <a:lnTo>
                    <a:pt x="3255" y="526"/>
                  </a:lnTo>
                  <a:lnTo>
                    <a:pt x="3118" y="429"/>
                  </a:lnTo>
                  <a:lnTo>
                    <a:pt x="2982" y="351"/>
                  </a:lnTo>
                  <a:lnTo>
                    <a:pt x="2982" y="351"/>
                  </a:lnTo>
                  <a:lnTo>
                    <a:pt x="2729" y="215"/>
                  </a:lnTo>
                  <a:lnTo>
                    <a:pt x="2729" y="215"/>
                  </a:lnTo>
                  <a:lnTo>
                    <a:pt x="2514" y="137"/>
                  </a:lnTo>
                  <a:lnTo>
                    <a:pt x="2339" y="78"/>
                  </a:lnTo>
                  <a:lnTo>
                    <a:pt x="2339" y="78"/>
                  </a:lnTo>
                  <a:lnTo>
                    <a:pt x="1949" y="20"/>
                  </a:lnTo>
                  <a:lnTo>
                    <a:pt x="1949" y="20"/>
                  </a:lnTo>
                  <a:lnTo>
                    <a:pt x="1871" y="0"/>
                  </a:lnTo>
                  <a:lnTo>
                    <a:pt x="1871" y="0"/>
                  </a:lnTo>
                  <a:lnTo>
                    <a:pt x="16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8"/>
            <p:cNvSpPr/>
            <p:nvPr/>
          </p:nvSpPr>
          <p:spPr>
            <a:xfrm>
              <a:off x="4479500" y="2166550"/>
              <a:ext cx="150050" cy="131525"/>
            </a:xfrm>
            <a:custGeom>
              <a:avLst/>
              <a:gdLst/>
              <a:ahLst/>
              <a:cxnLst/>
              <a:rect l="l" t="t" r="r" b="b"/>
              <a:pathLst>
                <a:path w="6002" h="5261" extrusionOk="0">
                  <a:moveTo>
                    <a:pt x="2280" y="0"/>
                  </a:moveTo>
                  <a:lnTo>
                    <a:pt x="2046" y="19"/>
                  </a:lnTo>
                  <a:lnTo>
                    <a:pt x="1773" y="78"/>
                  </a:lnTo>
                  <a:lnTo>
                    <a:pt x="1734" y="97"/>
                  </a:lnTo>
                  <a:lnTo>
                    <a:pt x="1578" y="136"/>
                  </a:lnTo>
                  <a:lnTo>
                    <a:pt x="1539" y="136"/>
                  </a:lnTo>
                  <a:lnTo>
                    <a:pt x="1325" y="234"/>
                  </a:lnTo>
                  <a:lnTo>
                    <a:pt x="1306" y="234"/>
                  </a:lnTo>
                  <a:lnTo>
                    <a:pt x="1072" y="351"/>
                  </a:lnTo>
                  <a:lnTo>
                    <a:pt x="896" y="448"/>
                  </a:lnTo>
                  <a:lnTo>
                    <a:pt x="877" y="487"/>
                  </a:lnTo>
                  <a:lnTo>
                    <a:pt x="838" y="507"/>
                  </a:lnTo>
                  <a:lnTo>
                    <a:pt x="819" y="526"/>
                  </a:lnTo>
                  <a:lnTo>
                    <a:pt x="741" y="565"/>
                  </a:lnTo>
                  <a:lnTo>
                    <a:pt x="702" y="604"/>
                  </a:lnTo>
                  <a:lnTo>
                    <a:pt x="585" y="721"/>
                  </a:lnTo>
                  <a:lnTo>
                    <a:pt x="429" y="896"/>
                  </a:lnTo>
                  <a:lnTo>
                    <a:pt x="273" y="1130"/>
                  </a:lnTo>
                  <a:lnTo>
                    <a:pt x="215" y="1266"/>
                  </a:lnTo>
                  <a:lnTo>
                    <a:pt x="156" y="1364"/>
                  </a:lnTo>
                  <a:lnTo>
                    <a:pt x="137" y="1403"/>
                  </a:lnTo>
                  <a:lnTo>
                    <a:pt x="98" y="1520"/>
                  </a:lnTo>
                  <a:lnTo>
                    <a:pt x="98" y="1559"/>
                  </a:lnTo>
                  <a:lnTo>
                    <a:pt x="78" y="1598"/>
                  </a:lnTo>
                  <a:lnTo>
                    <a:pt x="78" y="1617"/>
                  </a:lnTo>
                  <a:lnTo>
                    <a:pt x="59" y="1656"/>
                  </a:lnTo>
                  <a:lnTo>
                    <a:pt x="59" y="1695"/>
                  </a:lnTo>
                  <a:lnTo>
                    <a:pt x="39" y="1734"/>
                  </a:lnTo>
                  <a:lnTo>
                    <a:pt x="39" y="1754"/>
                  </a:lnTo>
                  <a:lnTo>
                    <a:pt x="39" y="1793"/>
                  </a:lnTo>
                  <a:lnTo>
                    <a:pt x="20" y="1890"/>
                  </a:lnTo>
                  <a:lnTo>
                    <a:pt x="0" y="2163"/>
                  </a:lnTo>
                  <a:lnTo>
                    <a:pt x="0" y="2221"/>
                  </a:lnTo>
                  <a:lnTo>
                    <a:pt x="20" y="2416"/>
                  </a:lnTo>
                  <a:lnTo>
                    <a:pt x="20" y="2455"/>
                  </a:lnTo>
                  <a:lnTo>
                    <a:pt x="59" y="2669"/>
                  </a:lnTo>
                  <a:lnTo>
                    <a:pt x="78" y="2806"/>
                  </a:lnTo>
                  <a:lnTo>
                    <a:pt x="195" y="3137"/>
                  </a:lnTo>
                  <a:lnTo>
                    <a:pt x="331" y="3410"/>
                  </a:lnTo>
                  <a:lnTo>
                    <a:pt x="351" y="3429"/>
                  </a:lnTo>
                  <a:lnTo>
                    <a:pt x="370" y="3468"/>
                  </a:lnTo>
                  <a:lnTo>
                    <a:pt x="390" y="3507"/>
                  </a:lnTo>
                  <a:lnTo>
                    <a:pt x="409" y="3546"/>
                  </a:lnTo>
                  <a:lnTo>
                    <a:pt x="565" y="3780"/>
                  </a:lnTo>
                  <a:lnTo>
                    <a:pt x="624" y="3838"/>
                  </a:lnTo>
                  <a:lnTo>
                    <a:pt x="857" y="4111"/>
                  </a:lnTo>
                  <a:lnTo>
                    <a:pt x="896" y="4150"/>
                  </a:lnTo>
                  <a:lnTo>
                    <a:pt x="1228" y="4462"/>
                  </a:lnTo>
                  <a:lnTo>
                    <a:pt x="1461" y="4618"/>
                  </a:lnTo>
                  <a:lnTo>
                    <a:pt x="1656" y="4754"/>
                  </a:lnTo>
                  <a:lnTo>
                    <a:pt x="1871" y="4871"/>
                  </a:lnTo>
                  <a:lnTo>
                    <a:pt x="2104" y="4968"/>
                  </a:lnTo>
                  <a:lnTo>
                    <a:pt x="2338" y="5066"/>
                  </a:lnTo>
                  <a:lnTo>
                    <a:pt x="2572" y="5124"/>
                  </a:lnTo>
                  <a:lnTo>
                    <a:pt x="2825" y="5183"/>
                  </a:lnTo>
                  <a:lnTo>
                    <a:pt x="3059" y="5241"/>
                  </a:lnTo>
                  <a:lnTo>
                    <a:pt x="3293" y="5261"/>
                  </a:lnTo>
                  <a:lnTo>
                    <a:pt x="3761" y="5261"/>
                  </a:lnTo>
                  <a:lnTo>
                    <a:pt x="3975" y="5222"/>
                  </a:lnTo>
                  <a:lnTo>
                    <a:pt x="4111" y="5202"/>
                  </a:lnTo>
                  <a:lnTo>
                    <a:pt x="4326" y="5163"/>
                  </a:lnTo>
                  <a:lnTo>
                    <a:pt x="4657" y="5046"/>
                  </a:lnTo>
                  <a:lnTo>
                    <a:pt x="4949" y="4890"/>
                  </a:lnTo>
                  <a:lnTo>
                    <a:pt x="5183" y="4735"/>
                  </a:lnTo>
                  <a:lnTo>
                    <a:pt x="5417" y="4540"/>
                  </a:lnTo>
                  <a:lnTo>
                    <a:pt x="5573" y="4345"/>
                  </a:lnTo>
                  <a:lnTo>
                    <a:pt x="5670" y="4228"/>
                  </a:lnTo>
                  <a:lnTo>
                    <a:pt x="5748" y="4092"/>
                  </a:lnTo>
                  <a:lnTo>
                    <a:pt x="5845" y="3897"/>
                  </a:lnTo>
                  <a:lnTo>
                    <a:pt x="5923" y="3624"/>
                  </a:lnTo>
                  <a:lnTo>
                    <a:pt x="5982" y="3351"/>
                  </a:lnTo>
                  <a:lnTo>
                    <a:pt x="6001" y="3215"/>
                  </a:lnTo>
                  <a:lnTo>
                    <a:pt x="6001" y="3059"/>
                  </a:lnTo>
                  <a:lnTo>
                    <a:pt x="5982" y="2767"/>
                  </a:lnTo>
                  <a:lnTo>
                    <a:pt x="5943" y="2572"/>
                  </a:lnTo>
                  <a:lnTo>
                    <a:pt x="5904" y="2416"/>
                  </a:lnTo>
                  <a:lnTo>
                    <a:pt x="5806" y="2124"/>
                  </a:lnTo>
                  <a:lnTo>
                    <a:pt x="5709" y="1929"/>
                  </a:lnTo>
                  <a:lnTo>
                    <a:pt x="5612" y="1754"/>
                  </a:lnTo>
                  <a:lnTo>
                    <a:pt x="5417" y="1442"/>
                  </a:lnTo>
                  <a:lnTo>
                    <a:pt x="5241" y="1247"/>
                  </a:lnTo>
                  <a:lnTo>
                    <a:pt x="5105" y="1091"/>
                  </a:lnTo>
                  <a:lnTo>
                    <a:pt x="4930" y="935"/>
                  </a:lnTo>
                  <a:lnTo>
                    <a:pt x="4754" y="799"/>
                  </a:lnTo>
                  <a:lnTo>
                    <a:pt x="4540" y="623"/>
                  </a:lnTo>
                  <a:lnTo>
                    <a:pt x="4326" y="507"/>
                  </a:lnTo>
                  <a:lnTo>
                    <a:pt x="4111" y="390"/>
                  </a:lnTo>
                  <a:lnTo>
                    <a:pt x="3897" y="292"/>
                  </a:lnTo>
                  <a:lnTo>
                    <a:pt x="3644" y="195"/>
                  </a:lnTo>
                  <a:lnTo>
                    <a:pt x="3410" y="117"/>
                  </a:lnTo>
                  <a:lnTo>
                    <a:pt x="3176" y="58"/>
                  </a:lnTo>
                  <a:lnTo>
                    <a:pt x="2942" y="19"/>
                  </a:lnTo>
                  <a:lnTo>
                    <a:pt x="2669"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8"/>
            <p:cNvSpPr/>
            <p:nvPr/>
          </p:nvSpPr>
          <p:spPr>
            <a:xfrm>
              <a:off x="4701600" y="1993625"/>
              <a:ext cx="95500" cy="198275"/>
            </a:xfrm>
            <a:custGeom>
              <a:avLst/>
              <a:gdLst/>
              <a:ahLst/>
              <a:cxnLst/>
              <a:rect l="l" t="t" r="r" b="b"/>
              <a:pathLst>
                <a:path w="3820" h="7931" extrusionOk="0">
                  <a:moveTo>
                    <a:pt x="2807" y="0"/>
                  </a:moveTo>
                  <a:lnTo>
                    <a:pt x="2495" y="20"/>
                  </a:lnTo>
                  <a:lnTo>
                    <a:pt x="2183" y="98"/>
                  </a:lnTo>
                  <a:lnTo>
                    <a:pt x="2144" y="98"/>
                  </a:lnTo>
                  <a:lnTo>
                    <a:pt x="1910" y="195"/>
                  </a:lnTo>
                  <a:lnTo>
                    <a:pt x="1676" y="292"/>
                  </a:lnTo>
                  <a:lnTo>
                    <a:pt x="1618" y="331"/>
                  </a:lnTo>
                  <a:lnTo>
                    <a:pt x="1404" y="468"/>
                  </a:lnTo>
                  <a:lnTo>
                    <a:pt x="1365" y="507"/>
                  </a:lnTo>
                  <a:lnTo>
                    <a:pt x="1345" y="526"/>
                  </a:lnTo>
                  <a:lnTo>
                    <a:pt x="1189" y="663"/>
                  </a:lnTo>
                  <a:lnTo>
                    <a:pt x="1053" y="780"/>
                  </a:lnTo>
                  <a:lnTo>
                    <a:pt x="878" y="994"/>
                  </a:lnTo>
                  <a:lnTo>
                    <a:pt x="858" y="1013"/>
                  </a:lnTo>
                  <a:lnTo>
                    <a:pt x="819" y="1052"/>
                  </a:lnTo>
                  <a:lnTo>
                    <a:pt x="644" y="1306"/>
                  </a:lnTo>
                  <a:lnTo>
                    <a:pt x="624" y="1325"/>
                  </a:lnTo>
                  <a:lnTo>
                    <a:pt x="566" y="1442"/>
                  </a:lnTo>
                  <a:lnTo>
                    <a:pt x="507" y="1539"/>
                  </a:lnTo>
                  <a:lnTo>
                    <a:pt x="488" y="1578"/>
                  </a:lnTo>
                  <a:lnTo>
                    <a:pt x="468" y="1637"/>
                  </a:lnTo>
                  <a:lnTo>
                    <a:pt x="430" y="1695"/>
                  </a:lnTo>
                  <a:lnTo>
                    <a:pt x="352" y="1851"/>
                  </a:lnTo>
                  <a:lnTo>
                    <a:pt x="254" y="2143"/>
                  </a:lnTo>
                  <a:lnTo>
                    <a:pt x="157" y="2436"/>
                  </a:lnTo>
                  <a:lnTo>
                    <a:pt x="98" y="2650"/>
                  </a:lnTo>
                  <a:lnTo>
                    <a:pt x="59" y="2903"/>
                  </a:lnTo>
                  <a:lnTo>
                    <a:pt x="40" y="3059"/>
                  </a:lnTo>
                  <a:lnTo>
                    <a:pt x="1" y="3390"/>
                  </a:lnTo>
                  <a:lnTo>
                    <a:pt x="1" y="3702"/>
                  </a:lnTo>
                  <a:lnTo>
                    <a:pt x="1" y="3819"/>
                  </a:lnTo>
                  <a:lnTo>
                    <a:pt x="20" y="4111"/>
                  </a:lnTo>
                  <a:lnTo>
                    <a:pt x="40" y="4404"/>
                  </a:lnTo>
                  <a:lnTo>
                    <a:pt x="59" y="4462"/>
                  </a:lnTo>
                  <a:lnTo>
                    <a:pt x="59" y="4520"/>
                  </a:lnTo>
                  <a:lnTo>
                    <a:pt x="157" y="4988"/>
                  </a:lnTo>
                  <a:lnTo>
                    <a:pt x="196" y="5124"/>
                  </a:lnTo>
                  <a:lnTo>
                    <a:pt x="215" y="5222"/>
                  </a:lnTo>
                  <a:lnTo>
                    <a:pt x="313" y="5495"/>
                  </a:lnTo>
                  <a:lnTo>
                    <a:pt x="410" y="5748"/>
                  </a:lnTo>
                  <a:lnTo>
                    <a:pt x="546" y="6060"/>
                  </a:lnTo>
                  <a:lnTo>
                    <a:pt x="683" y="6313"/>
                  </a:lnTo>
                  <a:lnTo>
                    <a:pt x="839" y="6586"/>
                  </a:lnTo>
                  <a:lnTo>
                    <a:pt x="1014" y="6820"/>
                  </a:lnTo>
                  <a:lnTo>
                    <a:pt x="1170" y="7014"/>
                  </a:lnTo>
                  <a:lnTo>
                    <a:pt x="1326" y="7190"/>
                  </a:lnTo>
                  <a:lnTo>
                    <a:pt x="1521" y="7365"/>
                  </a:lnTo>
                  <a:lnTo>
                    <a:pt x="1715" y="7521"/>
                  </a:lnTo>
                  <a:lnTo>
                    <a:pt x="1871" y="7657"/>
                  </a:lnTo>
                  <a:lnTo>
                    <a:pt x="2066" y="7774"/>
                  </a:lnTo>
                  <a:lnTo>
                    <a:pt x="2397" y="7930"/>
                  </a:lnTo>
                  <a:lnTo>
                    <a:pt x="2729" y="7073"/>
                  </a:lnTo>
                  <a:lnTo>
                    <a:pt x="3021" y="6216"/>
                  </a:lnTo>
                  <a:lnTo>
                    <a:pt x="3255" y="5319"/>
                  </a:lnTo>
                  <a:lnTo>
                    <a:pt x="3450" y="4443"/>
                  </a:lnTo>
                  <a:lnTo>
                    <a:pt x="3605" y="3527"/>
                  </a:lnTo>
                  <a:lnTo>
                    <a:pt x="3722" y="2631"/>
                  </a:lnTo>
                  <a:lnTo>
                    <a:pt x="3800" y="1695"/>
                  </a:lnTo>
                  <a:lnTo>
                    <a:pt x="3820" y="780"/>
                  </a:lnTo>
                  <a:lnTo>
                    <a:pt x="3800" y="215"/>
                  </a:lnTo>
                  <a:lnTo>
                    <a:pt x="3605" y="137"/>
                  </a:lnTo>
                  <a:lnTo>
                    <a:pt x="3488" y="98"/>
                  </a:lnTo>
                  <a:lnTo>
                    <a:pt x="3313" y="59"/>
                  </a:lnTo>
                  <a:lnTo>
                    <a:pt x="3138" y="20"/>
                  </a:lnTo>
                  <a:lnTo>
                    <a:pt x="2982" y="20"/>
                  </a:lnTo>
                  <a:lnTo>
                    <a:pt x="284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8"/>
            <p:cNvSpPr/>
            <p:nvPr/>
          </p:nvSpPr>
          <p:spPr>
            <a:xfrm>
              <a:off x="4701600" y="1993625"/>
              <a:ext cx="95500" cy="198275"/>
            </a:xfrm>
            <a:custGeom>
              <a:avLst/>
              <a:gdLst/>
              <a:ahLst/>
              <a:cxnLst/>
              <a:rect l="l" t="t" r="r" b="b"/>
              <a:pathLst>
                <a:path w="3820" h="7931" fill="none" extrusionOk="0">
                  <a:moveTo>
                    <a:pt x="2846" y="0"/>
                  </a:moveTo>
                  <a:lnTo>
                    <a:pt x="2807" y="0"/>
                  </a:lnTo>
                  <a:lnTo>
                    <a:pt x="2807" y="0"/>
                  </a:lnTo>
                  <a:lnTo>
                    <a:pt x="2495" y="20"/>
                  </a:lnTo>
                  <a:lnTo>
                    <a:pt x="2495" y="20"/>
                  </a:lnTo>
                  <a:lnTo>
                    <a:pt x="2183" y="98"/>
                  </a:lnTo>
                  <a:lnTo>
                    <a:pt x="2183" y="98"/>
                  </a:lnTo>
                  <a:lnTo>
                    <a:pt x="2144" y="98"/>
                  </a:lnTo>
                  <a:lnTo>
                    <a:pt x="2144" y="98"/>
                  </a:lnTo>
                  <a:lnTo>
                    <a:pt x="1910" y="195"/>
                  </a:lnTo>
                  <a:lnTo>
                    <a:pt x="1910" y="195"/>
                  </a:lnTo>
                  <a:lnTo>
                    <a:pt x="1676" y="292"/>
                  </a:lnTo>
                  <a:lnTo>
                    <a:pt x="1618" y="331"/>
                  </a:lnTo>
                  <a:lnTo>
                    <a:pt x="1618" y="331"/>
                  </a:lnTo>
                  <a:lnTo>
                    <a:pt x="1404" y="468"/>
                  </a:lnTo>
                  <a:lnTo>
                    <a:pt x="1365" y="507"/>
                  </a:lnTo>
                  <a:lnTo>
                    <a:pt x="1365" y="507"/>
                  </a:lnTo>
                  <a:lnTo>
                    <a:pt x="1345" y="526"/>
                  </a:lnTo>
                  <a:lnTo>
                    <a:pt x="1345" y="526"/>
                  </a:lnTo>
                  <a:lnTo>
                    <a:pt x="1189" y="663"/>
                  </a:lnTo>
                  <a:lnTo>
                    <a:pt x="1053" y="780"/>
                  </a:lnTo>
                  <a:lnTo>
                    <a:pt x="1053" y="780"/>
                  </a:lnTo>
                  <a:lnTo>
                    <a:pt x="878" y="994"/>
                  </a:lnTo>
                  <a:lnTo>
                    <a:pt x="858" y="1013"/>
                  </a:lnTo>
                  <a:lnTo>
                    <a:pt x="819" y="1052"/>
                  </a:lnTo>
                  <a:lnTo>
                    <a:pt x="819" y="1052"/>
                  </a:lnTo>
                  <a:lnTo>
                    <a:pt x="644" y="1306"/>
                  </a:lnTo>
                  <a:lnTo>
                    <a:pt x="644" y="1306"/>
                  </a:lnTo>
                  <a:lnTo>
                    <a:pt x="624" y="1325"/>
                  </a:lnTo>
                  <a:lnTo>
                    <a:pt x="624" y="1325"/>
                  </a:lnTo>
                  <a:lnTo>
                    <a:pt x="566" y="1442"/>
                  </a:lnTo>
                  <a:lnTo>
                    <a:pt x="566" y="1442"/>
                  </a:lnTo>
                  <a:lnTo>
                    <a:pt x="507" y="1539"/>
                  </a:lnTo>
                  <a:lnTo>
                    <a:pt x="488" y="1578"/>
                  </a:lnTo>
                  <a:lnTo>
                    <a:pt x="468" y="1637"/>
                  </a:lnTo>
                  <a:lnTo>
                    <a:pt x="430" y="1695"/>
                  </a:lnTo>
                  <a:lnTo>
                    <a:pt x="430" y="1695"/>
                  </a:lnTo>
                  <a:lnTo>
                    <a:pt x="352" y="1851"/>
                  </a:lnTo>
                  <a:lnTo>
                    <a:pt x="352" y="1851"/>
                  </a:lnTo>
                  <a:lnTo>
                    <a:pt x="254" y="2143"/>
                  </a:lnTo>
                  <a:lnTo>
                    <a:pt x="157" y="2436"/>
                  </a:lnTo>
                  <a:lnTo>
                    <a:pt x="157" y="2436"/>
                  </a:lnTo>
                  <a:lnTo>
                    <a:pt x="98" y="2650"/>
                  </a:lnTo>
                  <a:lnTo>
                    <a:pt x="59" y="2903"/>
                  </a:lnTo>
                  <a:lnTo>
                    <a:pt x="59" y="2903"/>
                  </a:lnTo>
                  <a:lnTo>
                    <a:pt x="40" y="3059"/>
                  </a:lnTo>
                  <a:lnTo>
                    <a:pt x="40" y="3059"/>
                  </a:lnTo>
                  <a:lnTo>
                    <a:pt x="1" y="3390"/>
                  </a:lnTo>
                  <a:lnTo>
                    <a:pt x="1" y="3390"/>
                  </a:lnTo>
                  <a:lnTo>
                    <a:pt x="1" y="3702"/>
                  </a:lnTo>
                  <a:lnTo>
                    <a:pt x="1" y="3702"/>
                  </a:lnTo>
                  <a:lnTo>
                    <a:pt x="1" y="3819"/>
                  </a:lnTo>
                  <a:lnTo>
                    <a:pt x="1" y="3819"/>
                  </a:lnTo>
                  <a:lnTo>
                    <a:pt x="20" y="4111"/>
                  </a:lnTo>
                  <a:lnTo>
                    <a:pt x="40" y="4404"/>
                  </a:lnTo>
                  <a:lnTo>
                    <a:pt x="59" y="4462"/>
                  </a:lnTo>
                  <a:lnTo>
                    <a:pt x="59" y="4520"/>
                  </a:lnTo>
                  <a:lnTo>
                    <a:pt x="59" y="4520"/>
                  </a:lnTo>
                  <a:lnTo>
                    <a:pt x="157" y="4988"/>
                  </a:lnTo>
                  <a:lnTo>
                    <a:pt x="196" y="5124"/>
                  </a:lnTo>
                  <a:lnTo>
                    <a:pt x="196" y="5124"/>
                  </a:lnTo>
                  <a:lnTo>
                    <a:pt x="215" y="5222"/>
                  </a:lnTo>
                  <a:lnTo>
                    <a:pt x="215" y="5222"/>
                  </a:lnTo>
                  <a:lnTo>
                    <a:pt x="313" y="5495"/>
                  </a:lnTo>
                  <a:lnTo>
                    <a:pt x="410" y="5748"/>
                  </a:lnTo>
                  <a:lnTo>
                    <a:pt x="410" y="5748"/>
                  </a:lnTo>
                  <a:lnTo>
                    <a:pt x="546" y="6060"/>
                  </a:lnTo>
                  <a:lnTo>
                    <a:pt x="683" y="6313"/>
                  </a:lnTo>
                  <a:lnTo>
                    <a:pt x="683" y="6313"/>
                  </a:lnTo>
                  <a:lnTo>
                    <a:pt x="839" y="6586"/>
                  </a:lnTo>
                  <a:lnTo>
                    <a:pt x="1014" y="6820"/>
                  </a:lnTo>
                  <a:lnTo>
                    <a:pt x="1014" y="6820"/>
                  </a:lnTo>
                  <a:lnTo>
                    <a:pt x="1170" y="7014"/>
                  </a:lnTo>
                  <a:lnTo>
                    <a:pt x="1326" y="7190"/>
                  </a:lnTo>
                  <a:lnTo>
                    <a:pt x="1326" y="7190"/>
                  </a:lnTo>
                  <a:lnTo>
                    <a:pt x="1521" y="7365"/>
                  </a:lnTo>
                  <a:lnTo>
                    <a:pt x="1715" y="7521"/>
                  </a:lnTo>
                  <a:lnTo>
                    <a:pt x="1715" y="7521"/>
                  </a:lnTo>
                  <a:lnTo>
                    <a:pt x="1871" y="7657"/>
                  </a:lnTo>
                  <a:lnTo>
                    <a:pt x="2066" y="7774"/>
                  </a:lnTo>
                  <a:lnTo>
                    <a:pt x="2066" y="7774"/>
                  </a:lnTo>
                  <a:lnTo>
                    <a:pt x="2397" y="7930"/>
                  </a:lnTo>
                  <a:lnTo>
                    <a:pt x="2397" y="7930"/>
                  </a:lnTo>
                  <a:lnTo>
                    <a:pt x="2729" y="7073"/>
                  </a:lnTo>
                  <a:lnTo>
                    <a:pt x="3021" y="6216"/>
                  </a:lnTo>
                  <a:lnTo>
                    <a:pt x="3255" y="5319"/>
                  </a:lnTo>
                  <a:lnTo>
                    <a:pt x="3450" y="4443"/>
                  </a:lnTo>
                  <a:lnTo>
                    <a:pt x="3605" y="3527"/>
                  </a:lnTo>
                  <a:lnTo>
                    <a:pt x="3722" y="2631"/>
                  </a:lnTo>
                  <a:lnTo>
                    <a:pt x="3800" y="1695"/>
                  </a:lnTo>
                  <a:lnTo>
                    <a:pt x="3820" y="780"/>
                  </a:lnTo>
                  <a:lnTo>
                    <a:pt x="3820" y="780"/>
                  </a:lnTo>
                  <a:lnTo>
                    <a:pt x="3800" y="215"/>
                  </a:lnTo>
                  <a:lnTo>
                    <a:pt x="3800" y="215"/>
                  </a:lnTo>
                  <a:lnTo>
                    <a:pt x="3605" y="137"/>
                  </a:lnTo>
                  <a:lnTo>
                    <a:pt x="3605" y="137"/>
                  </a:lnTo>
                  <a:lnTo>
                    <a:pt x="3488" y="98"/>
                  </a:lnTo>
                  <a:lnTo>
                    <a:pt x="3488" y="98"/>
                  </a:lnTo>
                  <a:lnTo>
                    <a:pt x="3313" y="59"/>
                  </a:lnTo>
                  <a:lnTo>
                    <a:pt x="3313" y="59"/>
                  </a:lnTo>
                  <a:lnTo>
                    <a:pt x="3138" y="20"/>
                  </a:lnTo>
                  <a:lnTo>
                    <a:pt x="3138" y="20"/>
                  </a:lnTo>
                  <a:lnTo>
                    <a:pt x="2982" y="20"/>
                  </a:lnTo>
                  <a:lnTo>
                    <a:pt x="2982" y="20"/>
                  </a:lnTo>
                  <a:lnTo>
                    <a:pt x="284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8"/>
            <p:cNvSpPr/>
            <p:nvPr/>
          </p:nvSpPr>
          <p:spPr>
            <a:xfrm>
              <a:off x="4220850" y="2229850"/>
              <a:ext cx="86225" cy="70175"/>
            </a:xfrm>
            <a:custGeom>
              <a:avLst/>
              <a:gdLst/>
              <a:ahLst/>
              <a:cxnLst/>
              <a:rect l="l" t="t" r="r" b="b"/>
              <a:pathLst>
                <a:path w="3449" h="2807" extrusionOk="0">
                  <a:moveTo>
                    <a:pt x="1325" y="1"/>
                  </a:moveTo>
                  <a:lnTo>
                    <a:pt x="1286" y="20"/>
                  </a:lnTo>
                  <a:lnTo>
                    <a:pt x="1091" y="59"/>
                  </a:lnTo>
                  <a:lnTo>
                    <a:pt x="819" y="157"/>
                  </a:lnTo>
                  <a:lnTo>
                    <a:pt x="721" y="196"/>
                  </a:lnTo>
                  <a:lnTo>
                    <a:pt x="643" y="235"/>
                  </a:lnTo>
                  <a:lnTo>
                    <a:pt x="507" y="332"/>
                  </a:lnTo>
                  <a:lnTo>
                    <a:pt x="487" y="352"/>
                  </a:lnTo>
                  <a:lnTo>
                    <a:pt x="331" y="469"/>
                  </a:lnTo>
                  <a:lnTo>
                    <a:pt x="273" y="546"/>
                  </a:lnTo>
                  <a:lnTo>
                    <a:pt x="254" y="585"/>
                  </a:lnTo>
                  <a:lnTo>
                    <a:pt x="215" y="624"/>
                  </a:lnTo>
                  <a:lnTo>
                    <a:pt x="176" y="683"/>
                  </a:lnTo>
                  <a:lnTo>
                    <a:pt x="156" y="722"/>
                  </a:lnTo>
                  <a:lnTo>
                    <a:pt x="98" y="839"/>
                  </a:lnTo>
                  <a:lnTo>
                    <a:pt x="78" y="897"/>
                  </a:lnTo>
                  <a:lnTo>
                    <a:pt x="39" y="995"/>
                  </a:lnTo>
                  <a:lnTo>
                    <a:pt x="0" y="1131"/>
                  </a:lnTo>
                  <a:lnTo>
                    <a:pt x="0" y="1248"/>
                  </a:lnTo>
                  <a:lnTo>
                    <a:pt x="0" y="1423"/>
                  </a:lnTo>
                  <a:lnTo>
                    <a:pt x="20" y="1482"/>
                  </a:lnTo>
                  <a:lnTo>
                    <a:pt x="39" y="1560"/>
                  </a:lnTo>
                  <a:lnTo>
                    <a:pt x="39" y="1599"/>
                  </a:lnTo>
                  <a:lnTo>
                    <a:pt x="98" y="1774"/>
                  </a:lnTo>
                  <a:lnTo>
                    <a:pt x="176" y="1930"/>
                  </a:lnTo>
                  <a:lnTo>
                    <a:pt x="292" y="2086"/>
                  </a:lnTo>
                  <a:lnTo>
                    <a:pt x="448" y="2261"/>
                  </a:lnTo>
                  <a:lnTo>
                    <a:pt x="604" y="2378"/>
                  </a:lnTo>
                  <a:lnTo>
                    <a:pt x="799" y="2514"/>
                  </a:lnTo>
                  <a:lnTo>
                    <a:pt x="1033" y="2631"/>
                  </a:lnTo>
                  <a:lnTo>
                    <a:pt x="1286" y="2729"/>
                  </a:lnTo>
                  <a:lnTo>
                    <a:pt x="1559" y="2787"/>
                  </a:lnTo>
                  <a:lnTo>
                    <a:pt x="1851" y="2807"/>
                  </a:lnTo>
                  <a:lnTo>
                    <a:pt x="2104" y="2787"/>
                  </a:lnTo>
                  <a:lnTo>
                    <a:pt x="2397" y="2729"/>
                  </a:lnTo>
                  <a:lnTo>
                    <a:pt x="2592" y="2651"/>
                  </a:lnTo>
                  <a:lnTo>
                    <a:pt x="2825" y="2534"/>
                  </a:lnTo>
                  <a:lnTo>
                    <a:pt x="2962" y="2436"/>
                  </a:lnTo>
                  <a:lnTo>
                    <a:pt x="3118" y="2320"/>
                  </a:lnTo>
                  <a:lnTo>
                    <a:pt x="3196" y="2222"/>
                  </a:lnTo>
                  <a:lnTo>
                    <a:pt x="3312" y="2066"/>
                  </a:lnTo>
                  <a:lnTo>
                    <a:pt x="3351" y="1949"/>
                  </a:lnTo>
                  <a:lnTo>
                    <a:pt x="3410" y="1774"/>
                  </a:lnTo>
                  <a:lnTo>
                    <a:pt x="3449" y="1657"/>
                  </a:lnTo>
                  <a:lnTo>
                    <a:pt x="3449" y="1521"/>
                  </a:lnTo>
                  <a:lnTo>
                    <a:pt x="3449" y="1365"/>
                  </a:lnTo>
                  <a:lnTo>
                    <a:pt x="3410" y="1170"/>
                  </a:lnTo>
                  <a:lnTo>
                    <a:pt x="3351" y="1053"/>
                  </a:lnTo>
                  <a:lnTo>
                    <a:pt x="3274" y="878"/>
                  </a:lnTo>
                  <a:lnTo>
                    <a:pt x="3176" y="722"/>
                  </a:lnTo>
                  <a:lnTo>
                    <a:pt x="3020" y="566"/>
                  </a:lnTo>
                  <a:lnTo>
                    <a:pt x="2845" y="410"/>
                  </a:lnTo>
                  <a:lnTo>
                    <a:pt x="2650" y="274"/>
                  </a:lnTo>
                  <a:lnTo>
                    <a:pt x="2455" y="176"/>
                  </a:lnTo>
                  <a:lnTo>
                    <a:pt x="2260" y="98"/>
                  </a:lnTo>
                  <a:lnTo>
                    <a:pt x="2124" y="59"/>
                  </a:lnTo>
                  <a:lnTo>
                    <a:pt x="187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8"/>
            <p:cNvSpPr/>
            <p:nvPr/>
          </p:nvSpPr>
          <p:spPr>
            <a:xfrm>
              <a:off x="4220850" y="2229850"/>
              <a:ext cx="86225" cy="70175"/>
            </a:xfrm>
            <a:custGeom>
              <a:avLst/>
              <a:gdLst/>
              <a:ahLst/>
              <a:cxnLst/>
              <a:rect l="l" t="t" r="r" b="b"/>
              <a:pathLst>
                <a:path w="3449" h="2807" fill="none" extrusionOk="0">
                  <a:moveTo>
                    <a:pt x="1598" y="1"/>
                  </a:moveTo>
                  <a:lnTo>
                    <a:pt x="1578" y="1"/>
                  </a:lnTo>
                  <a:lnTo>
                    <a:pt x="1578" y="1"/>
                  </a:lnTo>
                  <a:lnTo>
                    <a:pt x="1325" y="1"/>
                  </a:lnTo>
                  <a:lnTo>
                    <a:pt x="1286" y="20"/>
                  </a:lnTo>
                  <a:lnTo>
                    <a:pt x="1286" y="20"/>
                  </a:lnTo>
                  <a:lnTo>
                    <a:pt x="1091" y="59"/>
                  </a:lnTo>
                  <a:lnTo>
                    <a:pt x="1091" y="59"/>
                  </a:lnTo>
                  <a:lnTo>
                    <a:pt x="819" y="157"/>
                  </a:lnTo>
                  <a:lnTo>
                    <a:pt x="819" y="157"/>
                  </a:lnTo>
                  <a:lnTo>
                    <a:pt x="721" y="196"/>
                  </a:lnTo>
                  <a:lnTo>
                    <a:pt x="721" y="196"/>
                  </a:lnTo>
                  <a:lnTo>
                    <a:pt x="643" y="235"/>
                  </a:lnTo>
                  <a:lnTo>
                    <a:pt x="643" y="235"/>
                  </a:lnTo>
                  <a:lnTo>
                    <a:pt x="507" y="332"/>
                  </a:lnTo>
                  <a:lnTo>
                    <a:pt x="487" y="352"/>
                  </a:lnTo>
                  <a:lnTo>
                    <a:pt x="487" y="352"/>
                  </a:lnTo>
                  <a:lnTo>
                    <a:pt x="331" y="469"/>
                  </a:lnTo>
                  <a:lnTo>
                    <a:pt x="331" y="469"/>
                  </a:lnTo>
                  <a:lnTo>
                    <a:pt x="273" y="546"/>
                  </a:lnTo>
                  <a:lnTo>
                    <a:pt x="254" y="585"/>
                  </a:lnTo>
                  <a:lnTo>
                    <a:pt x="215" y="624"/>
                  </a:lnTo>
                  <a:lnTo>
                    <a:pt x="215" y="624"/>
                  </a:lnTo>
                  <a:lnTo>
                    <a:pt x="176" y="683"/>
                  </a:lnTo>
                  <a:lnTo>
                    <a:pt x="156" y="722"/>
                  </a:lnTo>
                  <a:lnTo>
                    <a:pt x="156" y="722"/>
                  </a:lnTo>
                  <a:lnTo>
                    <a:pt x="98" y="839"/>
                  </a:lnTo>
                  <a:lnTo>
                    <a:pt x="78" y="897"/>
                  </a:lnTo>
                  <a:lnTo>
                    <a:pt x="78" y="897"/>
                  </a:lnTo>
                  <a:lnTo>
                    <a:pt x="39" y="995"/>
                  </a:lnTo>
                  <a:lnTo>
                    <a:pt x="39" y="995"/>
                  </a:lnTo>
                  <a:lnTo>
                    <a:pt x="0" y="1131"/>
                  </a:lnTo>
                  <a:lnTo>
                    <a:pt x="0" y="1131"/>
                  </a:lnTo>
                  <a:lnTo>
                    <a:pt x="0" y="1248"/>
                  </a:lnTo>
                  <a:lnTo>
                    <a:pt x="0" y="1248"/>
                  </a:lnTo>
                  <a:lnTo>
                    <a:pt x="0" y="1423"/>
                  </a:lnTo>
                  <a:lnTo>
                    <a:pt x="20" y="1482"/>
                  </a:lnTo>
                  <a:lnTo>
                    <a:pt x="39" y="1560"/>
                  </a:lnTo>
                  <a:lnTo>
                    <a:pt x="39" y="1560"/>
                  </a:lnTo>
                  <a:lnTo>
                    <a:pt x="39" y="1599"/>
                  </a:lnTo>
                  <a:lnTo>
                    <a:pt x="39" y="1599"/>
                  </a:lnTo>
                  <a:lnTo>
                    <a:pt x="98" y="1774"/>
                  </a:lnTo>
                  <a:lnTo>
                    <a:pt x="98" y="1774"/>
                  </a:lnTo>
                  <a:lnTo>
                    <a:pt x="176" y="1930"/>
                  </a:lnTo>
                  <a:lnTo>
                    <a:pt x="176" y="1930"/>
                  </a:lnTo>
                  <a:lnTo>
                    <a:pt x="292" y="2086"/>
                  </a:lnTo>
                  <a:lnTo>
                    <a:pt x="292" y="2086"/>
                  </a:lnTo>
                  <a:lnTo>
                    <a:pt x="448" y="2261"/>
                  </a:lnTo>
                  <a:lnTo>
                    <a:pt x="448" y="2261"/>
                  </a:lnTo>
                  <a:lnTo>
                    <a:pt x="604" y="2378"/>
                  </a:lnTo>
                  <a:lnTo>
                    <a:pt x="604" y="2378"/>
                  </a:lnTo>
                  <a:lnTo>
                    <a:pt x="799" y="2514"/>
                  </a:lnTo>
                  <a:lnTo>
                    <a:pt x="799" y="2514"/>
                  </a:lnTo>
                  <a:lnTo>
                    <a:pt x="1033" y="2631"/>
                  </a:lnTo>
                  <a:lnTo>
                    <a:pt x="1033" y="2631"/>
                  </a:lnTo>
                  <a:lnTo>
                    <a:pt x="1286" y="2729"/>
                  </a:lnTo>
                  <a:lnTo>
                    <a:pt x="1286" y="2729"/>
                  </a:lnTo>
                  <a:lnTo>
                    <a:pt x="1559" y="2787"/>
                  </a:lnTo>
                  <a:lnTo>
                    <a:pt x="1559" y="2787"/>
                  </a:lnTo>
                  <a:lnTo>
                    <a:pt x="1851" y="2807"/>
                  </a:lnTo>
                  <a:lnTo>
                    <a:pt x="1851" y="2807"/>
                  </a:lnTo>
                  <a:lnTo>
                    <a:pt x="2104" y="2787"/>
                  </a:lnTo>
                  <a:lnTo>
                    <a:pt x="2104" y="2787"/>
                  </a:lnTo>
                  <a:lnTo>
                    <a:pt x="2397" y="2729"/>
                  </a:lnTo>
                  <a:lnTo>
                    <a:pt x="2397" y="2729"/>
                  </a:lnTo>
                  <a:lnTo>
                    <a:pt x="2592" y="2651"/>
                  </a:lnTo>
                  <a:lnTo>
                    <a:pt x="2592" y="2651"/>
                  </a:lnTo>
                  <a:lnTo>
                    <a:pt x="2825" y="2534"/>
                  </a:lnTo>
                  <a:lnTo>
                    <a:pt x="2825" y="2534"/>
                  </a:lnTo>
                  <a:lnTo>
                    <a:pt x="2962" y="2436"/>
                  </a:lnTo>
                  <a:lnTo>
                    <a:pt x="2962" y="2436"/>
                  </a:lnTo>
                  <a:lnTo>
                    <a:pt x="3118" y="2320"/>
                  </a:lnTo>
                  <a:lnTo>
                    <a:pt x="3196" y="2222"/>
                  </a:lnTo>
                  <a:lnTo>
                    <a:pt x="3196" y="2222"/>
                  </a:lnTo>
                  <a:lnTo>
                    <a:pt x="3312" y="2066"/>
                  </a:lnTo>
                  <a:lnTo>
                    <a:pt x="3312" y="2066"/>
                  </a:lnTo>
                  <a:lnTo>
                    <a:pt x="3351" y="1949"/>
                  </a:lnTo>
                  <a:lnTo>
                    <a:pt x="3351" y="1949"/>
                  </a:lnTo>
                  <a:lnTo>
                    <a:pt x="3410" y="1774"/>
                  </a:lnTo>
                  <a:lnTo>
                    <a:pt x="3410" y="1774"/>
                  </a:lnTo>
                  <a:lnTo>
                    <a:pt x="3449" y="1657"/>
                  </a:lnTo>
                  <a:lnTo>
                    <a:pt x="3449" y="1657"/>
                  </a:lnTo>
                  <a:lnTo>
                    <a:pt x="3449" y="1521"/>
                  </a:lnTo>
                  <a:lnTo>
                    <a:pt x="3449" y="1521"/>
                  </a:lnTo>
                  <a:lnTo>
                    <a:pt x="3449" y="1365"/>
                  </a:lnTo>
                  <a:lnTo>
                    <a:pt x="3449" y="1365"/>
                  </a:lnTo>
                  <a:lnTo>
                    <a:pt x="3410" y="1170"/>
                  </a:lnTo>
                  <a:lnTo>
                    <a:pt x="3410" y="1170"/>
                  </a:lnTo>
                  <a:lnTo>
                    <a:pt x="3351" y="1053"/>
                  </a:lnTo>
                  <a:lnTo>
                    <a:pt x="3351" y="1053"/>
                  </a:lnTo>
                  <a:lnTo>
                    <a:pt x="3274" y="878"/>
                  </a:lnTo>
                  <a:lnTo>
                    <a:pt x="3274" y="878"/>
                  </a:lnTo>
                  <a:lnTo>
                    <a:pt x="3176" y="722"/>
                  </a:lnTo>
                  <a:lnTo>
                    <a:pt x="3176" y="722"/>
                  </a:lnTo>
                  <a:lnTo>
                    <a:pt x="3020" y="566"/>
                  </a:lnTo>
                  <a:lnTo>
                    <a:pt x="3020" y="566"/>
                  </a:lnTo>
                  <a:lnTo>
                    <a:pt x="2845" y="410"/>
                  </a:lnTo>
                  <a:lnTo>
                    <a:pt x="2845" y="410"/>
                  </a:lnTo>
                  <a:lnTo>
                    <a:pt x="2650" y="274"/>
                  </a:lnTo>
                  <a:lnTo>
                    <a:pt x="2650" y="274"/>
                  </a:lnTo>
                  <a:lnTo>
                    <a:pt x="2455" y="176"/>
                  </a:lnTo>
                  <a:lnTo>
                    <a:pt x="2455" y="176"/>
                  </a:lnTo>
                  <a:lnTo>
                    <a:pt x="2260" y="98"/>
                  </a:lnTo>
                  <a:lnTo>
                    <a:pt x="2124" y="59"/>
                  </a:lnTo>
                  <a:lnTo>
                    <a:pt x="2124" y="59"/>
                  </a:lnTo>
                  <a:lnTo>
                    <a:pt x="1871" y="1"/>
                  </a:lnTo>
                  <a:lnTo>
                    <a:pt x="1871" y="1"/>
                  </a:lnTo>
                  <a:lnTo>
                    <a:pt x="159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8"/>
            <p:cNvSpPr/>
            <p:nvPr/>
          </p:nvSpPr>
          <p:spPr>
            <a:xfrm>
              <a:off x="4485825" y="1767600"/>
              <a:ext cx="164175" cy="247950"/>
            </a:xfrm>
            <a:custGeom>
              <a:avLst/>
              <a:gdLst/>
              <a:ahLst/>
              <a:cxnLst/>
              <a:rect l="l" t="t" r="r" b="b"/>
              <a:pathLst>
                <a:path w="6567" h="9918" extrusionOk="0">
                  <a:moveTo>
                    <a:pt x="1832" y="1"/>
                  </a:moveTo>
                  <a:lnTo>
                    <a:pt x="1559" y="40"/>
                  </a:lnTo>
                  <a:lnTo>
                    <a:pt x="1306" y="79"/>
                  </a:lnTo>
                  <a:lnTo>
                    <a:pt x="1033" y="137"/>
                  </a:lnTo>
                  <a:lnTo>
                    <a:pt x="799" y="215"/>
                  </a:lnTo>
                  <a:lnTo>
                    <a:pt x="546" y="312"/>
                  </a:lnTo>
                  <a:lnTo>
                    <a:pt x="312" y="410"/>
                  </a:lnTo>
                  <a:lnTo>
                    <a:pt x="78" y="527"/>
                  </a:lnTo>
                  <a:lnTo>
                    <a:pt x="449" y="585"/>
                  </a:lnTo>
                  <a:lnTo>
                    <a:pt x="799" y="683"/>
                  </a:lnTo>
                  <a:lnTo>
                    <a:pt x="1072" y="780"/>
                  </a:lnTo>
                  <a:lnTo>
                    <a:pt x="1345" y="897"/>
                  </a:lnTo>
                  <a:lnTo>
                    <a:pt x="1598" y="1033"/>
                  </a:lnTo>
                  <a:lnTo>
                    <a:pt x="1832" y="1209"/>
                  </a:lnTo>
                  <a:lnTo>
                    <a:pt x="2046" y="1384"/>
                  </a:lnTo>
                  <a:lnTo>
                    <a:pt x="2261" y="1579"/>
                  </a:lnTo>
                  <a:lnTo>
                    <a:pt x="2436" y="1774"/>
                  </a:lnTo>
                  <a:lnTo>
                    <a:pt x="2611" y="2007"/>
                  </a:lnTo>
                  <a:lnTo>
                    <a:pt x="2748" y="2241"/>
                  </a:lnTo>
                  <a:lnTo>
                    <a:pt x="2884" y="2475"/>
                  </a:lnTo>
                  <a:lnTo>
                    <a:pt x="3001" y="2728"/>
                  </a:lnTo>
                  <a:lnTo>
                    <a:pt x="3098" y="3001"/>
                  </a:lnTo>
                  <a:lnTo>
                    <a:pt x="3196" y="3274"/>
                  </a:lnTo>
                  <a:lnTo>
                    <a:pt x="3254" y="3547"/>
                  </a:lnTo>
                  <a:lnTo>
                    <a:pt x="3313" y="3839"/>
                  </a:lnTo>
                  <a:lnTo>
                    <a:pt x="3352" y="4131"/>
                  </a:lnTo>
                  <a:lnTo>
                    <a:pt x="3371" y="4424"/>
                  </a:lnTo>
                  <a:lnTo>
                    <a:pt x="3391" y="4716"/>
                  </a:lnTo>
                  <a:lnTo>
                    <a:pt x="3371" y="5008"/>
                  </a:lnTo>
                  <a:lnTo>
                    <a:pt x="3352" y="5300"/>
                  </a:lnTo>
                  <a:lnTo>
                    <a:pt x="3313" y="5593"/>
                  </a:lnTo>
                  <a:lnTo>
                    <a:pt x="3274" y="5885"/>
                  </a:lnTo>
                  <a:lnTo>
                    <a:pt x="3196" y="6177"/>
                  </a:lnTo>
                  <a:lnTo>
                    <a:pt x="3118" y="6450"/>
                  </a:lnTo>
                  <a:lnTo>
                    <a:pt x="3020" y="6723"/>
                  </a:lnTo>
                  <a:lnTo>
                    <a:pt x="2904" y="6995"/>
                  </a:lnTo>
                  <a:lnTo>
                    <a:pt x="2787" y="7268"/>
                  </a:lnTo>
                  <a:lnTo>
                    <a:pt x="2650" y="7521"/>
                  </a:lnTo>
                  <a:lnTo>
                    <a:pt x="2494" y="7755"/>
                  </a:lnTo>
                  <a:lnTo>
                    <a:pt x="2319" y="7970"/>
                  </a:lnTo>
                  <a:lnTo>
                    <a:pt x="2144" y="8184"/>
                  </a:lnTo>
                  <a:lnTo>
                    <a:pt x="1949" y="8398"/>
                  </a:lnTo>
                  <a:lnTo>
                    <a:pt x="1754" y="8574"/>
                  </a:lnTo>
                  <a:lnTo>
                    <a:pt x="1520" y="8749"/>
                  </a:lnTo>
                  <a:lnTo>
                    <a:pt x="1286" y="8905"/>
                  </a:lnTo>
                  <a:lnTo>
                    <a:pt x="1053" y="9022"/>
                  </a:lnTo>
                  <a:lnTo>
                    <a:pt x="780" y="9139"/>
                  </a:lnTo>
                  <a:lnTo>
                    <a:pt x="507" y="9217"/>
                  </a:lnTo>
                  <a:lnTo>
                    <a:pt x="254" y="9294"/>
                  </a:lnTo>
                  <a:lnTo>
                    <a:pt x="0" y="9333"/>
                  </a:lnTo>
                  <a:lnTo>
                    <a:pt x="234" y="9450"/>
                  </a:lnTo>
                  <a:lnTo>
                    <a:pt x="488" y="9567"/>
                  </a:lnTo>
                  <a:lnTo>
                    <a:pt x="741" y="9684"/>
                  </a:lnTo>
                  <a:lnTo>
                    <a:pt x="994" y="9762"/>
                  </a:lnTo>
                  <a:lnTo>
                    <a:pt x="1267" y="9821"/>
                  </a:lnTo>
                  <a:lnTo>
                    <a:pt x="1540" y="9879"/>
                  </a:lnTo>
                  <a:lnTo>
                    <a:pt x="1812" y="9898"/>
                  </a:lnTo>
                  <a:lnTo>
                    <a:pt x="2105" y="9918"/>
                  </a:lnTo>
                  <a:lnTo>
                    <a:pt x="2319" y="9898"/>
                  </a:lnTo>
                  <a:lnTo>
                    <a:pt x="2553" y="9879"/>
                  </a:lnTo>
                  <a:lnTo>
                    <a:pt x="2787" y="9860"/>
                  </a:lnTo>
                  <a:lnTo>
                    <a:pt x="3001" y="9801"/>
                  </a:lnTo>
                  <a:lnTo>
                    <a:pt x="3215" y="9762"/>
                  </a:lnTo>
                  <a:lnTo>
                    <a:pt x="3430" y="9684"/>
                  </a:lnTo>
                  <a:lnTo>
                    <a:pt x="3624" y="9606"/>
                  </a:lnTo>
                  <a:lnTo>
                    <a:pt x="3839" y="9528"/>
                  </a:lnTo>
                  <a:lnTo>
                    <a:pt x="4228" y="9314"/>
                  </a:lnTo>
                  <a:lnTo>
                    <a:pt x="4599" y="9061"/>
                  </a:lnTo>
                  <a:lnTo>
                    <a:pt x="4949" y="8768"/>
                  </a:lnTo>
                  <a:lnTo>
                    <a:pt x="5261" y="8457"/>
                  </a:lnTo>
                  <a:lnTo>
                    <a:pt x="5553" y="8106"/>
                  </a:lnTo>
                  <a:lnTo>
                    <a:pt x="5807" y="7716"/>
                  </a:lnTo>
                  <a:lnTo>
                    <a:pt x="6021" y="7307"/>
                  </a:lnTo>
                  <a:lnTo>
                    <a:pt x="6216" y="6878"/>
                  </a:lnTo>
                  <a:lnTo>
                    <a:pt x="6372" y="6430"/>
                  </a:lnTo>
                  <a:lnTo>
                    <a:pt x="6469" y="5963"/>
                  </a:lnTo>
                  <a:lnTo>
                    <a:pt x="6547" y="5456"/>
                  </a:lnTo>
                  <a:lnTo>
                    <a:pt x="6567" y="5203"/>
                  </a:lnTo>
                  <a:lnTo>
                    <a:pt x="6567" y="4950"/>
                  </a:lnTo>
                  <a:lnTo>
                    <a:pt x="6567" y="4696"/>
                  </a:lnTo>
                  <a:lnTo>
                    <a:pt x="6547" y="4443"/>
                  </a:lnTo>
                  <a:lnTo>
                    <a:pt x="6469" y="3956"/>
                  </a:lnTo>
                  <a:lnTo>
                    <a:pt x="6372" y="3488"/>
                  </a:lnTo>
                  <a:lnTo>
                    <a:pt x="6216" y="3021"/>
                  </a:lnTo>
                  <a:lnTo>
                    <a:pt x="6021" y="2592"/>
                  </a:lnTo>
                  <a:lnTo>
                    <a:pt x="5807" y="2183"/>
                  </a:lnTo>
                  <a:lnTo>
                    <a:pt x="5553" y="1813"/>
                  </a:lnTo>
                  <a:lnTo>
                    <a:pt x="5261" y="1462"/>
                  </a:lnTo>
                  <a:lnTo>
                    <a:pt x="4949" y="1131"/>
                  </a:lnTo>
                  <a:lnTo>
                    <a:pt x="4599" y="838"/>
                  </a:lnTo>
                  <a:lnTo>
                    <a:pt x="4228" y="605"/>
                  </a:lnTo>
                  <a:lnTo>
                    <a:pt x="3839" y="390"/>
                  </a:lnTo>
                  <a:lnTo>
                    <a:pt x="3624" y="293"/>
                  </a:lnTo>
                  <a:lnTo>
                    <a:pt x="3430" y="215"/>
                  </a:lnTo>
                  <a:lnTo>
                    <a:pt x="3215" y="157"/>
                  </a:lnTo>
                  <a:lnTo>
                    <a:pt x="3001" y="98"/>
                  </a:lnTo>
                  <a:lnTo>
                    <a:pt x="2787" y="59"/>
                  </a:lnTo>
                  <a:lnTo>
                    <a:pt x="2553" y="20"/>
                  </a:lnTo>
                  <a:lnTo>
                    <a:pt x="23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8"/>
            <p:cNvSpPr/>
            <p:nvPr/>
          </p:nvSpPr>
          <p:spPr>
            <a:xfrm>
              <a:off x="4485825" y="1767600"/>
              <a:ext cx="164175" cy="247950"/>
            </a:xfrm>
            <a:custGeom>
              <a:avLst/>
              <a:gdLst/>
              <a:ahLst/>
              <a:cxnLst/>
              <a:rect l="l" t="t" r="r" b="b"/>
              <a:pathLst>
                <a:path w="6567" h="9918" fill="none" extrusionOk="0">
                  <a:moveTo>
                    <a:pt x="6567" y="4950"/>
                  </a:moveTo>
                  <a:lnTo>
                    <a:pt x="6567" y="4950"/>
                  </a:lnTo>
                  <a:lnTo>
                    <a:pt x="6567" y="5203"/>
                  </a:lnTo>
                  <a:lnTo>
                    <a:pt x="6547" y="5456"/>
                  </a:lnTo>
                  <a:lnTo>
                    <a:pt x="6469" y="5963"/>
                  </a:lnTo>
                  <a:lnTo>
                    <a:pt x="6372" y="6430"/>
                  </a:lnTo>
                  <a:lnTo>
                    <a:pt x="6216" y="6878"/>
                  </a:lnTo>
                  <a:lnTo>
                    <a:pt x="6021" y="7307"/>
                  </a:lnTo>
                  <a:lnTo>
                    <a:pt x="5807" y="7716"/>
                  </a:lnTo>
                  <a:lnTo>
                    <a:pt x="5553" y="8106"/>
                  </a:lnTo>
                  <a:lnTo>
                    <a:pt x="5261" y="8457"/>
                  </a:lnTo>
                  <a:lnTo>
                    <a:pt x="4949" y="8768"/>
                  </a:lnTo>
                  <a:lnTo>
                    <a:pt x="4599" y="9061"/>
                  </a:lnTo>
                  <a:lnTo>
                    <a:pt x="4228" y="9314"/>
                  </a:lnTo>
                  <a:lnTo>
                    <a:pt x="3839" y="9528"/>
                  </a:lnTo>
                  <a:lnTo>
                    <a:pt x="3624" y="9606"/>
                  </a:lnTo>
                  <a:lnTo>
                    <a:pt x="3430" y="9684"/>
                  </a:lnTo>
                  <a:lnTo>
                    <a:pt x="3215" y="9762"/>
                  </a:lnTo>
                  <a:lnTo>
                    <a:pt x="3001" y="9801"/>
                  </a:lnTo>
                  <a:lnTo>
                    <a:pt x="2787" y="9860"/>
                  </a:lnTo>
                  <a:lnTo>
                    <a:pt x="2553" y="9879"/>
                  </a:lnTo>
                  <a:lnTo>
                    <a:pt x="2319" y="9898"/>
                  </a:lnTo>
                  <a:lnTo>
                    <a:pt x="2105" y="9918"/>
                  </a:lnTo>
                  <a:lnTo>
                    <a:pt x="2105" y="9918"/>
                  </a:lnTo>
                  <a:lnTo>
                    <a:pt x="1812" y="9898"/>
                  </a:lnTo>
                  <a:lnTo>
                    <a:pt x="1540" y="9879"/>
                  </a:lnTo>
                  <a:lnTo>
                    <a:pt x="1267" y="9821"/>
                  </a:lnTo>
                  <a:lnTo>
                    <a:pt x="994" y="9762"/>
                  </a:lnTo>
                  <a:lnTo>
                    <a:pt x="741" y="9684"/>
                  </a:lnTo>
                  <a:lnTo>
                    <a:pt x="488" y="9567"/>
                  </a:lnTo>
                  <a:lnTo>
                    <a:pt x="234" y="9450"/>
                  </a:lnTo>
                  <a:lnTo>
                    <a:pt x="0" y="9333"/>
                  </a:lnTo>
                  <a:lnTo>
                    <a:pt x="0" y="9333"/>
                  </a:lnTo>
                  <a:lnTo>
                    <a:pt x="254" y="9294"/>
                  </a:lnTo>
                  <a:lnTo>
                    <a:pt x="507" y="9217"/>
                  </a:lnTo>
                  <a:lnTo>
                    <a:pt x="507" y="9217"/>
                  </a:lnTo>
                  <a:lnTo>
                    <a:pt x="780" y="9139"/>
                  </a:lnTo>
                  <a:lnTo>
                    <a:pt x="1053" y="9022"/>
                  </a:lnTo>
                  <a:lnTo>
                    <a:pt x="1053" y="9022"/>
                  </a:lnTo>
                  <a:lnTo>
                    <a:pt x="1286" y="8905"/>
                  </a:lnTo>
                  <a:lnTo>
                    <a:pt x="1520" y="8749"/>
                  </a:lnTo>
                  <a:lnTo>
                    <a:pt x="1754" y="8574"/>
                  </a:lnTo>
                  <a:lnTo>
                    <a:pt x="1949" y="8398"/>
                  </a:lnTo>
                  <a:lnTo>
                    <a:pt x="1949" y="8398"/>
                  </a:lnTo>
                  <a:lnTo>
                    <a:pt x="2144" y="8184"/>
                  </a:lnTo>
                  <a:lnTo>
                    <a:pt x="2319" y="7970"/>
                  </a:lnTo>
                  <a:lnTo>
                    <a:pt x="2494" y="7755"/>
                  </a:lnTo>
                  <a:lnTo>
                    <a:pt x="2650" y="7521"/>
                  </a:lnTo>
                  <a:lnTo>
                    <a:pt x="2650" y="7521"/>
                  </a:lnTo>
                  <a:lnTo>
                    <a:pt x="2787" y="7268"/>
                  </a:lnTo>
                  <a:lnTo>
                    <a:pt x="2904" y="6995"/>
                  </a:lnTo>
                  <a:lnTo>
                    <a:pt x="3020" y="6723"/>
                  </a:lnTo>
                  <a:lnTo>
                    <a:pt x="3118" y="6450"/>
                  </a:lnTo>
                  <a:lnTo>
                    <a:pt x="3196" y="6177"/>
                  </a:lnTo>
                  <a:lnTo>
                    <a:pt x="3274" y="5885"/>
                  </a:lnTo>
                  <a:lnTo>
                    <a:pt x="3313" y="5593"/>
                  </a:lnTo>
                  <a:lnTo>
                    <a:pt x="3352" y="5300"/>
                  </a:lnTo>
                  <a:lnTo>
                    <a:pt x="3352" y="5300"/>
                  </a:lnTo>
                  <a:lnTo>
                    <a:pt x="3371" y="5008"/>
                  </a:lnTo>
                  <a:lnTo>
                    <a:pt x="3391" y="4716"/>
                  </a:lnTo>
                  <a:lnTo>
                    <a:pt x="3371" y="4424"/>
                  </a:lnTo>
                  <a:lnTo>
                    <a:pt x="3352" y="4131"/>
                  </a:lnTo>
                  <a:lnTo>
                    <a:pt x="3352" y="4131"/>
                  </a:lnTo>
                  <a:lnTo>
                    <a:pt x="3313" y="3839"/>
                  </a:lnTo>
                  <a:lnTo>
                    <a:pt x="3254" y="3547"/>
                  </a:lnTo>
                  <a:lnTo>
                    <a:pt x="3196" y="3274"/>
                  </a:lnTo>
                  <a:lnTo>
                    <a:pt x="3098" y="3001"/>
                  </a:lnTo>
                  <a:lnTo>
                    <a:pt x="3098" y="3001"/>
                  </a:lnTo>
                  <a:lnTo>
                    <a:pt x="3001" y="2728"/>
                  </a:lnTo>
                  <a:lnTo>
                    <a:pt x="2884" y="2475"/>
                  </a:lnTo>
                  <a:lnTo>
                    <a:pt x="2748" y="2241"/>
                  </a:lnTo>
                  <a:lnTo>
                    <a:pt x="2611" y="2007"/>
                  </a:lnTo>
                  <a:lnTo>
                    <a:pt x="2611" y="2007"/>
                  </a:lnTo>
                  <a:lnTo>
                    <a:pt x="2436" y="1774"/>
                  </a:lnTo>
                  <a:lnTo>
                    <a:pt x="2261" y="1579"/>
                  </a:lnTo>
                  <a:lnTo>
                    <a:pt x="2046" y="1384"/>
                  </a:lnTo>
                  <a:lnTo>
                    <a:pt x="1832" y="1209"/>
                  </a:lnTo>
                  <a:lnTo>
                    <a:pt x="1832" y="1209"/>
                  </a:lnTo>
                  <a:lnTo>
                    <a:pt x="1598" y="1033"/>
                  </a:lnTo>
                  <a:lnTo>
                    <a:pt x="1345" y="897"/>
                  </a:lnTo>
                  <a:lnTo>
                    <a:pt x="1072" y="780"/>
                  </a:lnTo>
                  <a:lnTo>
                    <a:pt x="799" y="683"/>
                  </a:lnTo>
                  <a:lnTo>
                    <a:pt x="799" y="683"/>
                  </a:lnTo>
                  <a:lnTo>
                    <a:pt x="449" y="585"/>
                  </a:lnTo>
                  <a:lnTo>
                    <a:pt x="78" y="527"/>
                  </a:lnTo>
                  <a:lnTo>
                    <a:pt x="78" y="527"/>
                  </a:lnTo>
                  <a:lnTo>
                    <a:pt x="312" y="410"/>
                  </a:lnTo>
                  <a:lnTo>
                    <a:pt x="546" y="312"/>
                  </a:lnTo>
                  <a:lnTo>
                    <a:pt x="799" y="215"/>
                  </a:lnTo>
                  <a:lnTo>
                    <a:pt x="1033" y="137"/>
                  </a:lnTo>
                  <a:lnTo>
                    <a:pt x="1306" y="79"/>
                  </a:lnTo>
                  <a:lnTo>
                    <a:pt x="1559" y="40"/>
                  </a:lnTo>
                  <a:lnTo>
                    <a:pt x="1832" y="1"/>
                  </a:lnTo>
                  <a:lnTo>
                    <a:pt x="2105" y="1"/>
                  </a:lnTo>
                  <a:lnTo>
                    <a:pt x="2105" y="1"/>
                  </a:lnTo>
                  <a:lnTo>
                    <a:pt x="2319" y="1"/>
                  </a:lnTo>
                  <a:lnTo>
                    <a:pt x="2553" y="20"/>
                  </a:lnTo>
                  <a:lnTo>
                    <a:pt x="2787" y="59"/>
                  </a:lnTo>
                  <a:lnTo>
                    <a:pt x="3001" y="98"/>
                  </a:lnTo>
                  <a:lnTo>
                    <a:pt x="3215" y="157"/>
                  </a:lnTo>
                  <a:lnTo>
                    <a:pt x="3430" y="215"/>
                  </a:lnTo>
                  <a:lnTo>
                    <a:pt x="3624" y="293"/>
                  </a:lnTo>
                  <a:lnTo>
                    <a:pt x="3839" y="390"/>
                  </a:lnTo>
                  <a:lnTo>
                    <a:pt x="4228" y="605"/>
                  </a:lnTo>
                  <a:lnTo>
                    <a:pt x="4599" y="838"/>
                  </a:lnTo>
                  <a:lnTo>
                    <a:pt x="4949" y="1131"/>
                  </a:lnTo>
                  <a:lnTo>
                    <a:pt x="5261" y="1462"/>
                  </a:lnTo>
                  <a:lnTo>
                    <a:pt x="5553" y="1813"/>
                  </a:lnTo>
                  <a:lnTo>
                    <a:pt x="5807" y="2183"/>
                  </a:lnTo>
                  <a:lnTo>
                    <a:pt x="6021" y="2592"/>
                  </a:lnTo>
                  <a:lnTo>
                    <a:pt x="6216" y="3021"/>
                  </a:lnTo>
                  <a:lnTo>
                    <a:pt x="6372" y="3488"/>
                  </a:lnTo>
                  <a:lnTo>
                    <a:pt x="6469" y="3956"/>
                  </a:lnTo>
                  <a:lnTo>
                    <a:pt x="6547" y="4443"/>
                  </a:lnTo>
                  <a:lnTo>
                    <a:pt x="6567" y="4696"/>
                  </a:lnTo>
                  <a:lnTo>
                    <a:pt x="6567" y="49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8"/>
            <p:cNvSpPr/>
            <p:nvPr/>
          </p:nvSpPr>
          <p:spPr>
            <a:xfrm>
              <a:off x="4426400" y="1777825"/>
              <a:ext cx="163700" cy="227025"/>
            </a:xfrm>
            <a:custGeom>
              <a:avLst/>
              <a:gdLst/>
              <a:ahLst/>
              <a:cxnLst/>
              <a:rect l="l" t="t" r="r" b="b"/>
              <a:pathLst>
                <a:path w="6548" h="9081" extrusionOk="0">
                  <a:moveTo>
                    <a:pt x="2904" y="1"/>
                  </a:moveTo>
                  <a:lnTo>
                    <a:pt x="2670" y="20"/>
                  </a:lnTo>
                  <a:lnTo>
                    <a:pt x="2377" y="176"/>
                  </a:lnTo>
                  <a:lnTo>
                    <a:pt x="2105" y="352"/>
                  </a:lnTo>
                  <a:lnTo>
                    <a:pt x="1832" y="546"/>
                  </a:lnTo>
                  <a:lnTo>
                    <a:pt x="1579" y="761"/>
                  </a:lnTo>
                  <a:lnTo>
                    <a:pt x="1345" y="994"/>
                  </a:lnTo>
                  <a:lnTo>
                    <a:pt x="1131" y="1248"/>
                  </a:lnTo>
                  <a:lnTo>
                    <a:pt x="936" y="1521"/>
                  </a:lnTo>
                  <a:lnTo>
                    <a:pt x="741" y="1813"/>
                  </a:lnTo>
                  <a:lnTo>
                    <a:pt x="585" y="2125"/>
                  </a:lnTo>
                  <a:lnTo>
                    <a:pt x="429" y="2436"/>
                  </a:lnTo>
                  <a:lnTo>
                    <a:pt x="312" y="2748"/>
                  </a:lnTo>
                  <a:lnTo>
                    <a:pt x="195" y="3099"/>
                  </a:lnTo>
                  <a:lnTo>
                    <a:pt x="117" y="3449"/>
                  </a:lnTo>
                  <a:lnTo>
                    <a:pt x="59" y="3800"/>
                  </a:lnTo>
                  <a:lnTo>
                    <a:pt x="20" y="4170"/>
                  </a:lnTo>
                  <a:lnTo>
                    <a:pt x="0" y="4541"/>
                  </a:lnTo>
                  <a:lnTo>
                    <a:pt x="20" y="4911"/>
                  </a:lnTo>
                  <a:lnTo>
                    <a:pt x="59" y="5281"/>
                  </a:lnTo>
                  <a:lnTo>
                    <a:pt x="117" y="5651"/>
                  </a:lnTo>
                  <a:lnTo>
                    <a:pt x="195" y="5982"/>
                  </a:lnTo>
                  <a:lnTo>
                    <a:pt x="312" y="6333"/>
                  </a:lnTo>
                  <a:lnTo>
                    <a:pt x="429" y="6664"/>
                  </a:lnTo>
                  <a:lnTo>
                    <a:pt x="585" y="6976"/>
                  </a:lnTo>
                  <a:lnTo>
                    <a:pt x="741" y="7268"/>
                  </a:lnTo>
                  <a:lnTo>
                    <a:pt x="916" y="7561"/>
                  </a:lnTo>
                  <a:lnTo>
                    <a:pt x="1131" y="7833"/>
                  </a:lnTo>
                  <a:lnTo>
                    <a:pt x="1345" y="8087"/>
                  </a:lnTo>
                  <a:lnTo>
                    <a:pt x="1579" y="8320"/>
                  </a:lnTo>
                  <a:lnTo>
                    <a:pt x="1832" y="8535"/>
                  </a:lnTo>
                  <a:lnTo>
                    <a:pt x="2085" y="8730"/>
                  </a:lnTo>
                  <a:lnTo>
                    <a:pt x="2358" y="8905"/>
                  </a:lnTo>
                  <a:lnTo>
                    <a:pt x="2650" y="9061"/>
                  </a:lnTo>
                  <a:lnTo>
                    <a:pt x="2923" y="9080"/>
                  </a:lnTo>
                  <a:lnTo>
                    <a:pt x="3118" y="9080"/>
                  </a:lnTo>
                  <a:lnTo>
                    <a:pt x="3313" y="9061"/>
                  </a:lnTo>
                  <a:lnTo>
                    <a:pt x="3683" y="8983"/>
                  </a:lnTo>
                  <a:lnTo>
                    <a:pt x="3897" y="8924"/>
                  </a:lnTo>
                  <a:lnTo>
                    <a:pt x="4112" y="8847"/>
                  </a:lnTo>
                  <a:lnTo>
                    <a:pt x="4092" y="8847"/>
                  </a:lnTo>
                  <a:lnTo>
                    <a:pt x="4267" y="8749"/>
                  </a:lnTo>
                  <a:lnTo>
                    <a:pt x="4462" y="8652"/>
                  </a:lnTo>
                  <a:lnTo>
                    <a:pt x="4657" y="8535"/>
                  </a:lnTo>
                  <a:lnTo>
                    <a:pt x="4832" y="8398"/>
                  </a:lnTo>
                  <a:lnTo>
                    <a:pt x="4852" y="8398"/>
                  </a:lnTo>
                  <a:lnTo>
                    <a:pt x="5027" y="8243"/>
                  </a:lnTo>
                  <a:lnTo>
                    <a:pt x="5203" y="8087"/>
                  </a:lnTo>
                  <a:lnTo>
                    <a:pt x="5378" y="7892"/>
                  </a:lnTo>
                  <a:lnTo>
                    <a:pt x="5534" y="7697"/>
                  </a:lnTo>
                  <a:lnTo>
                    <a:pt x="5553" y="7677"/>
                  </a:lnTo>
                  <a:lnTo>
                    <a:pt x="5709" y="7444"/>
                  </a:lnTo>
                  <a:lnTo>
                    <a:pt x="5865" y="7210"/>
                  </a:lnTo>
                  <a:lnTo>
                    <a:pt x="6001" y="6937"/>
                  </a:lnTo>
                  <a:lnTo>
                    <a:pt x="6138" y="6645"/>
                  </a:lnTo>
                  <a:lnTo>
                    <a:pt x="6138" y="6664"/>
                  </a:lnTo>
                  <a:lnTo>
                    <a:pt x="6255" y="6333"/>
                  </a:lnTo>
                  <a:lnTo>
                    <a:pt x="6372" y="6002"/>
                  </a:lnTo>
                  <a:lnTo>
                    <a:pt x="6450" y="5651"/>
                  </a:lnTo>
                  <a:lnTo>
                    <a:pt x="6508" y="5300"/>
                  </a:lnTo>
                  <a:lnTo>
                    <a:pt x="6508" y="5320"/>
                  </a:lnTo>
                  <a:lnTo>
                    <a:pt x="6547" y="4930"/>
                  </a:lnTo>
                  <a:lnTo>
                    <a:pt x="6547" y="4541"/>
                  </a:lnTo>
                  <a:lnTo>
                    <a:pt x="6547" y="4151"/>
                  </a:lnTo>
                  <a:lnTo>
                    <a:pt x="6508" y="3761"/>
                  </a:lnTo>
                  <a:lnTo>
                    <a:pt x="6411" y="3313"/>
                  </a:lnTo>
                  <a:lnTo>
                    <a:pt x="6333" y="2982"/>
                  </a:lnTo>
                  <a:lnTo>
                    <a:pt x="6313" y="2923"/>
                  </a:lnTo>
                  <a:lnTo>
                    <a:pt x="6138" y="2436"/>
                  </a:lnTo>
                  <a:lnTo>
                    <a:pt x="6118" y="2397"/>
                  </a:lnTo>
                  <a:lnTo>
                    <a:pt x="6021" y="2164"/>
                  </a:lnTo>
                  <a:lnTo>
                    <a:pt x="5885" y="1930"/>
                  </a:lnTo>
                  <a:lnTo>
                    <a:pt x="5748" y="1696"/>
                  </a:lnTo>
                  <a:lnTo>
                    <a:pt x="5592" y="1462"/>
                  </a:lnTo>
                  <a:lnTo>
                    <a:pt x="5553" y="1423"/>
                  </a:lnTo>
                  <a:lnTo>
                    <a:pt x="5553" y="1404"/>
                  </a:lnTo>
                  <a:lnTo>
                    <a:pt x="5397" y="1228"/>
                  </a:lnTo>
                  <a:lnTo>
                    <a:pt x="5222" y="1033"/>
                  </a:lnTo>
                  <a:lnTo>
                    <a:pt x="5086" y="897"/>
                  </a:lnTo>
                  <a:lnTo>
                    <a:pt x="5066" y="878"/>
                  </a:lnTo>
                  <a:lnTo>
                    <a:pt x="4910" y="741"/>
                  </a:lnTo>
                  <a:lnTo>
                    <a:pt x="4832" y="683"/>
                  </a:lnTo>
                  <a:lnTo>
                    <a:pt x="4657" y="566"/>
                  </a:lnTo>
                  <a:lnTo>
                    <a:pt x="4501" y="449"/>
                  </a:lnTo>
                  <a:lnTo>
                    <a:pt x="4443" y="429"/>
                  </a:lnTo>
                  <a:lnTo>
                    <a:pt x="4423" y="410"/>
                  </a:lnTo>
                  <a:lnTo>
                    <a:pt x="4404" y="390"/>
                  </a:lnTo>
                  <a:lnTo>
                    <a:pt x="4365" y="371"/>
                  </a:lnTo>
                  <a:lnTo>
                    <a:pt x="4073" y="235"/>
                  </a:lnTo>
                  <a:lnTo>
                    <a:pt x="4053" y="235"/>
                  </a:lnTo>
                  <a:lnTo>
                    <a:pt x="4034" y="215"/>
                  </a:lnTo>
                  <a:lnTo>
                    <a:pt x="3995" y="215"/>
                  </a:lnTo>
                  <a:lnTo>
                    <a:pt x="3995" y="196"/>
                  </a:lnTo>
                  <a:lnTo>
                    <a:pt x="3936" y="196"/>
                  </a:lnTo>
                  <a:lnTo>
                    <a:pt x="3683" y="98"/>
                  </a:lnTo>
                  <a:lnTo>
                    <a:pt x="3449" y="59"/>
                  </a:lnTo>
                  <a:lnTo>
                    <a:pt x="3430" y="59"/>
                  </a:lnTo>
                  <a:lnTo>
                    <a:pt x="3391" y="40"/>
                  </a:lnTo>
                  <a:lnTo>
                    <a:pt x="3371" y="40"/>
                  </a:lnTo>
                  <a:lnTo>
                    <a:pt x="3293" y="20"/>
                  </a:lnTo>
                  <a:lnTo>
                    <a:pt x="2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8"/>
            <p:cNvSpPr/>
            <p:nvPr/>
          </p:nvSpPr>
          <p:spPr>
            <a:xfrm>
              <a:off x="4426400" y="1777825"/>
              <a:ext cx="163700" cy="227025"/>
            </a:xfrm>
            <a:custGeom>
              <a:avLst/>
              <a:gdLst/>
              <a:ahLst/>
              <a:cxnLst/>
              <a:rect l="l" t="t" r="r" b="b"/>
              <a:pathLst>
                <a:path w="6548" h="9081" fill="none" extrusionOk="0">
                  <a:moveTo>
                    <a:pt x="2923" y="1"/>
                  </a:moveTo>
                  <a:lnTo>
                    <a:pt x="2923" y="1"/>
                  </a:lnTo>
                  <a:lnTo>
                    <a:pt x="3293" y="20"/>
                  </a:lnTo>
                  <a:lnTo>
                    <a:pt x="3293" y="20"/>
                  </a:lnTo>
                  <a:lnTo>
                    <a:pt x="3371" y="40"/>
                  </a:lnTo>
                  <a:lnTo>
                    <a:pt x="3371" y="40"/>
                  </a:lnTo>
                  <a:lnTo>
                    <a:pt x="3391" y="40"/>
                  </a:lnTo>
                  <a:lnTo>
                    <a:pt x="3391" y="40"/>
                  </a:lnTo>
                  <a:lnTo>
                    <a:pt x="3430" y="59"/>
                  </a:lnTo>
                  <a:lnTo>
                    <a:pt x="3449" y="59"/>
                  </a:lnTo>
                  <a:lnTo>
                    <a:pt x="3449" y="59"/>
                  </a:lnTo>
                  <a:lnTo>
                    <a:pt x="3683" y="98"/>
                  </a:lnTo>
                  <a:lnTo>
                    <a:pt x="3683" y="98"/>
                  </a:lnTo>
                  <a:lnTo>
                    <a:pt x="3936" y="196"/>
                  </a:lnTo>
                  <a:lnTo>
                    <a:pt x="3936" y="196"/>
                  </a:lnTo>
                  <a:lnTo>
                    <a:pt x="3936" y="196"/>
                  </a:lnTo>
                  <a:lnTo>
                    <a:pt x="3995" y="196"/>
                  </a:lnTo>
                  <a:lnTo>
                    <a:pt x="3995" y="215"/>
                  </a:lnTo>
                  <a:lnTo>
                    <a:pt x="3995" y="215"/>
                  </a:lnTo>
                  <a:lnTo>
                    <a:pt x="4034" y="215"/>
                  </a:lnTo>
                  <a:lnTo>
                    <a:pt x="4053" y="235"/>
                  </a:lnTo>
                  <a:lnTo>
                    <a:pt x="4053" y="235"/>
                  </a:lnTo>
                  <a:lnTo>
                    <a:pt x="4092" y="235"/>
                  </a:lnTo>
                  <a:lnTo>
                    <a:pt x="4073" y="235"/>
                  </a:lnTo>
                  <a:lnTo>
                    <a:pt x="4073" y="235"/>
                  </a:lnTo>
                  <a:lnTo>
                    <a:pt x="4073" y="235"/>
                  </a:lnTo>
                  <a:lnTo>
                    <a:pt x="4073" y="235"/>
                  </a:lnTo>
                  <a:lnTo>
                    <a:pt x="4365" y="371"/>
                  </a:lnTo>
                  <a:lnTo>
                    <a:pt x="4404" y="390"/>
                  </a:lnTo>
                  <a:lnTo>
                    <a:pt x="4423" y="410"/>
                  </a:lnTo>
                  <a:lnTo>
                    <a:pt x="4443" y="429"/>
                  </a:lnTo>
                  <a:lnTo>
                    <a:pt x="4443" y="429"/>
                  </a:lnTo>
                  <a:lnTo>
                    <a:pt x="4501" y="449"/>
                  </a:lnTo>
                  <a:lnTo>
                    <a:pt x="4501" y="449"/>
                  </a:lnTo>
                  <a:lnTo>
                    <a:pt x="4657" y="566"/>
                  </a:lnTo>
                  <a:lnTo>
                    <a:pt x="4657" y="566"/>
                  </a:lnTo>
                  <a:lnTo>
                    <a:pt x="4832" y="683"/>
                  </a:lnTo>
                  <a:lnTo>
                    <a:pt x="4832" y="683"/>
                  </a:lnTo>
                  <a:lnTo>
                    <a:pt x="4832" y="683"/>
                  </a:lnTo>
                  <a:lnTo>
                    <a:pt x="4832" y="683"/>
                  </a:lnTo>
                  <a:lnTo>
                    <a:pt x="4832" y="683"/>
                  </a:lnTo>
                  <a:lnTo>
                    <a:pt x="4832" y="683"/>
                  </a:lnTo>
                  <a:lnTo>
                    <a:pt x="4832" y="683"/>
                  </a:lnTo>
                  <a:lnTo>
                    <a:pt x="4910" y="741"/>
                  </a:lnTo>
                  <a:lnTo>
                    <a:pt x="4910" y="741"/>
                  </a:lnTo>
                  <a:lnTo>
                    <a:pt x="5066" y="878"/>
                  </a:lnTo>
                  <a:lnTo>
                    <a:pt x="5066" y="878"/>
                  </a:lnTo>
                  <a:lnTo>
                    <a:pt x="5066" y="878"/>
                  </a:lnTo>
                  <a:lnTo>
                    <a:pt x="5086" y="897"/>
                  </a:lnTo>
                  <a:lnTo>
                    <a:pt x="5086" y="897"/>
                  </a:lnTo>
                  <a:lnTo>
                    <a:pt x="5222" y="1033"/>
                  </a:lnTo>
                  <a:lnTo>
                    <a:pt x="5222" y="1033"/>
                  </a:lnTo>
                  <a:lnTo>
                    <a:pt x="5397" y="1228"/>
                  </a:lnTo>
                  <a:lnTo>
                    <a:pt x="5397" y="1228"/>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04"/>
                  </a:lnTo>
                  <a:lnTo>
                    <a:pt x="5553" y="1423"/>
                  </a:lnTo>
                  <a:lnTo>
                    <a:pt x="5553" y="1404"/>
                  </a:lnTo>
                  <a:lnTo>
                    <a:pt x="5553" y="1423"/>
                  </a:lnTo>
                  <a:lnTo>
                    <a:pt x="5553" y="1423"/>
                  </a:lnTo>
                  <a:lnTo>
                    <a:pt x="5553" y="1423"/>
                  </a:lnTo>
                  <a:lnTo>
                    <a:pt x="5553" y="1423"/>
                  </a:lnTo>
                  <a:lnTo>
                    <a:pt x="5592" y="1462"/>
                  </a:lnTo>
                  <a:lnTo>
                    <a:pt x="5592" y="1462"/>
                  </a:lnTo>
                  <a:lnTo>
                    <a:pt x="5748" y="1696"/>
                  </a:lnTo>
                  <a:lnTo>
                    <a:pt x="5748" y="1696"/>
                  </a:lnTo>
                  <a:lnTo>
                    <a:pt x="5885" y="1930"/>
                  </a:lnTo>
                  <a:lnTo>
                    <a:pt x="5885" y="1930"/>
                  </a:lnTo>
                  <a:lnTo>
                    <a:pt x="6021" y="2164"/>
                  </a:lnTo>
                  <a:lnTo>
                    <a:pt x="6118" y="2397"/>
                  </a:lnTo>
                  <a:lnTo>
                    <a:pt x="6118" y="2397"/>
                  </a:lnTo>
                  <a:lnTo>
                    <a:pt x="6118" y="2397"/>
                  </a:lnTo>
                  <a:lnTo>
                    <a:pt x="6118" y="2397"/>
                  </a:lnTo>
                  <a:lnTo>
                    <a:pt x="6138" y="2436"/>
                  </a:lnTo>
                  <a:lnTo>
                    <a:pt x="6138" y="2456"/>
                  </a:lnTo>
                  <a:lnTo>
                    <a:pt x="6138" y="2436"/>
                  </a:lnTo>
                  <a:lnTo>
                    <a:pt x="6138" y="2436"/>
                  </a:lnTo>
                  <a:lnTo>
                    <a:pt x="6138" y="2436"/>
                  </a:lnTo>
                  <a:lnTo>
                    <a:pt x="6313" y="2923"/>
                  </a:lnTo>
                  <a:lnTo>
                    <a:pt x="6333" y="2982"/>
                  </a:lnTo>
                  <a:lnTo>
                    <a:pt x="6333" y="2982"/>
                  </a:lnTo>
                  <a:lnTo>
                    <a:pt x="6411" y="3313"/>
                  </a:lnTo>
                  <a:lnTo>
                    <a:pt x="6411" y="3313"/>
                  </a:lnTo>
                  <a:lnTo>
                    <a:pt x="6508" y="3761"/>
                  </a:lnTo>
                  <a:lnTo>
                    <a:pt x="6508" y="3781"/>
                  </a:lnTo>
                  <a:lnTo>
                    <a:pt x="6508" y="3761"/>
                  </a:lnTo>
                  <a:lnTo>
                    <a:pt x="6508" y="3761"/>
                  </a:lnTo>
                  <a:lnTo>
                    <a:pt x="6508" y="3761"/>
                  </a:lnTo>
                  <a:lnTo>
                    <a:pt x="6547" y="4151"/>
                  </a:lnTo>
                  <a:lnTo>
                    <a:pt x="6547" y="4541"/>
                  </a:lnTo>
                  <a:lnTo>
                    <a:pt x="6547" y="4541"/>
                  </a:lnTo>
                  <a:lnTo>
                    <a:pt x="6547" y="4930"/>
                  </a:lnTo>
                  <a:lnTo>
                    <a:pt x="6508" y="5320"/>
                  </a:lnTo>
                  <a:lnTo>
                    <a:pt x="6508" y="5320"/>
                  </a:lnTo>
                  <a:lnTo>
                    <a:pt x="6508" y="5300"/>
                  </a:lnTo>
                  <a:lnTo>
                    <a:pt x="6508" y="5300"/>
                  </a:lnTo>
                  <a:lnTo>
                    <a:pt x="6450" y="5651"/>
                  </a:lnTo>
                  <a:lnTo>
                    <a:pt x="6372" y="6002"/>
                  </a:lnTo>
                  <a:lnTo>
                    <a:pt x="6372" y="6002"/>
                  </a:lnTo>
                  <a:lnTo>
                    <a:pt x="6255" y="6333"/>
                  </a:lnTo>
                  <a:lnTo>
                    <a:pt x="6138" y="6664"/>
                  </a:lnTo>
                  <a:lnTo>
                    <a:pt x="6138" y="6664"/>
                  </a:lnTo>
                  <a:lnTo>
                    <a:pt x="6138" y="6664"/>
                  </a:lnTo>
                  <a:lnTo>
                    <a:pt x="6138" y="6645"/>
                  </a:lnTo>
                  <a:lnTo>
                    <a:pt x="6138" y="6645"/>
                  </a:lnTo>
                  <a:lnTo>
                    <a:pt x="6001" y="6937"/>
                  </a:lnTo>
                  <a:lnTo>
                    <a:pt x="5865" y="7210"/>
                  </a:lnTo>
                  <a:lnTo>
                    <a:pt x="5865" y="7210"/>
                  </a:lnTo>
                  <a:lnTo>
                    <a:pt x="5709" y="7444"/>
                  </a:lnTo>
                  <a:lnTo>
                    <a:pt x="5553" y="7677"/>
                  </a:lnTo>
                  <a:lnTo>
                    <a:pt x="5553" y="7677"/>
                  </a:lnTo>
                  <a:lnTo>
                    <a:pt x="5534" y="7677"/>
                  </a:lnTo>
                  <a:lnTo>
                    <a:pt x="5553" y="7677"/>
                  </a:lnTo>
                  <a:lnTo>
                    <a:pt x="5534" y="7697"/>
                  </a:lnTo>
                  <a:lnTo>
                    <a:pt x="5534" y="7697"/>
                  </a:lnTo>
                  <a:lnTo>
                    <a:pt x="5534" y="7697"/>
                  </a:lnTo>
                  <a:lnTo>
                    <a:pt x="5534" y="7697"/>
                  </a:lnTo>
                  <a:lnTo>
                    <a:pt x="5534" y="7697"/>
                  </a:lnTo>
                  <a:lnTo>
                    <a:pt x="5534" y="7697"/>
                  </a:lnTo>
                  <a:lnTo>
                    <a:pt x="5534" y="7697"/>
                  </a:lnTo>
                  <a:lnTo>
                    <a:pt x="5378" y="7892"/>
                  </a:lnTo>
                  <a:lnTo>
                    <a:pt x="5203" y="8087"/>
                  </a:lnTo>
                  <a:lnTo>
                    <a:pt x="5203" y="8087"/>
                  </a:lnTo>
                  <a:lnTo>
                    <a:pt x="5027" y="8243"/>
                  </a:lnTo>
                  <a:lnTo>
                    <a:pt x="4852" y="8398"/>
                  </a:lnTo>
                  <a:lnTo>
                    <a:pt x="4852" y="8398"/>
                  </a:lnTo>
                  <a:lnTo>
                    <a:pt x="4852" y="8398"/>
                  </a:lnTo>
                  <a:lnTo>
                    <a:pt x="4852" y="8398"/>
                  </a:lnTo>
                  <a:lnTo>
                    <a:pt x="4832" y="8398"/>
                  </a:lnTo>
                  <a:lnTo>
                    <a:pt x="4832" y="8398"/>
                  </a:lnTo>
                  <a:lnTo>
                    <a:pt x="4657" y="8535"/>
                  </a:lnTo>
                  <a:lnTo>
                    <a:pt x="4462" y="8652"/>
                  </a:lnTo>
                  <a:lnTo>
                    <a:pt x="4462" y="8652"/>
                  </a:lnTo>
                  <a:lnTo>
                    <a:pt x="4267" y="8749"/>
                  </a:lnTo>
                  <a:lnTo>
                    <a:pt x="4092" y="8847"/>
                  </a:lnTo>
                  <a:lnTo>
                    <a:pt x="4112" y="8847"/>
                  </a:lnTo>
                  <a:lnTo>
                    <a:pt x="4112" y="8847"/>
                  </a:lnTo>
                  <a:lnTo>
                    <a:pt x="3897" y="8924"/>
                  </a:lnTo>
                  <a:lnTo>
                    <a:pt x="3683" y="8983"/>
                  </a:lnTo>
                  <a:lnTo>
                    <a:pt x="3683" y="8983"/>
                  </a:lnTo>
                  <a:lnTo>
                    <a:pt x="3313" y="9061"/>
                  </a:lnTo>
                  <a:lnTo>
                    <a:pt x="3313" y="9061"/>
                  </a:lnTo>
                  <a:lnTo>
                    <a:pt x="3313" y="9061"/>
                  </a:lnTo>
                  <a:lnTo>
                    <a:pt x="3118" y="9080"/>
                  </a:lnTo>
                  <a:lnTo>
                    <a:pt x="2923" y="9080"/>
                  </a:lnTo>
                  <a:lnTo>
                    <a:pt x="2923" y="9080"/>
                  </a:lnTo>
                  <a:lnTo>
                    <a:pt x="2650" y="9061"/>
                  </a:lnTo>
                  <a:lnTo>
                    <a:pt x="2650" y="9061"/>
                  </a:lnTo>
                  <a:lnTo>
                    <a:pt x="2358" y="8905"/>
                  </a:lnTo>
                  <a:lnTo>
                    <a:pt x="2085" y="8730"/>
                  </a:lnTo>
                  <a:lnTo>
                    <a:pt x="1832" y="8535"/>
                  </a:lnTo>
                  <a:lnTo>
                    <a:pt x="1579" y="8320"/>
                  </a:lnTo>
                  <a:lnTo>
                    <a:pt x="1345" y="8087"/>
                  </a:lnTo>
                  <a:lnTo>
                    <a:pt x="1131" y="7833"/>
                  </a:lnTo>
                  <a:lnTo>
                    <a:pt x="916" y="7561"/>
                  </a:lnTo>
                  <a:lnTo>
                    <a:pt x="741" y="7268"/>
                  </a:lnTo>
                  <a:lnTo>
                    <a:pt x="585" y="6976"/>
                  </a:lnTo>
                  <a:lnTo>
                    <a:pt x="429" y="6664"/>
                  </a:lnTo>
                  <a:lnTo>
                    <a:pt x="312" y="6333"/>
                  </a:lnTo>
                  <a:lnTo>
                    <a:pt x="195" y="5982"/>
                  </a:lnTo>
                  <a:lnTo>
                    <a:pt x="117" y="5651"/>
                  </a:lnTo>
                  <a:lnTo>
                    <a:pt x="59" y="5281"/>
                  </a:lnTo>
                  <a:lnTo>
                    <a:pt x="20" y="4911"/>
                  </a:lnTo>
                  <a:lnTo>
                    <a:pt x="0" y="4541"/>
                  </a:lnTo>
                  <a:lnTo>
                    <a:pt x="0" y="4541"/>
                  </a:lnTo>
                  <a:lnTo>
                    <a:pt x="20" y="4170"/>
                  </a:lnTo>
                  <a:lnTo>
                    <a:pt x="59" y="3800"/>
                  </a:lnTo>
                  <a:lnTo>
                    <a:pt x="117" y="3449"/>
                  </a:lnTo>
                  <a:lnTo>
                    <a:pt x="195" y="3099"/>
                  </a:lnTo>
                  <a:lnTo>
                    <a:pt x="312" y="2748"/>
                  </a:lnTo>
                  <a:lnTo>
                    <a:pt x="429" y="2436"/>
                  </a:lnTo>
                  <a:lnTo>
                    <a:pt x="585" y="2125"/>
                  </a:lnTo>
                  <a:lnTo>
                    <a:pt x="741" y="1813"/>
                  </a:lnTo>
                  <a:lnTo>
                    <a:pt x="936" y="1521"/>
                  </a:lnTo>
                  <a:lnTo>
                    <a:pt x="1131" y="1248"/>
                  </a:lnTo>
                  <a:lnTo>
                    <a:pt x="1345" y="994"/>
                  </a:lnTo>
                  <a:lnTo>
                    <a:pt x="1579" y="761"/>
                  </a:lnTo>
                  <a:lnTo>
                    <a:pt x="1832" y="546"/>
                  </a:lnTo>
                  <a:lnTo>
                    <a:pt x="2105" y="352"/>
                  </a:lnTo>
                  <a:lnTo>
                    <a:pt x="2377" y="176"/>
                  </a:lnTo>
                  <a:lnTo>
                    <a:pt x="2670" y="20"/>
                  </a:lnTo>
                  <a:lnTo>
                    <a:pt x="2670" y="20"/>
                  </a:lnTo>
                  <a:lnTo>
                    <a:pt x="2904" y="1"/>
                  </a:lnTo>
                  <a:lnTo>
                    <a:pt x="29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8"/>
            <p:cNvSpPr/>
            <p:nvPr/>
          </p:nvSpPr>
          <p:spPr>
            <a:xfrm>
              <a:off x="4579825" y="194442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8"/>
            <p:cNvSpPr/>
            <p:nvPr/>
          </p:nvSpPr>
          <p:spPr>
            <a:xfrm>
              <a:off x="4547200" y="19877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8"/>
            <p:cNvSpPr/>
            <p:nvPr/>
          </p:nvSpPr>
          <p:spPr>
            <a:xfrm>
              <a:off x="4555000" y="1876725"/>
              <a:ext cx="67725" cy="28275"/>
            </a:xfrm>
            <a:custGeom>
              <a:avLst/>
              <a:gdLst/>
              <a:ahLst/>
              <a:cxnLst/>
              <a:rect l="l" t="t" r="r" b="b"/>
              <a:pathLst>
                <a:path w="2709" h="1131" extrusionOk="0">
                  <a:moveTo>
                    <a:pt x="1364" y="0"/>
                  </a:moveTo>
                  <a:lnTo>
                    <a:pt x="1072" y="20"/>
                  </a:lnTo>
                  <a:lnTo>
                    <a:pt x="819" y="39"/>
                  </a:lnTo>
                  <a:lnTo>
                    <a:pt x="604" y="97"/>
                  </a:lnTo>
                  <a:lnTo>
                    <a:pt x="390" y="175"/>
                  </a:lnTo>
                  <a:lnTo>
                    <a:pt x="234" y="253"/>
                  </a:lnTo>
                  <a:lnTo>
                    <a:pt x="98" y="351"/>
                  </a:lnTo>
                  <a:lnTo>
                    <a:pt x="20" y="448"/>
                  </a:lnTo>
                  <a:lnTo>
                    <a:pt x="0" y="507"/>
                  </a:lnTo>
                  <a:lnTo>
                    <a:pt x="0" y="565"/>
                  </a:lnTo>
                  <a:lnTo>
                    <a:pt x="0" y="624"/>
                  </a:lnTo>
                  <a:lnTo>
                    <a:pt x="20" y="682"/>
                  </a:lnTo>
                  <a:lnTo>
                    <a:pt x="98" y="779"/>
                  </a:lnTo>
                  <a:lnTo>
                    <a:pt x="234" y="877"/>
                  </a:lnTo>
                  <a:lnTo>
                    <a:pt x="390" y="974"/>
                  </a:lnTo>
                  <a:lnTo>
                    <a:pt x="604" y="1033"/>
                  </a:lnTo>
                  <a:lnTo>
                    <a:pt x="819" y="1091"/>
                  </a:lnTo>
                  <a:lnTo>
                    <a:pt x="1072" y="1111"/>
                  </a:lnTo>
                  <a:lnTo>
                    <a:pt x="1364" y="1130"/>
                  </a:lnTo>
                  <a:lnTo>
                    <a:pt x="1637" y="1111"/>
                  </a:lnTo>
                  <a:lnTo>
                    <a:pt x="1890" y="1091"/>
                  </a:lnTo>
                  <a:lnTo>
                    <a:pt x="2104" y="1033"/>
                  </a:lnTo>
                  <a:lnTo>
                    <a:pt x="2319" y="974"/>
                  </a:lnTo>
                  <a:lnTo>
                    <a:pt x="2475" y="877"/>
                  </a:lnTo>
                  <a:lnTo>
                    <a:pt x="2611" y="779"/>
                  </a:lnTo>
                  <a:lnTo>
                    <a:pt x="2689" y="682"/>
                  </a:lnTo>
                  <a:lnTo>
                    <a:pt x="2708" y="624"/>
                  </a:lnTo>
                  <a:lnTo>
                    <a:pt x="2708" y="565"/>
                  </a:lnTo>
                  <a:lnTo>
                    <a:pt x="2708" y="507"/>
                  </a:lnTo>
                  <a:lnTo>
                    <a:pt x="2689" y="448"/>
                  </a:lnTo>
                  <a:lnTo>
                    <a:pt x="2611" y="351"/>
                  </a:lnTo>
                  <a:lnTo>
                    <a:pt x="2475" y="253"/>
                  </a:lnTo>
                  <a:lnTo>
                    <a:pt x="2319" y="175"/>
                  </a:lnTo>
                  <a:lnTo>
                    <a:pt x="2104" y="97"/>
                  </a:lnTo>
                  <a:lnTo>
                    <a:pt x="1890" y="39"/>
                  </a:lnTo>
                  <a:lnTo>
                    <a:pt x="1637" y="20"/>
                  </a:lnTo>
                  <a:lnTo>
                    <a:pt x="1364"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a:off x="4555000" y="1876725"/>
              <a:ext cx="67725" cy="28275"/>
            </a:xfrm>
            <a:custGeom>
              <a:avLst/>
              <a:gdLst/>
              <a:ahLst/>
              <a:cxnLst/>
              <a:rect l="l" t="t" r="r" b="b"/>
              <a:pathLst>
                <a:path w="2709" h="1131" fill="none" extrusionOk="0">
                  <a:moveTo>
                    <a:pt x="2708" y="565"/>
                  </a:moveTo>
                  <a:lnTo>
                    <a:pt x="2708" y="565"/>
                  </a:lnTo>
                  <a:lnTo>
                    <a:pt x="2708" y="624"/>
                  </a:lnTo>
                  <a:lnTo>
                    <a:pt x="2689" y="682"/>
                  </a:lnTo>
                  <a:lnTo>
                    <a:pt x="2611" y="779"/>
                  </a:lnTo>
                  <a:lnTo>
                    <a:pt x="2475" y="877"/>
                  </a:lnTo>
                  <a:lnTo>
                    <a:pt x="2319" y="974"/>
                  </a:lnTo>
                  <a:lnTo>
                    <a:pt x="2104" y="1033"/>
                  </a:lnTo>
                  <a:lnTo>
                    <a:pt x="1890" y="1091"/>
                  </a:lnTo>
                  <a:lnTo>
                    <a:pt x="1637" y="1111"/>
                  </a:lnTo>
                  <a:lnTo>
                    <a:pt x="1364" y="1130"/>
                  </a:lnTo>
                  <a:lnTo>
                    <a:pt x="1364" y="1130"/>
                  </a:lnTo>
                  <a:lnTo>
                    <a:pt x="1072" y="1111"/>
                  </a:lnTo>
                  <a:lnTo>
                    <a:pt x="819" y="1091"/>
                  </a:lnTo>
                  <a:lnTo>
                    <a:pt x="604" y="1033"/>
                  </a:lnTo>
                  <a:lnTo>
                    <a:pt x="390" y="974"/>
                  </a:lnTo>
                  <a:lnTo>
                    <a:pt x="234" y="877"/>
                  </a:lnTo>
                  <a:lnTo>
                    <a:pt x="98" y="779"/>
                  </a:lnTo>
                  <a:lnTo>
                    <a:pt x="20" y="682"/>
                  </a:lnTo>
                  <a:lnTo>
                    <a:pt x="0" y="624"/>
                  </a:lnTo>
                  <a:lnTo>
                    <a:pt x="0" y="565"/>
                  </a:lnTo>
                  <a:lnTo>
                    <a:pt x="0" y="565"/>
                  </a:lnTo>
                  <a:lnTo>
                    <a:pt x="0" y="507"/>
                  </a:lnTo>
                  <a:lnTo>
                    <a:pt x="20" y="448"/>
                  </a:lnTo>
                  <a:lnTo>
                    <a:pt x="98" y="351"/>
                  </a:lnTo>
                  <a:lnTo>
                    <a:pt x="234" y="253"/>
                  </a:lnTo>
                  <a:lnTo>
                    <a:pt x="390" y="175"/>
                  </a:lnTo>
                  <a:lnTo>
                    <a:pt x="604" y="97"/>
                  </a:lnTo>
                  <a:lnTo>
                    <a:pt x="819" y="39"/>
                  </a:lnTo>
                  <a:lnTo>
                    <a:pt x="1072" y="20"/>
                  </a:lnTo>
                  <a:lnTo>
                    <a:pt x="1364" y="0"/>
                  </a:lnTo>
                  <a:lnTo>
                    <a:pt x="1364" y="0"/>
                  </a:lnTo>
                  <a:lnTo>
                    <a:pt x="1637" y="20"/>
                  </a:lnTo>
                  <a:lnTo>
                    <a:pt x="1890" y="39"/>
                  </a:lnTo>
                  <a:lnTo>
                    <a:pt x="2104" y="97"/>
                  </a:lnTo>
                  <a:lnTo>
                    <a:pt x="2319" y="175"/>
                  </a:lnTo>
                  <a:lnTo>
                    <a:pt x="2475" y="253"/>
                  </a:lnTo>
                  <a:lnTo>
                    <a:pt x="2611" y="351"/>
                  </a:lnTo>
                  <a:lnTo>
                    <a:pt x="2689" y="448"/>
                  </a:lnTo>
                  <a:lnTo>
                    <a:pt x="2708" y="507"/>
                  </a:lnTo>
                  <a:lnTo>
                    <a:pt x="2708" y="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8"/>
            <p:cNvSpPr/>
            <p:nvPr/>
          </p:nvSpPr>
          <p:spPr>
            <a:xfrm>
              <a:off x="4043050" y="1767600"/>
              <a:ext cx="164675" cy="247950"/>
            </a:xfrm>
            <a:custGeom>
              <a:avLst/>
              <a:gdLst/>
              <a:ahLst/>
              <a:cxnLst/>
              <a:rect l="l" t="t" r="r" b="b"/>
              <a:pathLst>
                <a:path w="6587" h="9918" extrusionOk="0">
                  <a:moveTo>
                    <a:pt x="1832" y="1"/>
                  </a:moveTo>
                  <a:lnTo>
                    <a:pt x="1579" y="40"/>
                  </a:lnTo>
                  <a:lnTo>
                    <a:pt x="1306" y="79"/>
                  </a:lnTo>
                  <a:lnTo>
                    <a:pt x="1053" y="137"/>
                  </a:lnTo>
                  <a:lnTo>
                    <a:pt x="799" y="215"/>
                  </a:lnTo>
                  <a:lnTo>
                    <a:pt x="566" y="312"/>
                  </a:lnTo>
                  <a:lnTo>
                    <a:pt x="312" y="410"/>
                  </a:lnTo>
                  <a:lnTo>
                    <a:pt x="79" y="527"/>
                  </a:lnTo>
                  <a:lnTo>
                    <a:pt x="449" y="585"/>
                  </a:lnTo>
                  <a:lnTo>
                    <a:pt x="819" y="683"/>
                  </a:lnTo>
                  <a:lnTo>
                    <a:pt x="1092" y="780"/>
                  </a:lnTo>
                  <a:lnTo>
                    <a:pt x="1364" y="897"/>
                  </a:lnTo>
                  <a:lnTo>
                    <a:pt x="1618" y="1033"/>
                  </a:lnTo>
                  <a:lnTo>
                    <a:pt x="1852" y="1209"/>
                  </a:lnTo>
                  <a:lnTo>
                    <a:pt x="2066" y="1384"/>
                  </a:lnTo>
                  <a:lnTo>
                    <a:pt x="2261" y="1579"/>
                  </a:lnTo>
                  <a:lnTo>
                    <a:pt x="2436" y="1774"/>
                  </a:lnTo>
                  <a:lnTo>
                    <a:pt x="2611" y="2007"/>
                  </a:lnTo>
                  <a:lnTo>
                    <a:pt x="2767" y="2241"/>
                  </a:lnTo>
                  <a:lnTo>
                    <a:pt x="2904" y="2475"/>
                  </a:lnTo>
                  <a:lnTo>
                    <a:pt x="3021" y="2728"/>
                  </a:lnTo>
                  <a:lnTo>
                    <a:pt x="3118" y="3001"/>
                  </a:lnTo>
                  <a:lnTo>
                    <a:pt x="3196" y="3274"/>
                  </a:lnTo>
                  <a:lnTo>
                    <a:pt x="3274" y="3547"/>
                  </a:lnTo>
                  <a:lnTo>
                    <a:pt x="3332" y="3839"/>
                  </a:lnTo>
                  <a:lnTo>
                    <a:pt x="3371" y="4131"/>
                  </a:lnTo>
                  <a:lnTo>
                    <a:pt x="3391" y="4424"/>
                  </a:lnTo>
                  <a:lnTo>
                    <a:pt x="3391" y="4716"/>
                  </a:lnTo>
                  <a:lnTo>
                    <a:pt x="3391" y="5008"/>
                  </a:lnTo>
                  <a:lnTo>
                    <a:pt x="3371" y="5300"/>
                  </a:lnTo>
                  <a:lnTo>
                    <a:pt x="3332" y="5593"/>
                  </a:lnTo>
                  <a:lnTo>
                    <a:pt x="3274" y="5885"/>
                  </a:lnTo>
                  <a:lnTo>
                    <a:pt x="3215" y="6177"/>
                  </a:lnTo>
                  <a:lnTo>
                    <a:pt x="3137" y="6450"/>
                  </a:lnTo>
                  <a:lnTo>
                    <a:pt x="3040" y="6723"/>
                  </a:lnTo>
                  <a:lnTo>
                    <a:pt x="2923" y="6995"/>
                  </a:lnTo>
                  <a:lnTo>
                    <a:pt x="2787" y="7268"/>
                  </a:lnTo>
                  <a:lnTo>
                    <a:pt x="2650" y="7521"/>
                  </a:lnTo>
                  <a:lnTo>
                    <a:pt x="2495" y="7755"/>
                  </a:lnTo>
                  <a:lnTo>
                    <a:pt x="2339" y="7970"/>
                  </a:lnTo>
                  <a:lnTo>
                    <a:pt x="2163" y="8184"/>
                  </a:lnTo>
                  <a:lnTo>
                    <a:pt x="1968" y="8398"/>
                  </a:lnTo>
                  <a:lnTo>
                    <a:pt x="1754" y="8574"/>
                  </a:lnTo>
                  <a:lnTo>
                    <a:pt x="1540" y="8749"/>
                  </a:lnTo>
                  <a:lnTo>
                    <a:pt x="1306" y="8905"/>
                  </a:lnTo>
                  <a:lnTo>
                    <a:pt x="1053" y="9022"/>
                  </a:lnTo>
                  <a:lnTo>
                    <a:pt x="799" y="9139"/>
                  </a:lnTo>
                  <a:lnTo>
                    <a:pt x="527" y="9217"/>
                  </a:lnTo>
                  <a:lnTo>
                    <a:pt x="273" y="9294"/>
                  </a:lnTo>
                  <a:lnTo>
                    <a:pt x="1" y="9333"/>
                  </a:lnTo>
                  <a:lnTo>
                    <a:pt x="234" y="9450"/>
                  </a:lnTo>
                  <a:lnTo>
                    <a:pt x="488" y="9567"/>
                  </a:lnTo>
                  <a:lnTo>
                    <a:pt x="741" y="9684"/>
                  </a:lnTo>
                  <a:lnTo>
                    <a:pt x="1014" y="9762"/>
                  </a:lnTo>
                  <a:lnTo>
                    <a:pt x="1267" y="9821"/>
                  </a:lnTo>
                  <a:lnTo>
                    <a:pt x="1540" y="9879"/>
                  </a:lnTo>
                  <a:lnTo>
                    <a:pt x="1832" y="9898"/>
                  </a:lnTo>
                  <a:lnTo>
                    <a:pt x="2105" y="9918"/>
                  </a:lnTo>
                  <a:lnTo>
                    <a:pt x="2339" y="9898"/>
                  </a:lnTo>
                  <a:lnTo>
                    <a:pt x="2572" y="9879"/>
                  </a:lnTo>
                  <a:lnTo>
                    <a:pt x="2787" y="9860"/>
                  </a:lnTo>
                  <a:lnTo>
                    <a:pt x="3001" y="9801"/>
                  </a:lnTo>
                  <a:lnTo>
                    <a:pt x="3215" y="9762"/>
                  </a:lnTo>
                  <a:lnTo>
                    <a:pt x="3430" y="9684"/>
                  </a:lnTo>
                  <a:lnTo>
                    <a:pt x="3644" y="9606"/>
                  </a:lnTo>
                  <a:lnTo>
                    <a:pt x="3839" y="9528"/>
                  </a:lnTo>
                  <a:lnTo>
                    <a:pt x="4229" y="9314"/>
                  </a:lnTo>
                  <a:lnTo>
                    <a:pt x="4599" y="9061"/>
                  </a:lnTo>
                  <a:lnTo>
                    <a:pt x="4949" y="8768"/>
                  </a:lnTo>
                  <a:lnTo>
                    <a:pt x="5261" y="8457"/>
                  </a:lnTo>
                  <a:lnTo>
                    <a:pt x="5553" y="8106"/>
                  </a:lnTo>
                  <a:lnTo>
                    <a:pt x="5807" y="7716"/>
                  </a:lnTo>
                  <a:lnTo>
                    <a:pt x="6041" y="7307"/>
                  </a:lnTo>
                  <a:lnTo>
                    <a:pt x="6235" y="6878"/>
                  </a:lnTo>
                  <a:lnTo>
                    <a:pt x="6372" y="6430"/>
                  </a:lnTo>
                  <a:lnTo>
                    <a:pt x="6489" y="5963"/>
                  </a:lnTo>
                  <a:lnTo>
                    <a:pt x="6547" y="5456"/>
                  </a:lnTo>
                  <a:lnTo>
                    <a:pt x="6567" y="5203"/>
                  </a:lnTo>
                  <a:lnTo>
                    <a:pt x="6586" y="4950"/>
                  </a:lnTo>
                  <a:lnTo>
                    <a:pt x="6567" y="4696"/>
                  </a:lnTo>
                  <a:lnTo>
                    <a:pt x="6547" y="4443"/>
                  </a:lnTo>
                  <a:lnTo>
                    <a:pt x="6489" y="3956"/>
                  </a:lnTo>
                  <a:lnTo>
                    <a:pt x="6372" y="3488"/>
                  </a:lnTo>
                  <a:lnTo>
                    <a:pt x="6235" y="3021"/>
                  </a:lnTo>
                  <a:lnTo>
                    <a:pt x="6041" y="2592"/>
                  </a:lnTo>
                  <a:lnTo>
                    <a:pt x="5807" y="2183"/>
                  </a:lnTo>
                  <a:lnTo>
                    <a:pt x="5553" y="1813"/>
                  </a:lnTo>
                  <a:lnTo>
                    <a:pt x="5261" y="1462"/>
                  </a:lnTo>
                  <a:lnTo>
                    <a:pt x="4949" y="1131"/>
                  </a:lnTo>
                  <a:lnTo>
                    <a:pt x="4599" y="838"/>
                  </a:lnTo>
                  <a:lnTo>
                    <a:pt x="4229" y="605"/>
                  </a:lnTo>
                  <a:lnTo>
                    <a:pt x="3839" y="390"/>
                  </a:lnTo>
                  <a:lnTo>
                    <a:pt x="3644" y="293"/>
                  </a:lnTo>
                  <a:lnTo>
                    <a:pt x="3430" y="215"/>
                  </a:lnTo>
                  <a:lnTo>
                    <a:pt x="3215" y="157"/>
                  </a:lnTo>
                  <a:lnTo>
                    <a:pt x="3001" y="98"/>
                  </a:lnTo>
                  <a:lnTo>
                    <a:pt x="2787" y="59"/>
                  </a:lnTo>
                  <a:lnTo>
                    <a:pt x="2572" y="20"/>
                  </a:lnTo>
                  <a:lnTo>
                    <a:pt x="233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8"/>
            <p:cNvSpPr/>
            <p:nvPr/>
          </p:nvSpPr>
          <p:spPr>
            <a:xfrm>
              <a:off x="4043050" y="1767600"/>
              <a:ext cx="164675" cy="247950"/>
            </a:xfrm>
            <a:custGeom>
              <a:avLst/>
              <a:gdLst/>
              <a:ahLst/>
              <a:cxnLst/>
              <a:rect l="l" t="t" r="r" b="b"/>
              <a:pathLst>
                <a:path w="6587" h="9918" fill="none" extrusionOk="0">
                  <a:moveTo>
                    <a:pt x="6586" y="4950"/>
                  </a:moveTo>
                  <a:lnTo>
                    <a:pt x="6586" y="4950"/>
                  </a:lnTo>
                  <a:lnTo>
                    <a:pt x="6567" y="5203"/>
                  </a:lnTo>
                  <a:lnTo>
                    <a:pt x="6547" y="5456"/>
                  </a:lnTo>
                  <a:lnTo>
                    <a:pt x="6489" y="5963"/>
                  </a:lnTo>
                  <a:lnTo>
                    <a:pt x="6372" y="6430"/>
                  </a:lnTo>
                  <a:lnTo>
                    <a:pt x="6235" y="6878"/>
                  </a:lnTo>
                  <a:lnTo>
                    <a:pt x="6041" y="7307"/>
                  </a:lnTo>
                  <a:lnTo>
                    <a:pt x="5807" y="7716"/>
                  </a:lnTo>
                  <a:lnTo>
                    <a:pt x="5553" y="8106"/>
                  </a:lnTo>
                  <a:lnTo>
                    <a:pt x="5261" y="8457"/>
                  </a:lnTo>
                  <a:lnTo>
                    <a:pt x="4949" y="8768"/>
                  </a:lnTo>
                  <a:lnTo>
                    <a:pt x="4599" y="9061"/>
                  </a:lnTo>
                  <a:lnTo>
                    <a:pt x="4229" y="9314"/>
                  </a:lnTo>
                  <a:lnTo>
                    <a:pt x="3839" y="9528"/>
                  </a:lnTo>
                  <a:lnTo>
                    <a:pt x="3644" y="9606"/>
                  </a:lnTo>
                  <a:lnTo>
                    <a:pt x="3430" y="9684"/>
                  </a:lnTo>
                  <a:lnTo>
                    <a:pt x="3215" y="9762"/>
                  </a:lnTo>
                  <a:lnTo>
                    <a:pt x="3001" y="9801"/>
                  </a:lnTo>
                  <a:lnTo>
                    <a:pt x="2787" y="9860"/>
                  </a:lnTo>
                  <a:lnTo>
                    <a:pt x="2572" y="9879"/>
                  </a:lnTo>
                  <a:lnTo>
                    <a:pt x="2339" y="9898"/>
                  </a:lnTo>
                  <a:lnTo>
                    <a:pt x="2105" y="9918"/>
                  </a:lnTo>
                  <a:lnTo>
                    <a:pt x="2105" y="9918"/>
                  </a:lnTo>
                  <a:lnTo>
                    <a:pt x="1832" y="9898"/>
                  </a:lnTo>
                  <a:lnTo>
                    <a:pt x="1540" y="9879"/>
                  </a:lnTo>
                  <a:lnTo>
                    <a:pt x="1267" y="9821"/>
                  </a:lnTo>
                  <a:lnTo>
                    <a:pt x="1014" y="9762"/>
                  </a:lnTo>
                  <a:lnTo>
                    <a:pt x="741" y="9684"/>
                  </a:lnTo>
                  <a:lnTo>
                    <a:pt x="488" y="9567"/>
                  </a:lnTo>
                  <a:lnTo>
                    <a:pt x="234" y="9450"/>
                  </a:lnTo>
                  <a:lnTo>
                    <a:pt x="1" y="9333"/>
                  </a:lnTo>
                  <a:lnTo>
                    <a:pt x="1" y="9333"/>
                  </a:lnTo>
                  <a:lnTo>
                    <a:pt x="273" y="9294"/>
                  </a:lnTo>
                  <a:lnTo>
                    <a:pt x="527" y="9217"/>
                  </a:lnTo>
                  <a:lnTo>
                    <a:pt x="527" y="9217"/>
                  </a:lnTo>
                  <a:lnTo>
                    <a:pt x="799" y="9139"/>
                  </a:lnTo>
                  <a:lnTo>
                    <a:pt x="1053" y="9022"/>
                  </a:lnTo>
                  <a:lnTo>
                    <a:pt x="1053" y="9022"/>
                  </a:lnTo>
                  <a:lnTo>
                    <a:pt x="1306" y="8905"/>
                  </a:lnTo>
                  <a:lnTo>
                    <a:pt x="1540" y="8749"/>
                  </a:lnTo>
                  <a:lnTo>
                    <a:pt x="1754" y="8574"/>
                  </a:lnTo>
                  <a:lnTo>
                    <a:pt x="1968" y="8398"/>
                  </a:lnTo>
                  <a:lnTo>
                    <a:pt x="1968" y="8398"/>
                  </a:lnTo>
                  <a:lnTo>
                    <a:pt x="2163" y="8184"/>
                  </a:lnTo>
                  <a:lnTo>
                    <a:pt x="2339" y="7970"/>
                  </a:lnTo>
                  <a:lnTo>
                    <a:pt x="2495" y="7755"/>
                  </a:lnTo>
                  <a:lnTo>
                    <a:pt x="2650" y="7521"/>
                  </a:lnTo>
                  <a:lnTo>
                    <a:pt x="2650" y="7521"/>
                  </a:lnTo>
                  <a:lnTo>
                    <a:pt x="2787" y="7268"/>
                  </a:lnTo>
                  <a:lnTo>
                    <a:pt x="2923" y="6995"/>
                  </a:lnTo>
                  <a:lnTo>
                    <a:pt x="3040" y="6723"/>
                  </a:lnTo>
                  <a:lnTo>
                    <a:pt x="3137" y="6450"/>
                  </a:lnTo>
                  <a:lnTo>
                    <a:pt x="3215" y="6177"/>
                  </a:lnTo>
                  <a:lnTo>
                    <a:pt x="3274" y="5885"/>
                  </a:lnTo>
                  <a:lnTo>
                    <a:pt x="3332" y="5593"/>
                  </a:lnTo>
                  <a:lnTo>
                    <a:pt x="3371" y="5300"/>
                  </a:lnTo>
                  <a:lnTo>
                    <a:pt x="3371" y="5300"/>
                  </a:lnTo>
                  <a:lnTo>
                    <a:pt x="3391" y="5008"/>
                  </a:lnTo>
                  <a:lnTo>
                    <a:pt x="3391" y="4716"/>
                  </a:lnTo>
                  <a:lnTo>
                    <a:pt x="3391" y="4424"/>
                  </a:lnTo>
                  <a:lnTo>
                    <a:pt x="3371" y="4131"/>
                  </a:lnTo>
                  <a:lnTo>
                    <a:pt x="3371" y="4131"/>
                  </a:lnTo>
                  <a:lnTo>
                    <a:pt x="3332" y="3839"/>
                  </a:lnTo>
                  <a:lnTo>
                    <a:pt x="3274" y="3547"/>
                  </a:lnTo>
                  <a:lnTo>
                    <a:pt x="3196" y="3274"/>
                  </a:lnTo>
                  <a:lnTo>
                    <a:pt x="3118" y="3001"/>
                  </a:lnTo>
                  <a:lnTo>
                    <a:pt x="3118" y="3001"/>
                  </a:lnTo>
                  <a:lnTo>
                    <a:pt x="3021" y="2728"/>
                  </a:lnTo>
                  <a:lnTo>
                    <a:pt x="2904" y="2475"/>
                  </a:lnTo>
                  <a:lnTo>
                    <a:pt x="2767" y="2241"/>
                  </a:lnTo>
                  <a:lnTo>
                    <a:pt x="2611" y="2007"/>
                  </a:lnTo>
                  <a:lnTo>
                    <a:pt x="2611" y="2007"/>
                  </a:lnTo>
                  <a:lnTo>
                    <a:pt x="2436" y="1774"/>
                  </a:lnTo>
                  <a:lnTo>
                    <a:pt x="2261" y="1579"/>
                  </a:lnTo>
                  <a:lnTo>
                    <a:pt x="2066" y="1384"/>
                  </a:lnTo>
                  <a:lnTo>
                    <a:pt x="1852" y="1209"/>
                  </a:lnTo>
                  <a:lnTo>
                    <a:pt x="1852" y="1209"/>
                  </a:lnTo>
                  <a:lnTo>
                    <a:pt x="1618" y="1033"/>
                  </a:lnTo>
                  <a:lnTo>
                    <a:pt x="1364" y="897"/>
                  </a:lnTo>
                  <a:lnTo>
                    <a:pt x="1092" y="780"/>
                  </a:lnTo>
                  <a:lnTo>
                    <a:pt x="819" y="683"/>
                  </a:lnTo>
                  <a:lnTo>
                    <a:pt x="819" y="683"/>
                  </a:lnTo>
                  <a:lnTo>
                    <a:pt x="449" y="585"/>
                  </a:lnTo>
                  <a:lnTo>
                    <a:pt x="79" y="527"/>
                  </a:lnTo>
                  <a:lnTo>
                    <a:pt x="79" y="527"/>
                  </a:lnTo>
                  <a:lnTo>
                    <a:pt x="312" y="410"/>
                  </a:lnTo>
                  <a:lnTo>
                    <a:pt x="566" y="312"/>
                  </a:lnTo>
                  <a:lnTo>
                    <a:pt x="799" y="215"/>
                  </a:lnTo>
                  <a:lnTo>
                    <a:pt x="1053" y="137"/>
                  </a:lnTo>
                  <a:lnTo>
                    <a:pt x="1306" y="79"/>
                  </a:lnTo>
                  <a:lnTo>
                    <a:pt x="1579" y="40"/>
                  </a:lnTo>
                  <a:lnTo>
                    <a:pt x="1832" y="1"/>
                  </a:lnTo>
                  <a:lnTo>
                    <a:pt x="2105" y="1"/>
                  </a:lnTo>
                  <a:lnTo>
                    <a:pt x="2105" y="1"/>
                  </a:lnTo>
                  <a:lnTo>
                    <a:pt x="2339" y="1"/>
                  </a:lnTo>
                  <a:lnTo>
                    <a:pt x="2572" y="20"/>
                  </a:lnTo>
                  <a:lnTo>
                    <a:pt x="2787" y="59"/>
                  </a:lnTo>
                  <a:lnTo>
                    <a:pt x="3001" y="98"/>
                  </a:lnTo>
                  <a:lnTo>
                    <a:pt x="3215" y="157"/>
                  </a:lnTo>
                  <a:lnTo>
                    <a:pt x="3430" y="215"/>
                  </a:lnTo>
                  <a:lnTo>
                    <a:pt x="3644" y="293"/>
                  </a:lnTo>
                  <a:lnTo>
                    <a:pt x="3839" y="390"/>
                  </a:lnTo>
                  <a:lnTo>
                    <a:pt x="4229" y="605"/>
                  </a:lnTo>
                  <a:lnTo>
                    <a:pt x="4599" y="838"/>
                  </a:lnTo>
                  <a:lnTo>
                    <a:pt x="4949" y="1131"/>
                  </a:lnTo>
                  <a:lnTo>
                    <a:pt x="5261" y="1462"/>
                  </a:lnTo>
                  <a:lnTo>
                    <a:pt x="5553" y="1813"/>
                  </a:lnTo>
                  <a:lnTo>
                    <a:pt x="5807" y="2183"/>
                  </a:lnTo>
                  <a:lnTo>
                    <a:pt x="6041" y="2592"/>
                  </a:lnTo>
                  <a:lnTo>
                    <a:pt x="6235" y="3021"/>
                  </a:lnTo>
                  <a:lnTo>
                    <a:pt x="6372" y="3488"/>
                  </a:lnTo>
                  <a:lnTo>
                    <a:pt x="6489" y="3956"/>
                  </a:lnTo>
                  <a:lnTo>
                    <a:pt x="6547" y="4443"/>
                  </a:lnTo>
                  <a:lnTo>
                    <a:pt x="6567" y="4696"/>
                  </a:lnTo>
                  <a:lnTo>
                    <a:pt x="6586" y="49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3984125" y="1777825"/>
              <a:ext cx="163675" cy="227025"/>
            </a:xfrm>
            <a:custGeom>
              <a:avLst/>
              <a:gdLst/>
              <a:ahLst/>
              <a:cxnLst/>
              <a:rect l="l" t="t" r="r" b="b"/>
              <a:pathLst>
                <a:path w="6547" h="9081" extrusionOk="0">
                  <a:moveTo>
                    <a:pt x="2903" y="1"/>
                  </a:moveTo>
                  <a:lnTo>
                    <a:pt x="2650" y="20"/>
                  </a:lnTo>
                  <a:lnTo>
                    <a:pt x="2358" y="176"/>
                  </a:lnTo>
                  <a:lnTo>
                    <a:pt x="2085" y="352"/>
                  </a:lnTo>
                  <a:lnTo>
                    <a:pt x="1832" y="546"/>
                  </a:lnTo>
                  <a:lnTo>
                    <a:pt x="1578" y="761"/>
                  </a:lnTo>
                  <a:lnTo>
                    <a:pt x="1344" y="994"/>
                  </a:lnTo>
                  <a:lnTo>
                    <a:pt x="1130" y="1248"/>
                  </a:lnTo>
                  <a:lnTo>
                    <a:pt x="916" y="1521"/>
                  </a:lnTo>
                  <a:lnTo>
                    <a:pt x="740" y="1813"/>
                  </a:lnTo>
                  <a:lnTo>
                    <a:pt x="565" y="2125"/>
                  </a:lnTo>
                  <a:lnTo>
                    <a:pt x="429" y="2436"/>
                  </a:lnTo>
                  <a:lnTo>
                    <a:pt x="292" y="2748"/>
                  </a:lnTo>
                  <a:lnTo>
                    <a:pt x="195" y="3099"/>
                  </a:lnTo>
                  <a:lnTo>
                    <a:pt x="97" y="3449"/>
                  </a:lnTo>
                  <a:lnTo>
                    <a:pt x="39" y="3800"/>
                  </a:lnTo>
                  <a:lnTo>
                    <a:pt x="0" y="4170"/>
                  </a:lnTo>
                  <a:lnTo>
                    <a:pt x="0" y="4541"/>
                  </a:lnTo>
                  <a:lnTo>
                    <a:pt x="0" y="4911"/>
                  </a:lnTo>
                  <a:lnTo>
                    <a:pt x="39" y="5281"/>
                  </a:lnTo>
                  <a:lnTo>
                    <a:pt x="97" y="5651"/>
                  </a:lnTo>
                  <a:lnTo>
                    <a:pt x="195" y="5982"/>
                  </a:lnTo>
                  <a:lnTo>
                    <a:pt x="292" y="6333"/>
                  </a:lnTo>
                  <a:lnTo>
                    <a:pt x="409" y="6664"/>
                  </a:lnTo>
                  <a:lnTo>
                    <a:pt x="565" y="6976"/>
                  </a:lnTo>
                  <a:lnTo>
                    <a:pt x="721" y="7268"/>
                  </a:lnTo>
                  <a:lnTo>
                    <a:pt x="916" y="7561"/>
                  </a:lnTo>
                  <a:lnTo>
                    <a:pt x="1111" y="7833"/>
                  </a:lnTo>
                  <a:lnTo>
                    <a:pt x="1325" y="8087"/>
                  </a:lnTo>
                  <a:lnTo>
                    <a:pt x="1559" y="8320"/>
                  </a:lnTo>
                  <a:lnTo>
                    <a:pt x="1812" y="8535"/>
                  </a:lnTo>
                  <a:lnTo>
                    <a:pt x="2065" y="8730"/>
                  </a:lnTo>
                  <a:lnTo>
                    <a:pt x="2338" y="8905"/>
                  </a:lnTo>
                  <a:lnTo>
                    <a:pt x="2630" y="9061"/>
                  </a:lnTo>
                  <a:lnTo>
                    <a:pt x="2923" y="9080"/>
                  </a:lnTo>
                  <a:lnTo>
                    <a:pt x="3117" y="9080"/>
                  </a:lnTo>
                  <a:lnTo>
                    <a:pt x="3312" y="9061"/>
                  </a:lnTo>
                  <a:lnTo>
                    <a:pt x="3682" y="8983"/>
                  </a:lnTo>
                  <a:lnTo>
                    <a:pt x="3877" y="8924"/>
                  </a:lnTo>
                  <a:lnTo>
                    <a:pt x="4092" y="8847"/>
                  </a:lnTo>
                  <a:lnTo>
                    <a:pt x="4072" y="8847"/>
                  </a:lnTo>
                  <a:lnTo>
                    <a:pt x="4267" y="8749"/>
                  </a:lnTo>
                  <a:lnTo>
                    <a:pt x="4442" y="8652"/>
                  </a:lnTo>
                  <a:lnTo>
                    <a:pt x="4637" y="8535"/>
                  </a:lnTo>
                  <a:lnTo>
                    <a:pt x="4832" y="8398"/>
                  </a:lnTo>
                  <a:lnTo>
                    <a:pt x="5007" y="8243"/>
                  </a:lnTo>
                  <a:lnTo>
                    <a:pt x="5183" y="8087"/>
                  </a:lnTo>
                  <a:lnTo>
                    <a:pt x="5358" y="7892"/>
                  </a:lnTo>
                  <a:lnTo>
                    <a:pt x="5533" y="7697"/>
                  </a:lnTo>
                  <a:lnTo>
                    <a:pt x="5533" y="7677"/>
                  </a:lnTo>
                  <a:lnTo>
                    <a:pt x="5689" y="7444"/>
                  </a:lnTo>
                  <a:lnTo>
                    <a:pt x="5845" y="7210"/>
                  </a:lnTo>
                  <a:lnTo>
                    <a:pt x="6001" y="6937"/>
                  </a:lnTo>
                  <a:lnTo>
                    <a:pt x="6137" y="6645"/>
                  </a:lnTo>
                  <a:lnTo>
                    <a:pt x="6118" y="6664"/>
                  </a:lnTo>
                  <a:lnTo>
                    <a:pt x="6254" y="6333"/>
                  </a:lnTo>
                  <a:lnTo>
                    <a:pt x="6352" y="6002"/>
                  </a:lnTo>
                  <a:lnTo>
                    <a:pt x="6430" y="5651"/>
                  </a:lnTo>
                  <a:lnTo>
                    <a:pt x="6488" y="5300"/>
                  </a:lnTo>
                  <a:lnTo>
                    <a:pt x="6488" y="5320"/>
                  </a:lnTo>
                  <a:lnTo>
                    <a:pt x="6527" y="4930"/>
                  </a:lnTo>
                  <a:lnTo>
                    <a:pt x="6547" y="4541"/>
                  </a:lnTo>
                  <a:lnTo>
                    <a:pt x="6527" y="4151"/>
                  </a:lnTo>
                  <a:lnTo>
                    <a:pt x="6488" y="3761"/>
                  </a:lnTo>
                  <a:lnTo>
                    <a:pt x="6410" y="3313"/>
                  </a:lnTo>
                  <a:lnTo>
                    <a:pt x="6332" y="2982"/>
                  </a:lnTo>
                  <a:lnTo>
                    <a:pt x="6313" y="2923"/>
                  </a:lnTo>
                  <a:lnTo>
                    <a:pt x="6137" y="2436"/>
                  </a:lnTo>
                  <a:lnTo>
                    <a:pt x="6118" y="2397"/>
                  </a:lnTo>
                  <a:lnTo>
                    <a:pt x="6001" y="2164"/>
                  </a:lnTo>
                  <a:lnTo>
                    <a:pt x="5884" y="1930"/>
                  </a:lnTo>
                  <a:lnTo>
                    <a:pt x="5748" y="1696"/>
                  </a:lnTo>
                  <a:lnTo>
                    <a:pt x="5572" y="1462"/>
                  </a:lnTo>
                  <a:lnTo>
                    <a:pt x="5553" y="1423"/>
                  </a:lnTo>
                  <a:lnTo>
                    <a:pt x="5533" y="1404"/>
                  </a:lnTo>
                  <a:lnTo>
                    <a:pt x="5397" y="1228"/>
                  </a:lnTo>
                  <a:lnTo>
                    <a:pt x="5202" y="1033"/>
                  </a:lnTo>
                  <a:lnTo>
                    <a:pt x="5085" y="897"/>
                  </a:lnTo>
                  <a:lnTo>
                    <a:pt x="5066" y="878"/>
                  </a:lnTo>
                  <a:lnTo>
                    <a:pt x="4910" y="741"/>
                  </a:lnTo>
                  <a:lnTo>
                    <a:pt x="4832" y="683"/>
                  </a:lnTo>
                  <a:lnTo>
                    <a:pt x="4637" y="566"/>
                  </a:lnTo>
                  <a:lnTo>
                    <a:pt x="4481" y="449"/>
                  </a:lnTo>
                  <a:lnTo>
                    <a:pt x="4442" y="429"/>
                  </a:lnTo>
                  <a:lnTo>
                    <a:pt x="4403" y="410"/>
                  </a:lnTo>
                  <a:lnTo>
                    <a:pt x="4384" y="390"/>
                  </a:lnTo>
                  <a:lnTo>
                    <a:pt x="4364" y="371"/>
                  </a:lnTo>
                  <a:lnTo>
                    <a:pt x="4072" y="235"/>
                  </a:lnTo>
                  <a:lnTo>
                    <a:pt x="4033" y="235"/>
                  </a:lnTo>
                  <a:lnTo>
                    <a:pt x="4033" y="215"/>
                  </a:lnTo>
                  <a:lnTo>
                    <a:pt x="3994" y="215"/>
                  </a:lnTo>
                  <a:lnTo>
                    <a:pt x="3975" y="196"/>
                  </a:lnTo>
                  <a:lnTo>
                    <a:pt x="3936" y="196"/>
                  </a:lnTo>
                  <a:lnTo>
                    <a:pt x="3682" y="98"/>
                  </a:lnTo>
                  <a:lnTo>
                    <a:pt x="3429" y="59"/>
                  </a:lnTo>
                  <a:lnTo>
                    <a:pt x="3390" y="40"/>
                  </a:lnTo>
                  <a:lnTo>
                    <a:pt x="3371" y="40"/>
                  </a:lnTo>
                  <a:lnTo>
                    <a:pt x="3293" y="20"/>
                  </a:lnTo>
                  <a:lnTo>
                    <a:pt x="2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3984125" y="1777825"/>
              <a:ext cx="163675" cy="227025"/>
            </a:xfrm>
            <a:custGeom>
              <a:avLst/>
              <a:gdLst/>
              <a:ahLst/>
              <a:cxnLst/>
              <a:rect l="l" t="t" r="r" b="b"/>
              <a:pathLst>
                <a:path w="6547" h="9081" fill="none" extrusionOk="0">
                  <a:moveTo>
                    <a:pt x="2923" y="1"/>
                  </a:moveTo>
                  <a:lnTo>
                    <a:pt x="2923" y="1"/>
                  </a:lnTo>
                  <a:lnTo>
                    <a:pt x="3293" y="20"/>
                  </a:lnTo>
                  <a:lnTo>
                    <a:pt x="3293" y="20"/>
                  </a:lnTo>
                  <a:lnTo>
                    <a:pt x="3371" y="40"/>
                  </a:lnTo>
                  <a:lnTo>
                    <a:pt x="3371" y="40"/>
                  </a:lnTo>
                  <a:lnTo>
                    <a:pt x="3390" y="40"/>
                  </a:lnTo>
                  <a:lnTo>
                    <a:pt x="3390" y="40"/>
                  </a:lnTo>
                  <a:lnTo>
                    <a:pt x="3429" y="59"/>
                  </a:lnTo>
                  <a:lnTo>
                    <a:pt x="3429" y="59"/>
                  </a:lnTo>
                  <a:lnTo>
                    <a:pt x="3429" y="59"/>
                  </a:lnTo>
                  <a:lnTo>
                    <a:pt x="3682" y="98"/>
                  </a:lnTo>
                  <a:lnTo>
                    <a:pt x="3682" y="98"/>
                  </a:lnTo>
                  <a:lnTo>
                    <a:pt x="3936" y="196"/>
                  </a:lnTo>
                  <a:lnTo>
                    <a:pt x="3936" y="196"/>
                  </a:lnTo>
                  <a:lnTo>
                    <a:pt x="3936" y="196"/>
                  </a:lnTo>
                  <a:lnTo>
                    <a:pt x="3975" y="196"/>
                  </a:lnTo>
                  <a:lnTo>
                    <a:pt x="3994" y="215"/>
                  </a:lnTo>
                  <a:lnTo>
                    <a:pt x="3994" y="215"/>
                  </a:lnTo>
                  <a:lnTo>
                    <a:pt x="4033" y="215"/>
                  </a:lnTo>
                  <a:lnTo>
                    <a:pt x="4033" y="235"/>
                  </a:lnTo>
                  <a:lnTo>
                    <a:pt x="4033" y="235"/>
                  </a:lnTo>
                  <a:lnTo>
                    <a:pt x="4072" y="235"/>
                  </a:lnTo>
                  <a:lnTo>
                    <a:pt x="4072" y="235"/>
                  </a:lnTo>
                  <a:lnTo>
                    <a:pt x="4072" y="235"/>
                  </a:lnTo>
                  <a:lnTo>
                    <a:pt x="4072" y="235"/>
                  </a:lnTo>
                  <a:lnTo>
                    <a:pt x="4072" y="235"/>
                  </a:lnTo>
                  <a:lnTo>
                    <a:pt x="4364" y="371"/>
                  </a:lnTo>
                  <a:lnTo>
                    <a:pt x="4384" y="390"/>
                  </a:lnTo>
                  <a:lnTo>
                    <a:pt x="4403" y="410"/>
                  </a:lnTo>
                  <a:lnTo>
                    <a:pt x="4442" y="429"/>
                  </a:lnTo>
                  <a:lnTo>
                    <a:pt x="4442" y="429"/>
                  </a:lnTo>
                  <a:lnTo>
                    <a:pt x="4481" y="449"/>
                  </a:lnTo>
                  <a:lnTo>
                    <a:pt x="4481" y="449"/>
                  </a:lnTo>
                  <a:lnTo>
                    <a:pt x="4637" y="566"/>
                  </a:lnTo>
                  <a:lnTo>
                    <a:pt x="4637" y="566"/>
                  </a:lnTo>
                  <a:lnTo>
                    <a:pt x="4832" y="683"/>
                  </a:lnTo>
                  <a:lnTo>
                    <a:pt x="4832" y="683"/>
                  </a:lnTo>
                  <a:lnTo>
                    <a:pt x="4832" y="683"/>
                  </a:lnTo>
                  <a:lnTo>
                    <a:pt x="4832" y="683"/>
                  </a:lnTo>
                  <a:lnTo>
                    <a:pt x="4832" y="683"/>
                  </a:lnTo>
                  <a:lnTo>
                    <a:pt x="4832" y="683"/>
                  </a:lnTo>
                  <a:lnTo>
                    <a:pt x="4832" y="683"/>
                  </a:lnTo>
                  <a:lnTo>
                    <a:pt x="4910" y="741"/>
                  </a:lnTo>
                  <a:lnTo>
                    <a:pt x="4910" y="741"/>
                  </a:lnTo>
                  <a:lnTo>
                    <a:pt x="5066" y="878"/>
                  </a:lnTo>
                  <a:lnTo>
                    <a:pt x="5066" y="878"/>
                  </a:lnTo>
                  <a:lnTo>
                    <a:pt x="5066" y="878"/>
                  </a:lnTo>
                  <a:lnTo>
                    <a:pt x="5085" y="897"/>
                  </a:lnTo>
                  <a:lnTo>
                    <a:pt x="5085" y="897"/>
                  </a:lnTo>
                  <a:lnTo>
                    <a:pt x="5202" y="1033"/>
                  </a:lnTo>
                  <a:lnTo>
                    <a:pt x="5202" y="1033"/>
                  </a:lnTo>
                  <a:lnTo>
                    <a:pt x="5397" y="1228"/>
                  </a:lnTo>
                  <a:lnTo>
                    <a:pt x="5397" y="1228"/>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33" y="1404"/>
                  </a:lnTo>
                  <a:lnTo>
                    <a:pt x="5553" y="1423"/>
                  </a:lnTo>
                  <a:lnTo>
                    <a:pt x="5533" y="1404"/>
                  </a:lnTo>
                  <a:lnTo>
                    <a:pt x="5553" y="1423"/>
                  </a:lnTo>
                  <a:lnTo>
                    <a:pt x="5553" y="1423"/>
                  </a:lnTo>
                  <a:lnTo>
                    <a:pt x="5553" y="1423"/>
                  </a:lnTo>
                  <a:lnTo>
                    <a:pt x="5553" y="1423"/>
                  </a:lnTo>
                  <a:lnTo>
                    <a:pt x="5572" y="1462"/>
                  </a:lnTo>
                  <a:lnTo>
                    <a:pt x="5572" y="1462"/>
                  </a:lnTo>
                  <a:lnTo>
                    <a:pt x="5748" y="1696"/>
                  </a:lnTo>
                  <a:lnTo>
                    <a:pt x="5748" y="1696"/>
                  </a:lnTo>
                  <a:lnTo>
                    <a:pt x="5884" y="1930"/>
                  </a:lnTo>
                  <a:lnTo>
                    <a:pt x="5884" y="1930"/>
                  </a:lnTo>
                  <a:lnTo>
                    <a:pt x="6001" y="2164"/>
                  </a:lnTo>
                  <a:lnTo>
                    <a:pt x="6118" y="2397"/>
                  </a:lnTo>
                  <a:lnTo>
                    <a:pt x="6118" y="2397"/>
                  </a:lnTo>
                  <a:lnTo>
                    <a:pt x="6118" y="2397"/>
                  </a:lnTo>
                  <a:lnTo>
                    <a:pt x="6118" y="2397"/>
                  </a:lnTo>
                  <a:lnTo>
                    <a:pt x="6137" y="2436"/>
                  </a:lnTo>
                  <a:lnTo>
                    <a:pt x="6137" y="2456"/>
                  </a:lnTo>
                  <a:lnTo>
                    <a:pt x="6137" y="2436"/>
                  </a:lnTo>
                  <a:lnTo>
                    <a:pt x="6137" y="2436"/>
                  </a:lnTo>
                  <a:lnTo>
                    <a:pt x="6137" y="2436"/>
                  </a:lnTo>
                  <a:lnTo>
                    <a:pt x="6313" y="2923"/>
                  </a:lnTo>
                  <a:lnTo>
                    <a:pt x="6332" y="2982"/>
                  </a:lnTo>
                  <a:lnTo>
                    <a:pt x="6332" y="2982"/>
                  </a:lnTo>
                  <a:lnTo>
                    <a:pt x="6410" y="3313"/>
                  </a:lnTo>
                  <a:lnTo>
                    <a:pt x="6410" y="3313"/>
                  </a:lnTo>
                  <a:lnTo>
                    <a:pt x="6488" y="3761"/>
                  </a:lnTo>
                  <a:lnTo>
                    <a:pt x="6488" y="3781"/>
                  </a:lnTo>
                  <a:lnTo>
                    <a:pt x="6488" y="3761"/>
                  </a:lnTo>
                  <a:lnTo>
                    <a:pt x="6488" y="3761"/>
                  </a:lnTo>
                  <a:lnTo>
                    <a:pt x="6488" y="3761"/>
                  </a:lnTo>
                  <a:lnTo>
                    <a:pt x="6527" y="4151"/>
                  </a:lnTo>
                  <a:lnTo>
                    <a:pt x="6547" y="4541"/>
                  </a:lnTo>
                  <a:lnTo>
                    <a:pt x="6547" y="4541"/>
                  </a:lnTo>
                  <a:lnTo>
                    <a:pt x="6527" y="4930"/>
                  </a:lnTo>
                  <a:lnTo>
                    <a:pt x="6488" y="5320"/>
                  </a:lnTo>
                  <a:lnTo>
                    <a:pt x="6488" y="5320"/>
                  </a:lnTo>
                  <a:lnTo>
                    <a:pt x="6488" y="5300"/>
                  </a:lnTo>
                  <a:lnTo>
                    <a:pt x="6488" y="5300"/>
                  </a:lnTo>
                  <a:lnTo>
                    <a:pt x="6430" y="5651"/>
                  </a:lnTo>
                  <a:lnTo>
                    <a:pt x="6352" y="6002"/>
                  </a:lnTo>
                  <a:lnTo>
                    <a:pt x="6352" y="6002"/>
                  </a:lnTo>
                  <a:lnTo>
                    <a:pt x="6254" y="6333"/>
                  </a:lnTo>
                  <a:lnTo>
                    <a:pt x="6118" y="6664"/>
                  </a:lnTo>
                  <a:lnTo>
                    <a:pt x="6118" y="6664"/>
                  </a:lnTo>
                  <a:lnTo>
                    <a:pt x="6118" y="6664"/>
                  </a:lnTo>
                  <a:lnTo>
                    <a:pt x="6137" y="6645"/>
                  </a:lnTo>
                  <a:lnTo>
                    <a:pt x="6137" y="6645"/>
                  </a:lnTo>
                  <a:lnTo>
                    <a:pt x="6001" y="6937"/>
                  </a:lnTo>
                  <a:lnTo>
                    <a:pt x="5845" y="7210"/>
                  </a:lnTo>
                  <a:lnTo>
                    <a:pt x="5845" y="7210"/>
                  </a:lnTo>
                  <a:lnTo>
                    <a:pt x="5689" y="7444"/>
                  </a:lnTo>
                  <a:lnTo>
                    <a:pt x="5533" y="7677"/>
                  </a:lnTo>
                  <a:lnTo>
                    <a:pt x="5533" y="7677"/>
                  </a:lnTo>
                  <a:lnTo>
                    <a:pt x="5533" y="7677"/>
                  </a:lnTo>
                  <a:lnTo>
                    <a:pt x="5533" y="7677"/>
                  </a:lnTo>
                  <a:lnTo>
                    <a:pt x="5533" y="7697"/>
                  </a:lnTo>
                  <a:lnTo>
                    <a:pt x="5533" y="7697"/>
                  </a:lnTo>
                  <a:lnTo>
                    <a:pt x="5533" y="7697"/>
                  </a:lnTo>
                  <a:lnTo>
                    <a:pt x="5533" y="7697"/>
                  </a:lnTo>
                  <a:lnTo>
                    <a:pt x="5533" y="7697"/>
                  </a:lnTo>
                  <a:lnTo>
                    <a:pt x="5533" y="7697"/>
                  </a:lnTo>
                  <a:lnTo>
                    <a:pt x="5533" y="7697"/>
                  </a:lnTo>
                  <a:lnTo>
                    <a:pt x="5358" y="7892"/>
                  </a:lnTo>
                  <a:lnTo>
                    <a:pt x="5183" y="8087"/>
                  </a:lnTo>
                  <a:lnTo>
                    <a:pt x="5183" y="8087"/>
                  </a:lnTo>
                  <a:lnTo>
                    <a:pt x="5007" y="8243"/>
                  </a:lnTo>
                  <a:lnTo>
                    <a:pt x="4832" y="8398"/>
                  </a:lnTo>
                  <a:lnTo>
                    <a:pt x="4832" y="8398"/>
                  </a:lnTo>
                  <a:lnTo>
                    <a:pt x="4832" y="8398"/>
                  </a:lnTo>
                  <a:lnTo>
                    <a:pt x="4832" y="8398"/>
                  </a:lnTo>
                  <a:lnTo>
                    <a:pt x="4832" y="8398"/>
                  </a:lnTo>
                  <a:lnTo>
                    <a:pt x="4832" y="8398"/>
                  </a:lnTo>
                  <a:lnTo>
                    <a:pt x="4637" y="8535"/>
                  </a:lnTo>
                  <a:lnTo>
                    <a:pt x="4442" y="8652"/>
                  </a:lnTo>
                  <a:lnTo>
                    <a:pt x="4442" y="8652"/>
                  </a:lnTo>
                  <a:lnTo>
                    <a:pt x="4267" y="8749"/>
                  </a:lnTo>
                  <a:lnTo>
                    <a:pt x="4072" y="8847"/>
                  </a:lnTo>
                  <a:lnTo>
                    <a:pt x="4092" y="8847"/>
                  </a:lnTo>
                  <a:lnTo>
                    <a:pt x="4092" y="8847"/>
                  </a:lnTo>
                  <a:lnTo>
                    <a:pt x="3877" y="8924"/>
                  </a:lnTo>
                  <a:lnTo>
                    <a:pt x="3682" y="8983"/>
                  </a:lnTo>
                  <a:lnTo>
                    <a:pt x="3682" y="8983"/>
                  </a:lnTo>
                  <a:lnTo>
                    <a:pt x="3312" y="9061"/>
                  </a:lnTo>
                  <a:lnTo>
                    <a:pt x="3312" y="9061"/>
                  </a:lnTo>
                  <a:lnTo>
                    <a:pt x="3312" y="9061"/>
                  </a:lnTo>
                  <a:lnTo>
                    <a:pt x="3117" y="9080"/>
                  </a:lnTo>
                  <a:lnTo>
                    <a:pt x="2923" y="9080"/>
                  </a:lnTo>
                  <a:lnTo>
                    <a:pt x="2923" y="9080"/>
                  </a:lnTo>
                  <a:lnTo>
                    <a:pt x="2630" y="9061"/>
                  </a:lnTo>
                  <a:lnTo>
                    <a:pt x="2630" y="9061"/>
                  </a:lnTo>
                  <a:lnTo>
                    <a:pt x="2338" y="8905"/>
                  </a:lnTo>
                  <a:lnTo>
                    <a:pt x="2065" y="8730"/>
                  </a:lnTo>
                  <a:lnTo>
                    <a:pt x="1812" y="8535"/>
                  </a:lnTo>
                  <a:lnTo>
                    <a:pt x="1559" y="8320"/>
                  </a:lnTo>
                  <a:lnTo>
                    <a:pt x="1325" y="8087"/>
                  </a:lnTo>
                  <a:lnTo>
                    <a:pt x="1111" y="7833"/>
                  </a:lnTo>
                  <a:lnTo>
                    <a:pt x="916" y="7561"/>
                  </a:lnTo>
                  <a:lnTo>
                    <a:pt x="721" y="7268"/>
                  </a:lnTo>
                  <a:lnTo>
                    <a:pt x="565" y="6976"/>
                  </a:lnTo>
                  <a:lnTo>
                    <a:pt x="409" y="6664"/>
                  </a:lnTo>
                  <a:lnTo>
                    <a:pt x="292" y="6333"/>
                  </a:lnTo>
                  <a:lnTo>
                    <a:pt x="195" y="5982"/>
                  </a:lnTo>
                  <a:lnTo>
                    <a:pt x="97" y="5651"/>
                  </a:lnTo>
                  <a:lnTo>
                    <a:pt x="39" y="5281"/>
                  </a:lnTo>
                  <a:lnTo>
                    <a:pt x="0" y="4911"/>
                  </a:lnTo>
                  <a:lnTo>
                    <a:pt x="0" y="4541"/>
                  </a:lnTo>
                  <a:lnTo>
                    <a:pt x="0" y="4541"/>
                  </a:lnTo>
                  <a:lnTo>
                    <a:pt x="0" y="4170"/>
                  </a:lnTo>
                  <a:lnTo>
                    <a:pt x="39" y="3800"/>
                  </a:lnTo>
                  <a:lnTo>
                    <a:pt x="97" y="3449"/>
                  </a:lnTo>
                  <a:lnTo>
                    <a:pt x="195" y="3099"/>
                  </a:lnTo>
                  <a:lnTo>
                    <a:pt x="292" y="2748"/>
                  </a:lnTo>
                  <a:lnTo>
                    <a:pt x="429" y="2436"/>
                  </a:lnTo>
                  <a:lnTo>
                    <a:pt x="565" y="2125"/>
                  </a:lnTo>
                  <a:lnTo>
                    <a:pt x="740" y="1813"/>
                  </a:lnTo>
                  <a:lnTo>
                    <a:pt x="916" y="1521"/>
                  </a:lnTo>
                  <a:lnTo>
                    <a:pt x="1130" y="1248"/>
                  </a:lnTo>
                  <a:lnTo>
                    <a:pt x="1344" y="994"/>
                  </a:lnTo>
                  <a:lnTo>
                    <a:pt x="1578" y="761"/>
                  </a:lnTo>
                  <a:lnTo>
                    <a:pt x="1832" y="546"/>
                  </a:lnTo>
                  <a:lnTo>
                    <a:pt x="2085" y="352"/>
                  </a:lnTo>
                  <a:lnTo>
                    <a:pt x="2358" y="176"/>
                  </a:lnTo>
                  <a:lnTo>
                    <a:pt x="2650" y="20"/>
                  </a:lnTo>
                  <a:lnTo>
                    <a:pt x="2650" y="20"/>
                  </a:lnTo>
                  <a:lnTo>
                    <a:pt x="2903" y="1"/>
                  </a:lnTo>
                  <a:lnTo>
                    <a:pt x="29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4137050" y="194442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4104925" y="1987775"/>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4112225" y="1876725"/>
              <a:ext cx="68225" cy="28275"/>
            </a:xfrm>
            <a:custGeom>
              <a:avLst/>
              <a:gdLst/>
              <a:ahLst/>
              <a:cxnLst/>
              <a:rect l="l" t="t" r="r" b="b"/>
              <a:pathLst>
                <a:path w="2729" h="1131" extrusionOk="0">
                  <a:moveTo>
                    <a:pt x="1364" y="0"/>
                  </a:moveTo>
                  <a:lnTo>
                    <a:pt x="1091" y="20"/>
                  </a:lnTo>
                  <a:lnTo>
                    <a:pt x="838" y="39"/>
                  </a:lnTo>
                  <a:lnTo>
                    <a:pt x="604" y="97"/>
                  </a:lnTo>
                  <a:lnTo>
                    <a:pt x="409" y="175"/>
                  </a:lnTo>
                  <a:lnTo>
                    <a:pt x="234" y="253"/>
                  </a:lnTo>
                  <a:lnTo>
                    <a:pt x="117" y="351"/>
                  </a:lnTo>
                  <a:lnTo>
                    <a:pt x="39" y="448"/>
                  </a:lnTo>
                  <a:lnTo>
                    <a:pt x="20" y="507"/>
                  </a:lnTo>
                  <a:lnTo>
                    <a:pt x="0" y="565"/>
                  </a:lnTo>
                  <a:lnTo>
                    <a:pt x="20" y="624"/>
                  </a:lnTo>
                  <a:lnTo>
                    <a:pt x="39" y="682"/>
                  </a:lnTo>
                  <a:lnTo>
                    <a:pt x="117" y="779"/>
                  </a:lnTo>
                  <a:lnTo>
                    <a:pt x="234" y="877"/>
                  </a:lnTo>
                  <a:lnTo>
                    <a:pt x="409" y="974"/>
                  </a:lnTo>
                  <a:lnTo>
                    <a:pt x="604" y="1033"/>
                  </a:lnTo>
                  <a:lnTo>
                    <a:pt x="838" y="1091"/>
                  </a:lnTo>
                  <a:lnTo>
                    <a:pt x="1091" y="1111"/>
                  </a:lnTo>
                  <a:lnTo>
                    <a:pt x="1364" y="1130"/>
                  </a:lnTo>
                  <a:lnTo>
                    <a:pt x="1637" y="1111"/>
                  </a:lnTo>
                  <a:lnTo>
                    <a:pt x="1890" y="1091"/>
                  </a:lnTo>
                  <a:lnTo>
                    <a:pt x="2124" y="1033"/>
                  </a:lnTo>
                  <a:lnTo>
                    <a:pt x="2319" y="974"/>
                  </a:lnTo>
                  <a:lnTo>
                    <a:pt x="2494" y="877"/>
                  </a:lnTo>
                  <a:lnTo>
                    <a:pt x="2611" y="779"/>
                  </a:lnTo>
                  <a:lnTo>
                    <a:pt x="2689" y="682"/>
                  </a:lnTo>
                  <a:lnTo>
                    <a:pt x="2709" y="624"/>
                  </a:lnTo>
                  <a:lnTo>
                    <a:pt x="2728" y="565"/>
                  </a:lnTo>
                  <a:lnTo>
                    <a:pt x="2709" y="507"/>
                  </a:lnTo>
                  <a:lnTo>
                    <a:pt x="2689" y="448"/>
                  </a:lnTo>
                  <a:lnTo>
                    <a:pt x="2611" y="351"/>
                  </a:lnTo>
                  <a:lnTo>
                    <a:pt x="2494" y="253"/>
                  </a:lnTo>
                  <a:lnTo>
                    <a:pt x="2319" y="175"/>
                  </a:lnTo>
                  <a:lnTo>
                    <a:pt x="2124" y="97"/>
                  </a:lnTo>
                  <a:lnTo>
                    <a:pt x="1890" y="39"/>
                  </a:lnTo>
                  <a:lnTo>
                    <a:pt x="1637" y="20"/>
                  </a:lnTo>
                  <a:lnTo>
                    <a:pt x="1364"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8"/>
            <p:cNvSpPr/>
            <p:nvPr/>
          </p:nvSpPr>
          <p:spPr>
            <a:xfrm>
              <a:off x="4112225" y="1876725"/>
              <a:ext cx="68225" cy="28275"/>
            </a:xfrm>
            <a:custGeom>
              <a:avLst/>
              <a:gdLst/>
              <a:ahLst/>
              <a:cxnLst/>
              <a:rect l="l" t="t" r="r" b="b"/>
              <a:pathLst>
                <a:path w="2729" h="1131" fill="none" extrusionOk="0">
                  <a:moveTo>
                    <a:pt x="2728" y="565"/>
                  </a:moveTo>
                  <a:lnTo>
                    <a:pt x="2728" y="565"/>
                  </a:lnTo>
                  <a:lnTo>
                    <a:pt x="2709" y="624"/>
                  </a:lnTo>
                  <a:lnTo>
                    <a:pt x="2689" y="682"/>
                  </a:lnTo>
                  <a:lnTo>
                    <a:pt x="2611" y="779"/>
                  </a:lnTo>
                  <a:lnTo>
                    <a:pt x="2494" y="877"/>
                  </a:lnTo>
                  <a:lnTo>
                    <a:pt x="2319" y="974"/>
                  </a:lnTo>
                  <a:lnTo>
                    <a:pt x="2124" y="1033"/>
                  </a:lnTo>
                  <a:lnTo>
                    <a:pt x="1890" y="1091"/>
                  </a:lnTo>
                  <a:lnTo>
                    <a:pt x="1637" y="1111"/>
                  </a:lnTo>
                  <a:lnTo>
                    <a:pt x="1364" y="1130"/>
                  </a:lnTo>
                  <a:lnTo>
                    <a:pt x="1364" y="1130"/>
                  </a:lnTo>
                  <a:lnTo>
                    <a:pt x="1091" y="1111"/>
                  </a:lnTo>
                  <a:lnTo>
                    <a:pt x="838" y="1091"/>
                  </a:lnTo>
                  <a:lnTo>
                    <a:pt x="604" y="1033"/>
                  </a:lnTo>
                  <a:lnTo>
                    <a:pt x="409" y="974"/>
                  </a:lnTo>
                  <a:lnTo>
                    <a:pt x="234" y="877"/>
                  </a:lnTo>
                  <a:lnTo>
                    <a:pt x="117" y="779"/>
                  </a:lnTo>
                  <a:lnTo>
                    <a:pt x="39" y="682"/>
                  </a:lnTo>
                  <a:lnTo>
                    <a:pt x="20" y="624"/>
                  </a:lnTo>
                  <a:lnTo>
                    <a:pt x="0" y="565"/>
                  </a:lnTo>
                  <a:lnTo>
                    <a:pt x="0" y="565"/>
                  </a:lnTo>
                  <a:lnTo>
                    <a:pt x="20" y="507"/>
                  </a:lnTo>
                  <a:lnTo>
                    <a:pt x="39" y="448"/>
                  </a:lnTo>
                  <a:lnTo>
                    <a:pt x="117" y="351"/>
                  </a:lnTo>
                  <a:lnTo>
                    <a:pt x="234" y="253"/>
                  </a:lnTo>
                  <a:lnTo>
                    <a:pt x="409" y="175"/>
                  </a:lnTo>
                  <a:lnTo>
                    <a:pt x="604" y="97"/>
                  </a:lnTo>
                  <a:lnTo>
                    <a:pt x="838" y="39"/>
                  </a:lnTo>
                  <a:lnTo>
                    <a:pt x="1091" y="20"/>
                  </a:lnTo>
                  <a:lnTo>
                    <a:pt x="1364" y="0"/>
                  </a:lnTo>
                  <a:lnTo>
                    <a:pt x="1364" y="0"/>
                  </a:lnTo>
                  <a:lnTo>
                    <a:pt x="1637" y="20"/>
                  </a:lnTo>
                  <a:lnTo>
                    <a:pt x="1890" y="39"/>
                  </a:lnTo>
                  <a:lnTo>
                    <a:pt x="2124" y="97"/>
                  </a:lnTo>
                  <a:lnTo>
                    <a:pt x="2319" y="175"/>
                  </a:lnTo>
                  <a:lnTo>
                    <a:pt x="2494" y="253"/>
                  </a:lnTo>
                  <a:lnTo>
                    <a:pt x="2611" y="351"/>
                  </a:lnTo>
                  <a:lnTo>
                    <a:pt x="2689" y="448"/>
                  </a:lnTo>
                  <a:lnTo>
                    <a:pt x="2709" y="507"/>
                  </a:lnTo>
                  <a:lnTo>
                    <a:pt x="2728" y="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8"/>
            <p:cNvSpPr/>
            <p:nvPr/>
          </p:nvSpPr>
          <p:spPr>
            <a:xfrm>
              <a:off x="4253975" y="1946850"/>
              <a:ext cx="124700" cy="66775"/>
            </a:xfrm>
            <a:custGeom>
              <a:avLst/>
              <a:gdLst/>
              <a:ahLst/>
              <a:cxnLst/>
              <a:rect l="l" t="t" r="r" b="b"/>
              <a:pathLst>
                <a:path w="4988" h="2671" extrusionOk="0">
                  <a:moveTo>
                    <a:pt x="2591" y="1"/>
                  </a:moveTo>
                  <a:lnTo>
                    <a:pt x="2377" y="20"/>
                  </a:lnTo>
                  <a:lnTo>
                    <a:pt x="2182" y="40"/>
                  </a:lnTo>
                  <a:lnTo>
                    <a:pt x="1968" y="59"/>
                  </a:lnTo>
                  <a:lnTo>
                    <a:pt x="1773" y="118"/>
                  </a:lnTo>
                  <a:lnTo>
                    <a:pt x="1578" y="176"/>
                  </a:lnTo>
                  <a:lnTo>
                    <a:pt x="1403" y="235"/>
                  </a:lnTo>
                  <a:lnTo>
                    <a:pt x="1228" y="312"/>
                  </a:lnTo>
                  <a:lnTo>
                    <a:pt x="1052" y="410"/>
                  </a:lnTo>
                  <a:lnTo>
                    <a:pt x="877" y="527"/>
                  </a:lnTo>
                  <a:lnTo>
                    <a:pt x="604" y="741"/>
                  </a:lnTo>
                  <a:lnTo>
                    <a:pt x="370" y="975"/>
                  </a:lnTo>
                  <a:lnTo>
                    <a:pt x="273" y="1111"/>
                  </a:lnTo>
                  <a:lnTo>
                    <a:pt x="175" y="1267"/>
                  </a:lnTo>
                  <a:lnTo>
                    <a:pt x="98" y="1423"/>
                  </a:lnTo>
                  <a:lnTo>
                    <a:pt x="20" y="1579"/>
                  </a:lnTo>
                  <a:lnTo>
                    <a:pt x="0" y="1657"/>
                  </a:lnTo>
                  <a:lnTo>
                    <a:pt x="20" y="1715"/>
                  </a:lnTo>
                  <a:lnTo>
                    <a:pt x="175" y="1949"/>
                  </a:lnTo>
                  <a:lnTo>
                    <a:pt x="273" y="2047"/>
                  </a:lnTo>
                  <a:lnTo>
                    <a:pt x="370" y="2144"/>
                  </a:lnTo>
                  <a:lnTo>
                    <a:pt x="604" y="2300"/>
                  </a:lnTo>
                  <a:lnTo>
                    <a:pt x="857" y="2417"/>
                  </a:lnTo>
                  <a:lnTo>
                    <a:pt x="1130" y="2514"/>
                  </a:lnTo>
                  <a:lnTo>
                    <a:pt x="1422" y="2592"/>
                  </a:lnTo>
                  <a:lnTo>
                    <a:pt x="1715" y="2631"/>
                  </a:lnTo>
                  <a:lnTo>
                    <a:pt x="2065" y="2670"/>
                  </a:lnTo>
                  <a:lnTo>
                    <a:pt x="2221" y="2670"/>
                  </a:lnTo>
                  <a:lnTo>
                    <a:pt x="2494" y="2651"/>
                  </a:lnTo>
                  <a:lnTo>
                    <a:pt x="2767" y="2631"/>
                  </a:lnTo>
                  <a:lnTo>
                    <a:pt x="3040" y="2592"/>
                  </a:lnTo>
                  <a:lnTo>
                    <a:pt x="3332" y="2553"/>
                  </a:lnTo>
                  <a:lnTo>
                    <a:pt x="3624" y="2475"/>
                  </a:lnTo>
                  <a:lnTo>
                    <a:pt x="3897" y="2397"/>
                  </a:lnTo>
                  <a:lnTo>
                    <a:pt x="4170" y="2300"/>
                  </a:lnTo>
                  <a:lnTo>
                    <a:pt x="4403" y="2202"/>
                  </a:lnTo>
                  <a:lnTo>
                    <a:pt x="4559" y="2124"/>
                  </a:lnTo>
                  <a:lnTo>
                    <a:pt x="4676" y="2047"/>
                  </a:lnTo>
                  <a:lnTo>
                    <a:pt x="4813" y="1930"/>
                  </a:lnTo>
                  <a:lnTo>
                    <a:pt x="4910" y="1793"/>
                  </a:lnTo>
                  <a:lnTo>
                    <a:pt x="4969" y="1676"/>
                  </a:lnTo>
                  <a:lnTo>
                    <a:pt x="4988" y="1520"/>
                  </a:lnTo>
                  <a:lnTo>
                    <a:pt x="4988" y="1404"/>
                  </a:lnTo>
                  <a:lnTo>
                    <a:pt x="4949" y="1248"/>
                  </a:lnTo>
                  <a:lnTo>
                    <a:pt x="4891" y="1111"/>
                  </a:lnTo>
                  <a:lnTo>
                    <a:pt x="4813" y="975"/>
                  </a:lnTo>
                  <a:lnTo>
                    <a:pt x="4715" y="858"/>
                  </a:lnTo>
                  <a:lnTo>
                    <a:pt x="4579" y="722"/>
                  </a:lnTo>
                  <a:lnTo>
                    <a:pt x="4442" y="605"/>
                  </a:lnTo>
                  <a:lnTo>
                    <a:pt x="4306" y="507"/>
                  </a:lnTo>
                  <a:lnTo>
                    <a:pt x="4150" y="410"/>
                  </a:lnTo>
                  <a:lnTo>
                    <a:pt x="3975" y="312"/>
                  </a:lnTo>
                  <a:lnTo>
                    <a:pt x="3644" y="176"/>
                  </a:lnTo>
                  <a:lnTo>
                    <a:pt x="3312" y="79"/>
                  </a:lnTo>
                  <a:lnTo>
                    <a:pt x="2962" y="20"/>
                  </a:lnTo>
                  <a:lnTo>
                    <a:pt x="25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8"/>
            <p:cNvSpPr/>
            <p:nvPr/>
          </p:nvSpPr>
          <p:spPr>
            <a:xfrm>
              <a:off x="4253975" y="1946850"/>
              <a:ext cx="124700" cy="66775"/>
            </a:xfrm>
            <a:custGeom>
              <a:avLst/>
              <a:gdLst/>
              <a:ahLst/>
              <a:cxnLst/>
              <a:rect l="l" t="t" r="r" b="b"/>
              <a:pathLst>
                <a:path w="4988" h="2671" fill="none" extrusionOk="0">
                  <a:moveTo>
                    <a:pt x="2591" y="1"/>
                  </a:moveTo>
                  <a:lnTo>
                    <a:pt x="2591" y="1"/>
                  </a:lnTo>
                  <a:lnTo>
                    <a:pt x="2377" y="20"/>
                  </a:lnTo>
                  <a:lnTo>
                    <a:pt x="2377" y="20"/>
                  </a:lnTo>
                  <a:lnTo>
                    <a:pt x="2182" y="40"/>
                  </a:lnTo>
                  <a:lnTo>
                    <a:pt x="1968" y="59"/>
                  </a:lnTo>
                  <a:lnTo>
                    <a:pt x="1773" y="118"/>
                  </a:lnTo>
                  <a:lnTo>
                    <a:pt x="1578" y="176"/>
                  </a:lnTo>
                  <a:lnTo>
                    <a:pt x="1578" y="176"/>
                  </a:lnTo>
                  <a:lnTo>
                    <a:pt x="1403" y="235"/>
                  </a:lnTo>
                  <a:lnTo>
                    <a:pt x="1228" y="312"/>
                  </a:lnTo>
                  <a:lnTo>
                    <a:pt x="1052" y="410"/>
                  </a:lnTo>
                  <a:lnTo>
                    <a:pt x="877" y="527"/>
                  </a:lnTo>
                  <a:lnTo>
                    <a:pt x="877" y="527"/>
                  </a:lnTo>
                  <a:lnTo>
                    <a:pt x="604" y="741"/>
                  </a:lnTo>
                  <a:lnTo>
                    <a:pt x="370" y="975"/>
                  </a:lnTo>
                  <a:lnTo>
                    <a:pt x="370" y="975"/>
                  </a:lnTo>
                  <a:lnTo>
                    <a:pt x="273" y="1111"/>
                  </a:lnTo>
                  <a:lnTo>
                    <a:pt x="175" y="1267"/>
                  </a:lnTo>
                  <a:lnTo>
                    <a:pt x="175" y="1267"/>
                  </a:lnTo>
                  <a:lnTo>
                    <a:pt x="98" y="1423"/>
                  </a:lnTo>
                  <a:lnTo>
                    <a:pt x="20" y="1579"/>
                  </a:lnTo>
                  <a:lnTo>
                    <a:pt x="20" y="1579"/>
                  </a:lnTo>
                  <a:lnTo>
                    <a:pt x="0" y="1657"/>
                  </a:lnTo>
                  <a:lnTo>
                    <a:pt x="20" y="1715"/>
                  </a:lnTo>
                  <a:lnTo>
                    <a:pt x="20" y="1715"/>
                  </a:lnTo>
                  <a:lnTo>
                    <a:pt x="175" y="1949"/>
                  </a:lnTo>
                  <a:lnTo>
                    <a:pt x="273" y="2047"/>
                  </a:lnTo>
                  <a:lnTo>
                    <a:pt x="370" y="2144"/>
                  </a:lnTo>
                  <a:lnTo>
                    <a:pt x="370" y="2144"/>
                  </a:lnTo>
                  <a:lnTo>
                    <a:pt x="604" y="2300"/>
                  </a:lnTo>
                  <a:lnTo>
                    <a:pt x="857" y="2417"/>
                  </a:lnTo>
                  <a:lnTo>
                    <a:pt x="857" y="2417"/>
                  </a:lnTo>
                  <a:lnTo>
                    <a:pt x="1130" y="2514"/>
                  </a:lnTo>
                  <a:lnTo>
                    <a:pt x="1422" y="2592"/>
                  </a:lnTo>
                  <a:lnTo>
                    <a:pt x="1715" y="2631"/>
                  </a:lnTo>
                  <a:lnTo>
                    <a:pt x="2065" y="2670"/>
                  </a:lnTo>
                  <a:lnTo>
                    <a:pt x="2065" y="2670"/>
                  </a:lnTo>
                  <a:lnTo>
                    <a:pt x="2221" y="2670"/>
                  </a:lnTo>
                  <a:lnTo>
                    <a:pt x="2221" y="2670"/>
                  </a:lnTo>
                  <a:lnTo>
                    <a:pt x="2494" y="2651"/>
                  </a:lnTo>
                  <a:lnTo>
                    <a:pt x="2767" y="2631"/>
                  </a:lnTo>
                  <a:lnTo>
                    <a:pt x="3040" y="2592"/>
                  </a:lnTo>
                  <a:lnTo>
                    <a:pt x="3332" y="2553"/>
                  </a:lnTo>
                  <a:lnTo>
                    <a:pt x="3332" y="2553"/>
                  </a:lnTo>
                  <a:lnTo>
                    <a:pt x="3624" y="2475"/>
                  </a:lnTo>
                  <a:lnTo>
                    <a:pt x="3897" y="2397"/>
                  </a:lnTo>
                  <a:lnTo>
                    <a:pt x="4170" y="2300"/>
                  </a:lnTo>
                  <a:lnTo>
                    <a:pt x="4403" y="2202"/>
                  </a:lnTo>
                  <a:lnTo>
                    <a:pt x="4403" y="2202"/>
                  </a:lnTo>
                  <a:lnTo>
                    <a:pt x="4559" y="2124"/>
                  </a:lnTo>
                  <a:lnTo>
                    <a:pt x="4676" y="2047"/>
                  </a:lnTo>
                  <a:lnTo>
                    <a:pt x="4676" y="2047"/>
                  </a:lnTo>
                  <a:lnTo>
                    <a:pt x="4813" y="1930"/>
                  </a:lnTo>
                  <a:lnTo>
                    <a:pt x="4910" y="1793"/>
                  </a:lnTo>
                  <a:lnTo>
                    <a:pt x="4910" y="1793"/>
                  </a:lnTo>
                  <a:lnTo>
                    <a:pt x="4969" y="1676"/>
                  </a:lnTo>
                  <a:lnTo>
                    <a:pt x="4988" y="1520"/>
                  </a:lnTo>
                  <a:lnTo>
                    <a:pt x="4988" y="1520"/>
                  </a:lnTo>
                  <a:lnTo>
                    <a:pt x="4988" y="1404"/>
                  </a:lnTo>
                  <a:lnTo>
                    <a:pt x="4988" y="1404"/>
                  </a:lnTo>
                  <a:lnTo>
                    <a:pt x="4949" y="1248"/>
                  </a:lnTo>
                  <a:lnTo>
                    <a:pt x="4949" y="1248"/>
                  </a:lnTo>
                  <a:lnTo>
                    <a:pt x="4891" y="1111"/>
                  </a:lnTo>
                  <a:lnTo>
                    <a:pt x="4813" y="975"/>
                  </a:lnTo>
                  <a:lnTo>
                    <a:pt x="4715" y="858"/>
                  </a:lnTo>
                  <a:lnTo>
                    <a:pt x="4579" y="722"/>
                  </a:lnTo>
                  <a:lnTo>
                    <a:pt x="4579" y="722"/>
                  </a:lnTo>
                  <a:lnTo>
                    <a:pt x="4442" y="605"/>
                  </a:lnTo>
                  <a:lnTo>
                    <a:pt x="4306" y="507"/>
                  </a:lnTo>
                  <a:lnTo>
                    <a:pt x="4150" y="410"/>
                  </a:lnTo>
                  <a:lnTo>
                    <a:pt x="3975" y="312"/>
                  </a:lnTo>
                  <a:lnTo>
                    <a:pt x="3975" y="312"/>
                  </a:lnTo>
                  <a:lnTo>
                    <a:pt x="3644" y="176"/>
                  </a:lnTo>
                  <a:lnTo>
                    <a:pt x="3312" y="79"/>
                  </a:lnTo>
                  <a:lnTo>
                    <a:pt x="2962" y="20"/>
                  </a:lnTo>
                  <a:lnTo>
                    <a:pt x="25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4388400" y="19731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4388400" y="19731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8"/>
            <p:cNvSpPr/>
            <p:nvPr/>
          </p:nvSpPr>
          <p:spPr>
            <a:xfrm>
              <a:off x="4234475" y="1908375"/>
              <a:ext cx="164675" cy="109125"/>
            </a:xfrm>
            <a:custGeom>
              <a:avLst/>
              <a:gdLst/>
              <a:ahLst/>
              <a:cxnLst/>
              <a:rect l="l" t="t" r="r" b="b"/>
              <a:pathLst>
                <a:path w="6587" h="4365" extrusionOk="0">
                  <a:moveTo>
                    <a:pt x="3527" y="1696"/>
                  </a:moveTo>
                  <a:lnTo>
                    <a:pt x="3761" y="1715"/>
                  </a:lnTo>
                  <a:lnTo>
                    <a:pt x="3975" y="1754"/>
                  </a:lnTo>
                  <a:lnTo>
                    <a:pt x="4151" y="1793"/>
                  </a:lnTo>
                  <a:lnTo>
                    <a:pt x="4346" y="1851"/>
                  </a:lnTo>
                  <a:lnTo>
                    <a:pt x="4541" y="1929"/>
                  </a:lnTo>
                  <a:lnTo>
                    <a:pt x="4813" y="2066"/>
                  </a:lnTo>
                  <a:lnTo>
                    <a:pt x="5086" y="2241"/>
                  </a:lnTo>
                  <a:lnTo>
                    <a:pt x="5242" y="2397"/>
                  </a:lnTo>
                  <a:lnTo>
                    <a:pt x="5398" y="2553"/>
                  </a:lnTo>
                  <a:lnTo>
                    <a:pt x="5476" y="2689"/>
                  </a:lnTo>
                  <a:lnTo>
                    <a:pt x="5554" y="2806"/>
                  </a:lnTo>
                  <a:lnTo>
                    <a:pt x="5573" y="2865"/>
                  </a:lnTo>
                  <a:lnTo>
                    <a:pt x="5593" y="2923"/>
                  </a:lnTo>
                  <a:lnTo>
                    <a:pt x="5632" y="3021"/>
                  </a:lnTo>
                  <a:lnTo>
                    <a:pt x="5632" y="3040"/>
                  </a:lnTo>
                  <a:lnTo>
                    <a:pt x="5651" y="3137"/>
                  </a:lnTo>
                  <a:lnTo>
                    <a:pt x="5651" y="3157"/>
                  </a:lnTo>
                  <a:lnTo>
                    <a:pt x="5671" y="3293"/>
                  </a:lnTo>
                  <a:lnTo>
                    <a:pt x="5515" y="3430"/>
                  </a:lnTo>
                  <a:lnTo>
                    <a:pt x="5339" y="3566"/>
                  </a:lnTo>
                  <a:lnTo>
                    <a:pt x="5028" y="3761"/>
                  </a:lnTo>
                  <a:lnTo>
                    <a:pt x="4677" y="3917"/>
                  </a:lnTo>
                  <a:lnTo>
                    <a:pt x="4443" y="3995"/>
                  </a:lnTo>
                  <a:lnTo>
                    <a:pt x="4209" y="4053"/>
                  </a:lnTo>
                  <a:lnTo>
                    <a:pt x="3956" y="4092"/>
                  </a:lnTo>
                  <a:lnTo>
                    <a:pt x="3703" y="4131"/>
                  </a:lnTo>
                  <a:lnTo>
                    <a:pt x="3410" y="4131"/>
                  </a:lnTo>
                  <a:lnTo>
                    <a:pt x="3294" y="4151"/>
                  </a:lnTo>
                  <a:lnTo>
                    <a:pt x="3255" y="4151"/>
                  </a:lnTo>
                  <a:lnTo>
                    <a:pt x="2884" y="4131"/>
                  </a:lnTo>
                  <a:lnTo>
                    <a:pt x="2631" y="4092"/>
                  </a:lnTo>
                  <a:lnTo>
                    <a:pt x="2397" y="4053"/>
                  </a:lnTo>
                  <a:lnTo>
                    <a:pt x="2144" y="3995"/>
                  </a:lnTo>
                  <a:lnTo>
                    <a:pt x="1930" y="3917"/>
                  </a:lnTo>
                  <a:lnTo>
                    <a:pt x="1579" y="3761"/>
                  </a:lnTo>
                  <a:lnTo>
                    <a:pt x="1404" y="3663"/>
                  </a:lnTo>
                  <a:lnTo>
                    <a:pt x="1248" y="3566"/>
                  </a:lnTo>
                  <a:lnTo>
                    <a:pt x="1072" y="3430"/>
                  </a:lnTo>
                  <a:lnTo>
                    <a:pt x="897" y="3274"/>
                  </a:lnTo>
                  <a:lnTo>
                    <a:pt x="917" y="3235"/>
                  </a:lnTo>
                  <a:lnTo>
                    <a:pt x="917" y="3196"/>
                  </a:lnTo>
                  <a:lnTo>
                    <a:pt x="955" y="3021"/>
                  </a:lnTo>
                  <a:lnTo>
                    <a:pt x="994" y="2865"/>
                  </a:lnTo>
                  <a:lnTo>
                    <a:pt x="1072" y="2709"/>
                  </a:lnTo>
                  <a:lnTo>
                    <a:pt x="1170" y="2553"/>
                  </a:lnTo>
                  <a:lnTo>
                    <a:pt x="1326" y="2397"/>
                  </a:lnTo>
                  <a:lnTo>
                    <a:pt x="1501" y="2241"/>
                  </a:lnTo>
                  <a:lnTo>
                    <a:pt x="1754" y="2066"/>
                  </a:lnTo>
                  <a:lnTo>
                    <a:pt x="2027" y="1929"/>
                  </a:lnTo>
                  <a:lnTo>
                    <a:pt x="2222" y="1871"/>
                  </a:lnTo>
                  <a:lnTo>
                    <a:pt x="2417" y="1813"/>
                  </a:lnTo>
                  <a:lnTo>
                    <a:pt x="2612" y="1754"/>
                  </a:lnTo>
                  <a:lnTo>
                    <a:pt x="2826" y="1715"/>
                  </a:lnTo>
                  <a:lnTo>
                    <a:pt x="3060" y="1696"/>
                  </a:lnTo>
                  <a:close/>
                  <a:moveTo>
                    <a:pt x="4950" y="1"/>
                  </a:moveTo>
                  <a:lnTo>
                    <a:pt x="4677" y="20"/>
                  </a:lnTo>
                  <a:lnTo>
                    <a:pt x="4385" y="78"/>
                  </a:lnTo>
                  <a:lnTo>
                    <a:pt x="4092" y="176"/>
                  </a:lnTo>
                  <a:lnTo>
                    <a:pt x="3820" y="273"/>
                  </a:lnTo>
                  <a:lnTo>
                    <a:pt x="3664" y="332"/>
                  </a:lnTo>
                  <a:lnTo>
                    <a:pt x="3333" y="449"/>
                  </a:lnTo>
                  <a:lnTo>
                    <a:pt x="3255" y="449"/>
                  </a:lnTo>
                  <a:lnTo>
                    <a:pt x="2923" y="332"/>
                  </a:lnTo>
                  <a:lnTo>
                    <a:pt x="2767" y="293"/>
                  </a:lnTo>
                  <a:lnTo>
                    <a:pt x="2495" y="176"/>
                  </a:lnTo>
                  <a:lnTo>
                    <a:pt x="2202" y="98"/>
                  </a:lnTo>
                  <a:lnTo>
                    <a:pt x="1910" y="39"/>
                  </a:lnTo>
                  <a:lnTo>
                    <a:pt x="1637" y="20"/>
                  </a:lnTo>
                  <a:lnTo>
                    <a:pt x="1462" y="20"/>
                  </a:lnTo>
                  <a:lnTo>
                    <a:pt x="1267" y="59"/>
                  </a:lnTo>
                  <a:lnTo>
                    <a:pt x="1092" y="98"/>
                  </a:lnTo>
                  <a:lnTo>
                    <a:pt x="917" y="176"/>
                  </a:lnTo>
                  <a:lnTo>
                    <a:pt x="761" y="234"/>
                  </a:lnTo>
                  <a:lnTo>
                    <a:pt x="624" y="332"/>
                  </a:lnTo>
                  <a:lnTo>
                    <a:pt x="507" y="429"/>
                  </a:lnTo>
                  <a:lnTo>
                    <a:pt x="410" y="527"/>
                  </a:lnTo>
                  <a:lnTo>
                    <a:pt x="313" y="643"/>
                  </a:lnTo>
                  <a:lnTo>
                    <a:pt x="215" y="780"/>
                  </a:lnTo>
                  <a:lnTo>
                    <a:pt x="157" y="897"/>
                  </a:lnTo>
                  <a:lnTo>
                    <a:pt x="98" y="1033"/>
                  </a:lnTo>
                  <a:lnTo>
                    <a:pt x="59" y="1170"/>
                  </a:lnTo>
                  <a:lnTo>
                    <a:pt x="20" y="1306"/>
                  </a:lnTo>
                  <a:lnTo>
                    <a:pt x="1" y="1462"/>
                  </a:lnTo>
                  <a:lnTo>
                    <a:pt x="1" y="1618"/>
                  </a:lnTo>
                  <a:lnTo>
                    <a:pt x="1" y="1774"/>
                  </a:lnTo>
                  <a:lnTo>
                    <a:pt x="40" y="2105"/>
                  </a:lnTo>
                  <a:lnTo>
                    <a:pt x="137" y="2417"/>
                  </a:lnTo>
                  <a:lnTo>
                    <a:pt x="254" y="2728"/>
                  </a:lnTo>
                  <a:lnTo>
                    <a:pt x="429" y="3021"/>
                  </a:lnTo>
                  <a:lnTo>
                    <a:pt x="624" y="3293"/>
                  </a:lnTo>
                  <a:lnTo>
                    <a:pt x="858" y="3527"/>
                  </a:lnTo>
                  <a:lnTo>
                    <a:pt x="1131" y="3741"/>
                  </a:lnTo>
                  <a:lnTo>
                    <a:pt x="1404" y="3917"/>
                  </a:lnTo>
                  <a:lnTo>
                    <a:pt x="1715" y="4053"/>
                  </a:lnTo>
                  <a:lnTo>
                    <a:pt x="2027" y="4170"/>
                  </a:lnTo>
                  <a:lnTo>
                    <a:pt x="2358" y="4267"/>
                  </a:lnTo>
                  <a:lnTo>
                    <a:pt x="2690" y="4326"/>
                  </a:lnTo>
                  <a:lnTo>
                    <a:pt x="2923" y="4345"/>
                  </a:lnTo>
                  <a:lnTo>
                    <a:pt x="3196" y="4365"/>
                  </a:lnTo>
                  <a:lnTo>
                    <a:pt x="3294" y="4365"/>
                  </a:lnTo>
                  <a:lnTo>
                    <a:pt x="3605" y="4345"/>
                  </a:lnTo>
                  <a:lnTo>
                    <a:pt x="3898" y="4306"/>
                  </a:lnTo>
                  <a:lnTo>
                    <a:pt x="4248" y="4267"/>
                  </a:lnTo>
                  <a:lnTo>
                    <a:pt x="4579" y="4170"/>
                  </a:lnTo>
                  <a:lnTo>
                    <a:pt x="4891" y="4053"/>
                  </a:lnTo>
                  <a:lnTo>
                    <a:pt x="5183" y="3917"/>
                  </a:lnTo>
                  <a:lnTo>
                    <a:pt x="5476" y="3741"/>
                  </a:lnTo>
                  <a:lnTo>
                    <a:pt x="5729" y="3527"/>
                  </a:lnTo>
                  <a:lnTo>
                    <a:pt x="5963" y="3274"/>
                  </a:lnTo>
                  <a:lnTo>
                    <a:pt x="6158" y="3021"/>
                  </a:lnTo>
                  <a:lnTo>
                    <a:pt x="6333" y="2728"/>
                  </a:lnTo>
                  <a:lnTo>
                    <a:pt x="6469" y="2397"/>
                  </a:lnTo>
                  <a:lnTo>
                    <a:pt x="6547" y="2085"/>
                  </a:lnTo>
                  <a:lnTo>
                    <a:pt x="6586" y="1774"/>
                  </a:lnTo>
                  <a:lnTo>
                    <a:pt x="6586" y="1618"/>
                  </a:lnTo>
                  <a:lnTo>
                    <a:pt x="6586" y="1462"/>
                  </a:lnTo>
                  <a:lnTo>
                    <a:pt x="6567" y="1306"/>
                  </a:lnTo>
                  <a:lnTo>
                    <a:pt x="6528" y="1170"/>
                  </a:lnTo>
                  <a:lnTo>
                    <a:pt x="6489" y="1033"/>
                  </a:lnTo>
                  <a:lnTo>
                    <a:pt x="6430" y="897"/>
                  </a:lnTo>
                  <a:lnTo>
                    <a:pt x="6372" y="760"/>
                  </a:lnTo>
                  <a:lnTo>
                    <a:pt x="6275" y="624"/>
                  </a:lnTo>
                  <a:lnTo>
                    <a:pt x="6197" y="527"/>
                  </a:lnTo>
                  <a:lnTo>
                    <a:pt x="6080" y="410"/>
                  </a:lnTo>
                  <a:lnTo>
                    <a:pt x="5963" y="312"/>
                  </a:lnTo>
                  <a:lnTo>
                    <a:pt x="5826" y="234"/>
                  </a:lnTo>
                  <a:lnTo>
                    <a:pt x="5671" y="156"/>
                  </a:lnTo>
                  <a:lnTo>
                    <a:pt x="5515" y="98"/>
                  </a:lnTo>
                  <a:lnTo>
                    <a:pt x="5339" y="59"/>
                  </a:lnTo>
                  <a:lnTo>
                    <a:pt x="5145" y="20"/>
                  </a:lnTo>
                  <a:lnTo>
                    <a:pt x="49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p:nvPr/>
          </p:nvSpPr>
          <p:spPr>
            <a:xfrm>
              <a:off x="4234475" y="1908375"/>
              <a:ext cx="164675" cy="109125"/>
            </a:xfrm>
            <a:custGeom>
              <a:avLst/>
              <a:gdLst/>
              <a:ahLst/>
              <a:cxnLst/>
              <a:rect l="l" t="t" r="r" b="b"/>
              <a:pathLst>
                <a:path w="6587" h="4365" fill="none" extrusionOk="0">
                  <a:moveTo>
                    <a:pt x="4950" y="1"/>
                  </a:moveTo>
                  <a:lnTo>
                    <a:pt x="4950" y="1"/>
                  </a:lnTo>
                  <a:lnTo>
                    <a:pt x="4677" y="20"/>
                  </a:lnTo>
                  <a:lnTo>
                    <a:pt x="4385" y="78"/>
                  </a:lnTo>
                  <a:lnTo>
                    <a:pt x="4385" y="78"/>
                  </a:lnTo>
                  <a:lnTo>
                    <a:pt x="4092" y="176"/>
                  </a:lnTo>
                  <a:lnTo>
                    <a:pt x="3820" y="273"/>
                  </a:lnTo>
                  <a:lnTo>
                    <a:pt x="3664" y="332"/>
                  </a:lnTo>
                  <a:lnTo>
                    <a:pt x="3664" y="332"/>
                  </a:lnTo>
                  <a:lnTo>
                    <a:pt x="3664" y="332"/>
                  </a:lnTo>
                  <a:lnTo>
                    <a:pt x="3664" y="332"/>
                  </a:lnTo>
                  <a:lnTo>
                    <a:pt x="3664" y="332"/>
                  </a:lnTo>
                  <a:lnTo>
                    <a:pt x="3664" y="332"/>
                  </a:lnTo>
                  <a:lnTo>
                    <a:pt x="3664" y="332"/>
                  </a:lnTo>
                  <a:lnTo>
                    <a:pt x="3333" y="449"/>
                  </a:lnTo>
                  <a:lnTo>
                    <a:pt x="3333" y="449"/>
                  </a:lnTo>
                  <a:lnTo>
                    <a:pt x="3294" y="449"/>
                  </a:lnTo>
                  <a:lnTo>
                    <a:pt x="3294" y="449"/>
                  </a:lnTo>
                  <a:lnTo>
                    <a:pt x="3274" y="449"/>
                  </a:lnTo>
                  <a:lnTo>
                    <a:pt x="3255" y="449"/>
                  </a:lnTo>
                  <a:lnTo>
                    <a:pt x="3255" y="449"/>
                  </a:lnTo>
                  <a:lnTo>
                    <a:pt x="2923" y="332"/>
                  </a:lnTo>
                  <a:lnTo>
                    <a:pt x="2767" y="293"/>
                  </a:lnTo>
                  <a:lnTo>
                    <a:pt x="2767" y="293"/>
                  </a:lnTo>
                  <a:lnTo>
                    <a:pt x="2495" y="176"/>
                  </a:lnTo>
                  <a:lnTo>
                    <a:pt x="2202" y="98"/>
                  </a:lnTo>
                  <a:lnTo>
                    <a:pt x="2202" y="98"/>
                  </a:lnTo>
                  <a:lnTo>
                    <a:pt x="1910" y="39"/>
                  </a:lnTo>
                  <a:lnTo>
                    <a:pt x="1637" y="20"/>
                  </a:lnTo>
                  <a:lnTo>
                    <a:pt x="1637" y="20"/>
                  </a:lnTo>
                  <a:lnTo>
                    <a:pt x="1462" y="20"/>
                  </a:lnTo>
                  <a:lnTo>
                    <a:pt x="1462" y="20"/>
                  </a:lnTo>
                  <a:lnTo>
                    <a:pt x="1267" y="59"/>
                  </a:lnTo>
                  <a:lnTo>
                    <a:pt x="1092" y="98"/>
                  </a:lnTo>
                  <a:lnTo>
                    <a:pt x="917" y="176"/>
                  </a:lnTo>
                  <a:lnTo>
                    <a:pt x="761" y="234"/>
                  </a:lnTo>
                  <a:lnTo>
                    <a:pt x="761" y="234"/>
                  </a:lnTo>
                  <a:lnTo>
                    <a:pt x="624" y="332"/>
                  </a:lnTo>
                  <a:lnTo>
                    <a:pt x="507" y="429"/>
                  </a:lnTo>
                  <a:lnTo>
                    <a:pt x="410" y="527"/>
                  </a:lnTo>
                  <a:lnTo>
                    <a:pt x="313" y="643"/>
                  </a:lnTo>
                  <a:lnTo>
                    <a:pt x="313" y="643"/>
                  </a:lnTo>
                  <a:lnTo>
                    <a:pt x="215" y="780"/>
                  </a:lnTo>
                  <a:lnTo>
                    <a:pt x="157" y="897"/>
                  </a:lnTo>
                  <a:lnTo>
                    <a:pt x="157" y="897"/>
                  </a:lnTo>
                  <a:lnTo>
                    <a:pt x="98" y="1033"/>
                  </a:lnTo>
                  <a:lnTo>
                    <a:pt x="59" y="1170"/>
                  </a:lnTo>
                  <a:lnTo>
                    <a:pt x="59" y="1170"/>
                  </a:lnTo>
                  <a:lnTo>
                    <a:pt x="20" y="1306"/>
                  </a:lnTo>
                  <a:lnTo>
                    <a:pt x="1" y="1462"/>
                  </a:lnTo>
                  <a:lnTo>
                    <a:pt x="1" y="1618"/>
                  </a:lnTo>
                  <a:lnTo>
                    <a:pt x="1" y="1774"/>
                  </a:lnTo>
                  <a:lnTo>
                    <a:pt x="1" y="1774"/>
                  </a:lnTo>
                  <a:lnTo>
                    <a:pt x="40" y="2105"/>
                  </a:lnTo>
                  <a:lnTo>
                    <a:pt x="137" y="2417"/>
                  </a:lnTo>
                  <a:lnTo>
                    <a:pt x="137" y="2417"/>
                  </a:lnTo>
                  <a:lnTo>
                    <a:pt x="254" y="2728"/>
                  </a:lnTo>
                  <a:lnTo>
                    <a:pt x="429" y="3021"/>
                  </a:lnTo>
                  <a:lnTo>
                    <a:pt x="429" y="3021"/>
                  </a:lnTo>
                  <a:lnTo>
                    <a:pt x="624" y="3293"/>
                  </a:lnTo>
                  <a:lnTo>
                    <a:pt x="858" y="3527"/>
                  </a:lnTo>
                  <a:lnTo>
                    <a:pt x="1131" y="3741"/>
                  </a:lnTo>
                  <a:lnTo>
                    <a:pt x="1404" y="3917"/>
                  </a:lnTo>
                  <a:lnTo>
                    <a:pt x="1404" y="3917"/>
                  </a:lnTo>
                  <a:lnTo>
                    <a:pt x="1715" y="4053"/>
                  </a:lnTo>
                  <a:lnTo>
                    <a:pt x="2027" y="4170"/>
                  </a:lnTo>
                  <a:lnTo>
                    <a:pt x="2358" y="4267"/>
                  </a:lnTo>
                  <a:lnTo>
                    <a:pt x="2690" y="4326"/>
                  </a:lnTo>
                  <a:lnTo>
                    <a:pt x="2690" y="4326"/>
                  </a:lnTo>
                  <a:lnTo>
                    <a:pt x="2923" y="4345"/>
                  </a:lnTo>
                  <a:lnTo>
                    <a:pt x="3196" y="4365"/>
                  </a:lnTo>
                  <a:lnTo>
                    <a:pt x="3196" y="4365"/>
                  </a:lnTo>
                  <a:lnTo>
                    <a:pt x="3294" y="4365"/>
                  </a:lnTo>
                  <a:lnTo>
                    <a:pt x="3294" y="4365"/>
                  </a:lnTo>
                  <a:lnTo>
                    <a:pt x="3605" y="4345"/>
                  </a:lnTo>
                  <a:lnTo>
                    <a:pt x="3898" y="4306"/>
                  </a:lnTo>
                  <a:lnTo>
                    <a:pt x="3898" y="4306"/>
                  </a:lnTo>
                  <a:lnTo>
                    <a:pt x="4248" y="4267"/>
                  </a:lnTo>
                  <a:lnTo>
                    <a:pt x="4579" y="4170"/>
                  </a:lnTo>
                  <a:lnTo>
                    <a:pt x="4891" y="4053"/>
                  </a:lnTo>
                  <a:lnTo>
                    <a:pt x="5183" y="3917"/>
                  </a:lnTo>
                  <a:lnTo>
                    <a:pt x="5183" y="3917"/>
                  </a:lnTo>
                  <a:lnTo>
                    <a:pt x="5476" y="3741"/>
                  </a:lnTo>
                  <a:lnTo>
                    <a:pt x="5729" y="3527"/>
                  </a:lnTo>
                  <a:lnTo>
                    <a:pt x="5963" y="3274"/>
                  </a:lnTo>
                  <a:lnTo>
                    <a:pt x="6158" y="3021"/>
                  </a:lnTo>
                  <a:lnTo>
                    <a:pt x="6158" y="3021"/>
                  </a:lnTo>
                  <a:lnTo>
                    <a:pt x="6333" y="2728"/>
                  </a:lnTo>
                  <a:lnTo>
                    <a:pt x="6469" y="2397"/>
                  </a:lnTo>
                  <a:lnTo>
                    <a:pt x="6469" y="2397"/>
                  </a:lnTo>
                  <a:lnTo>
                    <a:pt x="6547" y="2085"/>
                  </a:lnTo>
                  <a:lnTo>
                    <a:pt x="6586" y="1774"/>
                  </a:lnTo>
                  <a:lnTo>
                    <a:pt x="6586" y="1774"/>
                  </a:lnTo>
                  <a:lnTo>
                    <a:pt x="6586" y="1618"/>
                  </a:lnTo>
                  <a:lnTo>
                    <a:pt x="6586" y="1462"/>
                  </a:lnTo>
                  <a:lnTo>
                    <a:pt x="6567" y="1306"/>
                  </a:lnTo>
                  <a:lnTo>
                    <a:pt x="6528" y="1170"/>
                  </a:lnTo>
                  <a:lnTo>
                    <a:pt x="6528" y="1170"/>
                  </a:lnTo>
                  <a:lnTo>
                    <a:pt x="6489" y="1033"/>
                  </a:lnTo>
                  <a:lnTo>
                    <a:pt x="6430" y="897"/>
                  </a:lnTo>
                  <a:lnTo>
                    <a:pt x="6430" y="897"/>
                  </a:lnTo>
                  <a:lnTo>
                    <a:pt x="6372" y="760"/>
                  </a:lnTo>
                  <a:lnTo>
                    <a:pt x="6275" y="624"/>
                  </a:lnTo>
                  <a:lnTo>
                    <a:pt x="6275" y="624"/>
                  </a:lnTo>
                  <a:lnTo>
                    <a:pt x="6197" y="527"/>
                  </a:lnTo>
                  <a:lnTo>
                    <a:pt x="6080" y="410"/>
                  </a:lnTo>
                  <a:lnTo>
                    <a:pt x="5963" y="312"/>
                  </a:lnTo>
                  <a:lnTo>
                    <a:pt x="5826" y="234"/>
                  </a:lnTo>
                  <a:lnTo>
                    <a:pt x="5826" y="234"/>
                  </a:lnTo>
                  <a:lnTo>
                    <a:pt x="5671" y="156"/>
                  </a:lnTo>
                  <a:lnTo>
                    <a:pt x="5515" y="98"/>
                  </a:lnTo>
                  <a:lnTo>
                    <a:pt x="5339" y="59"/>
                  </a:lnTo>
                  <a:lnTo>
                    <a:pt x="5145" y="20"/>
                  </a:lnTo>
                  <a:lnTo>
                    <a:pt x="5145" y="20"/>
                  </a:lnTo>
                  <a:lnTo>
                    <a:pt x="49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8"/>
            <p:cNvSpPr/>
            <p:nvPr/>
          </p:nvSpPr>
          <p:spPr>
            <a:xfrm>
              <a:off x="4256900" y="1950750"/>
              <a:ext cx="119350" cy="61400"/>
            </a:xfrm>
            <a:custGeom>
              <a:avLst/>
              <a:gdLst/>
              <a:ahLst/>
              <a:cxnLst/>
              <a:rect l="l" t="t" r="r" b="b"/>
              <a:pathLst>
                <a:path w="4774" h="2456" fill="none" extrusionOk="0">
                  <a:moveTo>
                    <a:pt x="1929" y="20"/>
                  </a:moveTo>
                  <a:lnTo>
                    <a:pt x="1929" y="20"/>
                  </a:lnTo>
                  <a:lnTo>
                    <a:pt x="2163" y="1"/>
                  </a:lnTo>
                  <a:lnTo>
                    <a:pt x="2397" y="1"/>
                  </a:lnTo>
                  <a:lnTo>
                    <a:pt x="2397" y="1"/>
                  </a:lnTo>
                  <a:lnTo>
                    <a:pt x="2397" y="1"/>
                  </a:lnTo>
                  <a:lnTo>
                    <a:pt x="2630" y="1"/>
                  </a:lnTo>
                  <a:lnTo>
                    <a:pt x="2864" y="20"/>
                  </a:lnTo>
                  <a:lnTo>
                    <a:pt x="2864" y="20"/>
                  </a:lnTo>
                  <a:lnTo>
                    <a:pt x="3078" y="59"/>
                  </a:lnTo>
                  <a:lnTo>
                    <a:pt x="3254" y="98"/>
                  </a:lnTo>
                  <a:lnTo>
                    <a:pt x="3449" y="156"/>
                  </a:lnTo>
                  <a:lnTo>
                    <a:pt x="3644" y="234"/>
                  </a:lnTo>
                  <a:lnTo>
                    <a:pt x="3644" y="234"/>
                  </a:lnTo>
                  <a:lnTo>
                    <a:pt x="3916" y="371"/>
                  </a:lnTo>
                  <a:lnTo>
                    <a:pt x="4189" y="546"/>
                  </a:lnTo>
                  <a:lnTo>
                    <a:pt x="4189" y="546"/>
                  </a:lnTo>
                  <a:lnTo>
                    <a:pt x="4345" y="702"/>
                  </a:lnTo>
                  <a:lnTo>
                    <a:pt x="4501" y="858"/>
                  </a:lnTo>
                  <a:lnTo>
                    <a:pt x="4501" y="858"/>
                  </a:lnTo>
                  <a:lnTo>
                    <a:pt x="4579" y="994"/>
                  </a:lnTo>
                  <a:lnTo>
                    <a:pt x="4657" y="1111"/>
                  </a:lnTo>
                  <a:lnTo>
                    <a:pt x="4657" y="1111"/>
                  </a:lnTo>
                  <a:lnTo>
                    <a:pt x="4676" y="1170"/>
                  </a:lnTo>
                  <a:lnTo>
                    <a:pt x="4676" y="1170"/>
                  </a:lnTo>
                  <a:lnTo>
                    <a:pt x="4676" y="1170"/>
                  </a:lnTo>
                  <a:lnTo>
                    <a:pt x="4696" y="1228"/>
                  </a:lnTo>
                  <a:lnTo>
                    <a:pt x="4696" y="1228"/>
                  </a:lnTo>
                  <a:lnTo>
                    <a:pt x="4735" y="1326"/>
                  </a:lnTo>
                  <a:lnTo>
                    <a:pt x="4735" y="1345"/>
                  </a:lnTo>
                  <a:lnTo>
                    <a:pt x="4735" y="1345"/>
                  </a:lnTo>
                  <a:lnTo>
                    <a:pt x="4735" y="1345"/>
                  </a:lnTo>
                  <a:lnTo>
                    <a:pt x="4754" y="1442"/>
                  </a:lnTo>
                  <a:lnTo>
                    <a:pt x="4754" y="1462"/>
                  </a:lnTo>
                  <a:lnTo>
                    <a:pt x="4754" y="1462"/>
                  </a:lnTo>
                  <a:lnTo>
                    <a:pt x="4774" y="1598"/>
                  </a:lnTo>
                  <a:lnTo>
                    <a:pt x="4774" y="1598"/>
                  </a:lnTo>
                  <a:lnTo>
                    <a:pt x="4618" y="1735"/>
                  </a:lnTo>
                  <a:lnTo>
                    <a:pt x="4442" y="1871"/>
                  </a:lnTo>
                  <a:lnTo>
                    <a:pt x="4442" y="1871"/>
                  </a:lnTo>
                  <a:lnTo>
                    <a:pt x="4131" y="2066"/>
                  </a:lnTo>
                  <a:lnTo>
                    <a:pt x="3780" y="2222"/>
                  </a:lnTo>
                  <a:lnTo>
                    <a:pt x="3780" y="2222"/>
                  </a:lnTo>
                  <a:lnTo>
                    <a:pt x="3780" y="2222"/>
                  </a:lnTo>
                  <a:lnTo>
                    <a:pt x="3546" y="2300"/>
                  </a:lnTo>
                  <a:lnTo>
                    <a:pt x="3312" y="2358"/>
                  </a:lnTo>
                  <a:lnTo>
                    <a:pt x="3059" y="2397"/>
                  </a:lnTo>
                  <a:lnTo>
                    <a:pt x="2806" y="2436"/>
                  </a:lnTo>
                  <a:lnTo>
                    <a:pt x="2806" y="2436"/>
                  </a:lnTo>
                  <a:lnTo>
                    <a:pt x="2513" y="2436"/>
                  </a:lnTo>
                  <a:lnTo>
                    <a:pt x="2513" y="2436"/>
                  </a:lnTo>
                  <a:lnTo>
                    <a:pt x="2397" y="2456"/>
                  </a:lnTo>
                  <a:lnTo>
                    <a:pt x="2358" y="2456"/>
                  </a:lnTo>
                  <a:lnTo>
                    <a:pt x="2358" y="2456"/>
                  </a:lnTo>
                  <a:lnTo>
                    <a:pt x="1987" y="2436"/>
                  </a:lnTo>
                  <a:lnTo>
                    <a:pt x="1987" y="2436"/>
                  </a:lnTo>
                  <a:lnTo>
                    <a:pt x="1734" y="2397"/>
                  </a:lnTo>
                  <a:lnTo>
                    <a:pt x="1500" y="2358"/>
                  </a:lnTo>
                  <a:lnTo>
                    <a:pt x="1247" y="2300"/>
                  </a:lnTo>
                  <a:lnTo>
                    <a:pt x="1033" y="2222"/>
                  </a:lnTo>
                  <a:lnTo>
                    <a:pt x="1033" y="2222"/>
                  </a:lnTo>
                  <a:lnTo>
                    <a:pt x="1033" y="2222"/>
                  </a:lnTo>
                  <a:lnTo>
                    <a:pt x="682" y="2066"/>
                  </a:lnTo>
                  <a:lnTo>
                    <a:pt x="507" y="1968"/>
                  </a:lnTo>
                  <a:lnTo>
                    <a:pt x="351" y="1871"/>
                  </a:lnTo>
                  <a:lnTo>
                    <a:pt x="351" y="1871"/>
                  </a:lnTo>
                  <a:lnTo>
                    <a:pt x="175" y="1735"/>
                  </a:lnTo>
                  <a:lnTo>
                    <a:pt x="0" y="1579"/>
                  </a:lnTo>
                  <a:lnTo>
                    <a:pt x="0" y="1579"/>
                  </a:lnTo>
                  <a:lnTo>
                    <a:pt x="20" y="1540"/>
                  </a:lnTo>
                  <a:lnTo>
                    <a:pt x="20" y="1501"/>
                  </a:lnTo>
                  <a:lnTo>
                    <a:pt x="20" y="1501"/>
                  </a:lnTo>
                  <a:lnTo>
                    <a:pt x="58" y="1326"/>
                  </a:lnTo>
                  <a:lnTo>
                    <a:pt x="97" y="1170"/>
                  </a:lnTo>
                  <a:lnTo>
                    <a:pt x="97" y="1170"/>
                  </a:lnTo>
                  <a:lnTo>
                    <a:pt x="97" y="1170"/>
                  </a:lnTo>
                  <a:lnTo>
                    <a:pt x="97" y="1170"/>
                  </a:lnTo>
                  <a:lnTo>
                    <a:pt x="97" y="1170"/>
                  </a:lnTo>
                  <a:lnTo>
                    <a:pt x="175" y="1014"/>
                  </a:lnTo>
                  <a:lnTo>
                    <a:pt x="273" y="858"/>
                  </a:lnTo>
                  <a:lnTo>
                    <a:pt x="273" y="858"/>
                  </a:lnTo>
                  <a:lnTo>
                    <a:pt x="429" y="702"/>
                  </a:lnTo>
                  <a:lnTo>
                    <a:pt x="604" y="546"/>
                  </a:lnTo>
                  <a:lnTo>
                    <a:pt x="604" y="546"/>
                  </a:lnTo>
                  <a:lnTo>
                    <a:pt x="857" y="371"/>
                  </a:lnTo>
                  <a:lnTo>
                    <a:pt x="1130" y="234"/>
                  </a:lnTo>
                  <a:lnTo>
                    <a:pt x="1130" y="234"/>
                  </a:lnTo>
                  <a:lnTo>
                    <a:pt x="1325" y="176"/>
                  </a:lnTo>
                  <a:lnTo>
                    <a:pt x="1520" y="118"/>
                  </a:lnTo>
                  <a:lnTo>
                    <a:pt x="1715" y="59"/>
                  </a:lnTo>
                  <a:lnTo>
                    <a:pt x="1929" y="20"/>
                  </a:lnTo>
                  <a:lnTo>
                    <a:pt x="1929"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8" name="Google Shape;1778;p38"/>
          <p:cNvSpPr/>
          <p:nvPr/>
        </p:nvSpPr>
        <p:spPr>
          <a:xfrm rot="10800000" flipH="1">
            <a:off x="7813695"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8"/>
          <p:cNvSpPr/>
          <p:nvPr/>
        </p:nvSpPr>
        <p:spPr>
          <a:xfrm>
            <a:off x="431020"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02;p33"/>
          <p:cNvSpPr txBox="1">
            <a:spLocks noGrp="1"/>
          </p:cNvSpPr>
          <p:nvPr/>
        </p:nvSpPr>
        <p:spPr>
          <a:xfrm>
            <a:off x="1748241" y="32378"/>
            <a:ext cx="5441100" cy="7511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lvl="0"/>
            <a:r>
              <a:rPr lang="en-US" sz="3600" b="1">
                <a:solidFill>
                  <a:schemeClr val="accent4">
                    <a:lumMod val="50000"/>
                  </a:schemeClr>
                </a:solidFill>
                <a:latin typeface="+mn-lt"/>
                <a:ea typeface="+mn-ea"/>
                <a:cs typeface="Arial" panose="020B0604020202020204" pitchFamily="34" charset="0"/>
                <a:sym typeface="Arial"/>
              </a:rPr>
              <a:t>CHUẨN BỊ</a:t>
            </a:r>
            <a:endParaRPr sz="3600" b="1">
              <a:solidFill>
                <a:schemeClr val="accent4">
                  <a:lumMod val="50000"/>
                </a:schemeClr>
              </a:solidFill>
              <a:latin typeface="+mn-lt"/>
              <a:ea typeface="+mn-ea"/>
              <a:cs typeface="Arial" panose="020B0604020202020204" pitchFamily="34" charset="0"/>
              <a:sym typeface="Arial"/>
            </a:endParaRPr>
          </a:p>
        </p:txBody>
      </p:sp>
      <p:sp>
        <p:nvSpPr>
          <p:cNvPr id="172" name="Rounded Rectangle 171"/>
          <p:cNvSpPr/>
          <p:nvPr/>
        </p:nvSpPr>
        <p:spPr>
          <a:xfrm>
            <a:off x="408186" y="810878"/>
            <a:ext cx="8153708" cy="604635"/>
          </a:xfrm>
          <a:prstGeom prst="round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solidFill>
                  <a:schemeClr val="tx1"/>
                </a:solidFill>
              </a:rPr>
              <a:t>Viết bài văn kể lại câu chuyện về một nhân vật lịch sử mà em đã đọc. </a:t>
            </a:r>
            <a:endParaRPr lang="en-US" sz="2000">
              <a:solidFill>
                <a:schemeClr val="tx1"/>
              </a:solidFill>
            </a:endParaRPr>
          </a:p>
        </p:txBody>
      </p:sp>
      <p:graphicFrame>
        <p:nvGraphicFramePr>
          <p:cNvPr id="18" name="Diagram 17"/>
          <p:cNvGraphicFramePr/>
          <p:nvPr>
            <p:extLst>
              <p:ext uri="{D42A27DB-BD31-4B8C-83A1-F6EECF244321}">
                <p14:modId xmlns:p14="http://schemas.microsoft.com/office/powerpoint/2010/main" val="2785451354"/>
              </p:ext>
            </p:extLst>
          </p:nvPr>
        </p:nvGraphicFramePr>
        <p:xfrm>
          <a:off x="733124" y="2145193"/>
          <a:ext cx="7551972" cy="2608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18" name="Google Shape;1718;p38"/>
          <p:cNvGrpSpPr/>
          <p:nvPr/>
        </p:nvGrpSpPr>
        <p:grpSpPr>
          <a:xfrm flipH="1">
            <a:off x="202721" y="4110983"/>
            <a:ext cx="790695" cy="781395"/>
            <a:chOff x="5149750" y="3034050"/>
            <a:chExt cx="952300" cy="941100"/>
          </a:xfrm>
        </p:grpSpPr>
        <p:sp>
          <p:nvSpPr>
            <p:cNvPr id="1719" name="Google Shape;1719;p38"/>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8"/>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8"/>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8"/>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8"/>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8"/>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8"/>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8"/>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8"/>
            <p:cNvSpPr/>
            <p:nvPr/>
          </p:nvSpPr>
          <p:spPr>
            <a:xfrm>
              <a:off x="5883300" y="3052575"/>
              <a:ext cx="14650" cy="39000"/>
            </a:xfrm>
            <a:custGeom>
              <a:avLst/>
              <a:gdLst/>
              <a:ahLst/>
              <a:cxnLst/>
              <a:rect l="l" t="t" r="r" b="b"/>
              <a:pathLst>
                <a:path w="586" h="1560" fill="none" extrusionOk="0">
                  <a:moveTo>
                    <a:pt x="488" y="20"/>
                  </a:moveTo>
                  <a:lnTo>
                    <a:pt x="488" y="20"/>
                  </a:lnTo>
                  <a:lnTo>
                    <a:pt x="469" y="20"/>
                  </a:lnTo>
                  <a:lnTo>
                    <a:pt x="449" y="59"/>
                  </a:lnTo>
                  <a:lnTo>
                    <a:pt x="449" y="59"/>
                  </a:lnTo>
                  <a:lnTo>
                    <a:pt x="352" y="215"/>
                  </a:lnTo>
                  <a:lnTo>
                    <a:pt x="254" y="390"/>
                  </a:lnTo>
                  <a:lnTo>
                    <a:pt x="254" y="390"/>
                  </a:lnTo>
                  <a:lnTo>
                    <a:pt x="176" y="565"/>
                  </a:lnTo>
                  <a:lnTo>
                    <a:pt x="118" y="741"/>
                  </a:lnTo>
                  <a:lnTo>
                    <a:pt x="118" y="741"/>
                  </a:lnTo>
                  <a:lnTo>
                    <a:pt x="79" y="916"/>
                  </a:lnTo>
                  <a:lnTo>
                    <a:pt x="40" y="1111"/>
                  </a:lnTo>
                  <a:lnTo>
                    <a:pt x="20" y="1306"/>
                  </a:lnTo>
                  <a:lnTo>
                    <a:pt x="1" y="1501"/>
                  </a:lnTo>
                  <a:lnTo>
                    <a:pt x="1" y="1501"/>
                  </a:lnTo>
                  <a:lnTo>
                    <a:pt x="20" y="1520"/>
                  </a:lnTo>
                  <a:lnTo>
                    <a:pt x="40" y="1540"/>
                  </a:lnTo>
                  <a:lnTo>
                    <a:pt x="79" y="1559"/>
                  </a:lnTo>
                  <a:lnTo>
                    <a:pt x="79" y="1559"/>
                  </a:lnTo>
                  <a:lnTo>
                    <a:pt x="118" y="1559"/>
                  </a:lnTo>
                  <a:lnTo>
                    <a:pt x="137" y="1540"/>
                  </a:lnTo>
                  <a:lnTo>
                    <a:pt x="157" y="1481"/>
                  </a:lnTo>
                  <a:lnTo>
                    <a:pt x="157" y="1481"/>
                  </a:lnTo>
                  <a:lnTo>
                    <a:pt x="157" y="1345"/>
                  </a:lnTo>
                  <a:lnTo>
                    <a:pt x="157" y="1345"/>
                  </a:lnTo>
                  <a:lnTo>
                    <a:pt x="157" y="1345"/>
                  </a:lnTo>
                  <a:lnTo>
                    <a:pt x="157" y="1325"/>
                  </a:lnTo>
                  <a:lnTo>
                    <a:pt x="157" y="1345"/>
                  </a:lnTo>
                  <a:lnTo>
                    <a:pt x="157" y="1345"/>
                  </a:lnTo>
                  <a:lnTo>
                    <a:pt x="196" y="1052"/>
                  </a:lnTo>
                  <a:lnTo>
                    <a:pt x="196" y="1052"/>
                  </a:lnTo>
                  <a:lnTo>
                    <a:pt x="235" y="877"/>
                  </a:lnTo>
                  <a:lnTo>
                    <a:pt x="274" y="721"/>
                  </a:lnTo>
                  <a:lnTo>
                    <a:pt x="274" y="721"/>
                  </a:lnTo>
                  <a:lnTo>
                    <a:pt x="274" y="721"/>
                  </a:lnTo>
                  <a:lnTo>
                    <a:pt x="410" y="409"/>
                  </a:lnTo>
                  <a:lnTo>
                    <a:pt x="410" y="409"/>
                  </a:lnTo>
                  <a:lnTo>
                    <a:pt x="488" y="254"/>
                  </a:lnTo>
                  <a:lnTo>
                    <a:pt x="585" y="117"/>
                  </a:lnTo>
                  <a:lnTo>
                    <a:pt x="585" y="117"/>
                  </a:lnTo>
                  <a:lnTo>
                    <a:pt x="585" y="78"/>
                  </a:lnTo>
                  <a:lnTo>
                    <a:pt x="585" y="59"/>
                  </a:lnTo>
                  <a:lnTo>
                    <a:pt x="585" y="59"/>
                  </a:lnTo>
                  <a:lnTo>
                    <a:pt x="546" y="20"/>
                  </a:lnTo>
                  <a:lnTo>
                    <a:pt x="546" y="20"/>
                  </a:lnTo>
                  <a:lnTo>
                    <a:pt x="527" y="0"/>
                  </a:lnTo>
                  <a:lnTo>
                    <a:pt x="527" y="0"/>
                  </a:lnTo>
                  <a:lnTo>
                    <a:pt x="48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8"/>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8"/>
            <p:cNvSpPr/>
            <p:nvPr/>
          </p:nvSpPr>
          <p:spPr>
            <a:xfrm>
              <a:off x="5890125" y="3070600"/>
              <a:ext cx="25" cy="500"/>
            </a:xfrm>
            <a:custGeom>
              <a:avLst/>
              <a:gdLst/>
              <a:ahLst/>
              <a:cxnLst/>
              <a:rect l="l" t="t" r="r" b="b"/>
              <a:pathLst>
                <a:path w="1" h="20" fill="none" extrusionOk="0">
                  <a:moveTo>
                    <a:pt x="1" y="20"/>
                  </a:moveTo>
                  <a:lnTo>
                    <a:pt x="1" y="0"/>
                  </a:lnTo>
                  <a:lnTo>
                    <a:pt x="1"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8"/>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8"/>
            <p:cNvSpPr/>
            <p:nvPr/>
          </p:nvSpPr>
          <p:spPr>
            <a:xfrm>
              <a:off x="5821450" y="3075475"/>
              <a:ext cx="19025" cy="71625"/>
            </a:xfrm>
            <a:custGeom>
              <a:avLst/>
              <a:gdLst/>
              <a:ahLst/>
              <a:cxnLst/>
              <a:rect l="l" t="t" r="r" b="b"/>
              <a:pathLst>
                <a:path w="761" h="2865" fill="none" extrusionOk="0">
                  <a:moveTo>
                    <a:pt x="624" y="39"/>
                  </a:moveTo>
                  <a:lnTo>
                    <a:pt x="624" y="39"/>
                  </a:lnTo>
                  <a:lnTo>
                    <a:pt x="468" y="351"/>
                  </a:lnTo>
                  <a:lnTo>
                    <a:pt x="332" y="682"/>
                  </a:lnTo>
                  <a:lnTo>
                    <a:pt x="332" y="682"/>
                  </a:lnTo>
                  <a:lnTo>
                    <a:pt x="234" y="994"/>
                  </a:lnTo>
                  <a:lnTo>
                    <a:pt x="137" y="1325"/>
                  </a:lnTo>
                  <a:lnTo>
                    <a:pt x="137" y="1325"/>
                  </a:lnTo>
                  <a:lnTo>
                    <a:pt x="59" y="1676"/>
                  </a:lnTo>
                  <a:lnTo>
                    <a:pt x="20" y="2046"/>
                  </a:lnTo>
                  <a:lnTo>
                    <a:pt x="0" y="2397"/>
                  </a:lnTo>
                  <a:lnTo>
                    <a:pt x="20" y="2572"/>
                  </a:lnTo>
                  <a:lnTo>
                    <a:pt x="39" y="2747"/>
                  </a:lnTo>
                  <a:lnTo>
                    <a:pt x="39" y="2747"/>
                  </a:lnTo>
                  <a:lnTo>
                    <a:pt x="59" y="2806"/>
                  </a:lnTo>
                  <a:lnTo>
                    <a:pt x="78" y="2845"/>
                  </a:lnTo>
                  <a:lnTo>
                    <a:pt x="78" y="2845"/>
                  </a:lnTo>
                  <a:lnTo>
                    <a:pt x="117" y="2864"/>
                  </a:lnTo>
                  <a:lnTo>
                    <a:pt x="176" y="2864"/>
                  </a:lnTo>
                  <a:lnTo>
                    <a:pt x="176" y="2864"/>
                  </a:lnTo>
                  <a:lnTo>
                    <a:pt x="215" y="2845"/>
                  </a:lnTo>
                  <a:lnTo>
                    <a:pt x="254" y="2825"/>
                  </a:lnTo>
                  <a:lnTo>
                    <a:pt x="273" y="2786"/>
                  </a:lnTo>
                  <a:lnTo>
                    <a:pt x="273" y="2747"/>
                  </a:lnTo>
                  <a:lnTo>
                    <a:pt x="273" y="2747"/>
                  </a:lnTo>
                  <a:lnTo>
                    <a:pt x="254" y="2338"/>
                  </a:lnTo>
                  <a:lnTo>
                    <a:pt x="254" y="2338"/>
                  </a:lnTo>
                  <a:lnTo>
                    <a:pt x="254" y="2124"/>
                  </a:lnTo>
                  <a:lnTo>
                    <a:pt x="254" y="1890"/>
                  </a:lnTo>
                  <a:lnTo>
                    <a:pt x="254" y="1890"/>
                  </a:lnTo>
                  <a:lnTo>
                    <a:pt x="254" y="1910"/>
                  </a:lnTo>
                  <a:lnTo>
                    <a:pt x="254" y="1910"/>
                  </a:lnTo>
                  <a:lnTo>
                    <a:pt x="273" y="1617"/>
                  </a:lnTo>
                  <a:lnTo>
                    <a:pt x="332" y="1306"/>
                  </a:lnTo>
                  <a:lnTo>
                    <a:pt x="332" y="1306"/>
                  </a:lnTo>
                  <a:lnTo>
                    <a:pt x="390" y="1033"/>
                  </a:lnTo>
                  <a:lnTo>
                    <a:pt x="488" y="740"/>
                  </a:lnTo>
                  <a:lnTo>
                    <a:pt x="488" y="740"/>
                  </a:lnTo>
                  <a:lnTo>
                    <a:pt x="604" y="409"/>
                  </a:lnTo>
                  <a:lnTo>
                    <a:pt x="741" y="97"/>
                  </a:lnTo>
                  <a:lnTo>
                    <a:pt x="741" y="97"/>
                  </a:lnTo>
                  <a:lnTo>
                    <a:pt x="760" y="78"/>
                  </a:lnTo>
                  <a:lnTo>
                    <a:pt x="741" y="39"/>
                  </a:lnTo>
                  <a:lnTo>
                    <a:pt x="721" y="0"/>
                  </a:lnTo>
                  <a:lnTo>
                    <a:pt x="721" y="0"/>
                  </a:lnTo>
                  <a:lnTo>
                    <a:pt x="682" y="0"/>
                  </a:lnTo>
                  <a:lnTo>
                    <a:pt x="682" y="0"/>
                  </a:lnTo>
                  <a:lnTo>
                    <a:pt x="643" y="0"/>
                  </a:lnTo>
                  <a:lnTo>
                    <a:pt x="624"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8"/>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8"/>
            <p:cNvSpPr/>
            <p:nvPr/>
          </p:nvSpPr>
          <p:spPr>
            <a:xfrm>
              <a:off x="5755700" y="3123200"/>
              <a:ext cx="15600" cy="93050"/>
            </a:xfrm>
            <a:custGeom>
              <a:avLst/>
              <a:gdLst/>
              <a:ahLst/>
              <a:cxnLst/>
              <a:rect l="l" t="t" r="r" b="b"/>
              <a:pathLst>
                <a:path w="624" h="3722" fill="none" extrusionOk="0">
                  <a:moveTo>
                    <a:pt x="370" y="39"/>
                  </a:moveTo>
                  <a:lnTo>
                    <a:pt x="370" y="39"/>
                  </a:lnTo>
                  <a:lnTo>
                    <a:pt x="253" y="449"/>
                  </a:lnTo>
                  <a:lnTo>
                    <a:pt x="137" y="838"/>
                  </a:lnTo>
                  <a:lnTo>
                    <a:pt x="137" y="838"/>
                  </a:lnTo>
                  <a:lnTo>
                    <a:pt x="98" y="1092"/>
                  </a:lnTo>
                  <a:lnTo>
                    <a:pt x="59" y="1325"/>
                  </a:lnTo>
                  <a:lnTo>
                    <a:pt x="0" y="1813"/>
                  </a:lnTo>
                  <a:lnTo>
                    <a:pt x="0" y="1813"/>
                  </a:lnTo>
                  <a:lnTo>
                    <a:pt x="0" y="2300"/>
                  </a:lnTo>
                  <a:lnTo>
                    <a:pt x="20" y="2533"/>
                  </a:lnTo>
                  <a:lnTo>
                    <a:pt x="39" y="2787"/>
                  </a:lnTo>
                  <a:lnTo>
                    <a:pt x="39" y="2787"/>
                  </a:lnTo>
                  <a:lnTo>
                    <a:pt x="78" y="3021"/>
                  </a:lnTo>
                  <a:lnTo>
                    <a:pt x="137" y="3235"/>
                  </a:lnTo>
                  <a:lnTo>
                    <a:pt x="137" y="3235"/>
                  </a:lnTo>
                  <a:lnTo>
                    <a:pt x="214" y="3449"/>
                  </a:lnTo>
                  <a:lnTo>
                    <a:pt x="331" y="3644"/>
                  </a:lnTo>
                  <a:lnTo>
                    <a:pt x="331" y="3644"/>
                  </a:lnTo>
                  <a:lnTo>
                    <a:pt x="351" y="3683"/>
                  </a:lnTo>
                  <a:lnTo>
                    <a:pt x="409" y="3702"/>
                  </a:lnTo>
                  <a:lnTo>
                    <a:pt x="468" y="3722"/>
                  </a:lnTo>
                  <a:lnTo>
                    <a:pt x="507" y="3702"/>
                  </a:lnTo>
                  <a:lnTo>
                    <a:pt x="507" y="3702"/>
                  </a:lnTo>
                  <a:lnTo>
                    <a:pt x="565" y="3683"/>
                  </a:lnTo>
                  <a:lnTo>
                    <a:pt x="604" y="3625"/>
                  </a:lnTo>
                  <a:lnTo>
                    <a:pt x="624" y="3566"/>
                  </a:lnTo>
                  <a:lnTo>
                    <a:pt x="624" y="3508"/>
                  </a:lnTo>
                  <a:lnTo>
                    <a:pt x="624" y="3508"/>
                  </a:lnTo>
                  <a:lnTo>
                    <a:pt x="468" y="3079"/>
                  </a:lnTo>
                  <a:lnTo>
                    <a:pt x="468" y="3079"/>
                  </a:lnTo>
                  <a:lnTo>
                    <a:pt x="390" y="2865"/>
                  </a:lnTo>
                  <a:lnTo>
                    <a:pt x="351" y="2631"/>
                  </a:lnTo>
                  <a:lnTo>
                    <a:pt x="351" y="2631"/>
                  </a:lnTo>
                  <a:lnTo>
                    <a:pt x="351" y="2631"/>
                  </a:lnTo>
                  <a:lnTo>
                    <a:pt x="292" y="2339"/>
                  </a:lnTo>
                  <a:lnTo>
                    <a:pt x="273" y="2066"/>
                  </a:lnTo>
                  <a:lnTo>
                    <a:pt x="273" y="2066"/>
                  </a:lnTo>
                  <a:lnTo>
                    <a:pt x="253" y="1735"/>
                  </a:lnTo>
                  <a:lnTo>
                    <a:pt x="253" y="1423"/>
                  </a:lnTo>
                  <a:lnTo>
                    <a:pt x="253" y="1423"/>
                  </a:lnTo>
                  <a:lnTo>
                    <a:pt x="253" y="1462"/>
                  </a:lnTo>
                  <a:lnTo>
                    <a:pt x="253" y="1462"/>
                  </a:lnTo>
                  <a:lnTo>
                    <a:pt x="292" y="1131"/>
                  </a:lnTo>
                  <a:lnTo>
                    <a:pt x="331" y="799"/>
                  </a:lnTo>
                  <a:lnTo>
                    <a:pt x="331" y="799"/>
                  </a:lnTo>
                  <a:lnTo>
                    <a:pt x="409" y="468"/>
                  </a:lnTo>
                  <a:lnTo>
                    <a:pt x="487" y="156"/>
                  </a:lnTo>
                  <a:lnTo>
                    <a:pt x="487" y="176"/>
                  </a:lnTo>
                  <a:lnTo>
                    <a:pt x="487" y="176"/>
                  </a:lnTo>
                  <a:lnTo>
                    <a:pt x="507" y="98"/>
                  </a:lnTo>
                  <a:lnTo>
                    <a:pt x="507" y="98"/>
                  </a:lnTo>
                  <a:lnTo>
                    <a:pt x="507" y="39"/>
                  </a:lnTo>
                  <a:lnTo>
                    <a:pt x="507" y="20"/>
                  </a:lnTo>
                  <a:lnTo>
                    <a:pt x="468" y="1"/>
                  </a:lnTo>
                  <a:lnTo>
                    <a:pt x="468" y="1"/>
                  </a:lnTo>
                  <a:lnTo>
                    <a:pt x="448" y="1"/>
                  </a:lnTo>
                  <a:lnTo>
                    <a:pt x="448" y="1"/>
                  </a:lnTo>
                  <a:lnTo>
                    <a:pt x="409" y="1"/>
                  </a:lnTo>
                  <a:lnTo>
                    <a:pt x="370"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8"/>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8"/>
            <p:cNvSpPr/>
            <p:nvPr/>
          </p:nvSpPr>
          <p:spPr>
            <a:xfrm>
              <a:off x="5884775" y="3083750"/>
              <a:ext cx="59450" cy="11225"/>
            </a:xfrm>
            <a:custGeom>
              <a:avLst/>
              <a:gdLst/>
              <a:ahLst/>
              <a:cxnLst/>
              <a:rect l="l" t="t" r="r" b="b"/>
              <a:pathLst>
                <a:path w="2378" h="449" fill="none" extrusionOk="0">
                  <a:moveTo>
                    <a:pt x="2280" y="0"/>
                  </a:moveTo>
                  <a:lnTo>
                    <a:pt x="2280" y="0"/>
                  </a:lnTo>
                  <a:lnTo>
                    <a:pt x="1520" y="176"/>
                  </a:lnTo>
                  <a:lnTo>
                    <a:pt x="1540" y="176"/>
                  </a:lnTo>
                  <a:lnTo>
                    <a:pt x="1540" y="176"/>
                  </a:lnTo>
                  <a:lnTo>
                    <a:pt x="1014" y="273"/>
                  </a:lnTo>
                  <a:lnTo>
                    <a:pt x="1014" y="273"/>
                  </a:lnTo>
                  <a:lnTo>
                    <a:pt x="760" y="293"/>
                  </a:lnTo>
                  <a:lnTo>
                    <a:pt x="507" y="293"/>
                  </a:lnTo>
                  <a:lnTo>
                    <a:pt x="507" y="293"/>
                  </a:lnTo>
                  <a:lnTo>
                    <a:pt x="312" y="273"/>
                  </a:lnTo>
                  <a:lnTo>
                    <a:pt x="312" y="273"/>
                  </a:lnTo>
                  <a:lnTo>
                    <a:pt x="117" y="215"/>
                  </a:lnTo>
                  <a:lnTo>
                    <a:pt x="117" y="215"/>
                  </a:lnTo>
                  <a:lnTo>
                    <a:pt x="78" y="215"/>
                  </a:lnTo>
                  <a:lnTo>
                    <a:pt x="39" y="234"/>
                  </a:lnTo>
                  <a:lnTo>
                    <a:pt x="39" y="234"/>
                  </a:lnTo>
                  <a:lnTo>
                    <a:pt x="20" y="273"/>
                  </a:lnTo>
                  <a:lnTo>
                    <a:pt x="0" y="293"/>
                  </a:lnTo>
                  <a:lnTo>
                    <a:pt x="0" y="293"/>
                  </a:lnTo>
                  <a:lnTo>
                    <a:pt x="0" y="332"/>
                  </a:lnTo>
                  <a:lnTo>
                    <a:pt x="20" y="370"/>
                  </a:lnTo>
                  <a:lnTo>
                    <a:pt x="39" y="390"/>
                  </a:lnTo>
                  <a:lnTo>
                    <a:pt x="78" y="409"/>
                  </a:lnTo>
                  <a:lnTo>
                    <a:pt x="78" y="409"/>
                  </a:lnTo>
                  <a:lnTo>
                    <a:pt x="332" y="429"/>
                  </a:lnTo>
                  <a:lnTo>
                    <a:pt x="332" y="429"/>
                  </a:lnTo>
                  <a:lnTo>
                    <a:pt x="624" y="448"/>
                  </a:lnTo>
                  <a:lnTo>
                    <a:pt x="624" y="448"/>
                  </a:lnTo>
                  <a:lnTo>
                    <a:pt x="897" y="429"/>
                  </a:lnTo>
                  <a:lnTo>
                    <a:pt x="1189" y="390"/>
                  </a:lnTo>
                  <a:lnTo>
                    <a:pt x="1189" y="390"/>
                  </a:lnTo>
                  <a:lnTo>
                    <a:pt x="1462" y="351"/>
                  </a:lnTo>
                  <a:lnTo>
                    <a:pt x="1734" y="293"/>
                  </a:lnTo>
                  <a:lnTo>
                    <a:pt x="1734" y="293"/>
                  </a:lnTo>
                  <a:lnTo>
                    <a:pt x="2338" y="137"/>
                  </a:lnTo>
                  <a:lnTo>
                    <a:pt x="2338" y="137"/>
                  </a:lnTo>
                  <a:lnTo>
                    <a:pt x="2358" y="117"/>
                  </a:lnTo>
                  <a:lnTo>
                    <a:pt x="2377" y="98"/>
                  </a:lnTo>
                  <a:lnTo>
                    <a:pt x="2377" y="98"/>
                  </a:lnTo>
                  <a:lnTo>
                    <a:pt x="2377" y="39"/>
                  </a:lnTo>
                  <a:lnTo>
                    <a:pt x="2377" y="39"/>
                  </a:lnTo>
                  <a:lnTo>
                    <a:pt x="2338" y="0"/>
                  </a:lnTo>
                  <a:lnTo>
                    <a:pt x="2338" y="0"/>
                  </a:lnTo>
                  <a:lnTo>
                    <a:pt x="2319" y="0"/>
                  </a:lnTo>
                  <a:lnTo>
                    <a:pt x="2319" y="0"/>
                  </a:lnTo>
                  <a:lnTo>
                    <a:pt x="22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8"/>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8"/>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8"/>
            <p:cNvSpPr/>
            <p:nvPr/>
          </p:nvSpPr>
          <p:spPr>
            <a:xfrm>
              <a:off x="5832175" y="3126125"/>
              <a:ext cx="97425" cy="23900"/>
            </a:xfrm>
            <a:custGeom>
              <a:avLst/>
              <a:gdLst/>
              <a:ahLst/>
              <a:cxnLst/>
              <a:rect l="l" t="t" r="r" b="b"/>
              <a:pathLst>
                <a:path w="3897" h="956" fill="none" extrusionOk="0">
                  <a:moveTo>
                    <a:pt x="3780" y="0"/>
                  </a:moveTo>
                  <a:lnTo>
                    <a:pt x="3780" y="0"/>
                  </a:lnTo>
                  <a:lnTo>
                    <a:pt x="3741" y="20"/>
                  </a:lnTo>
                  <a:lnTo>
                    <a:pt x="3741" y="20"/>
                  </a:lnTo>
                  <a:lnTo>
                    <a:pt x="3741" y="20"/>
                  </a:lnTo>
                  <a:lnTo>
                    <a:pt x="3410" y="176"/>
                  </a:lnTo>
                  <a:lnTo>
                    <a:pt x="3059" y="312"/>
                  </a:lnTo>
                  <a:lnTo>
                    <a:pt x="2689" y="429"/>
                  </a:lnTo>
                  <a:lnTo>
                    <a:pt x="2338" y="526"/>
                  </a:lnTo>
                  <a:lnTo>
                    <a:pt x="2338" y="526"/>
                  </a:lnTo>
                  <a:lnTo>
                    <a:pt x="2319" y="526"/>
                  </a:lnTo>
                  <a:lnTo>
                    <a:pt x="2319" y="526"/>
                  </a:lnTo>
                  <a:lnTo>
                    <a:pt x="2299" y="526"/>
                  </a:lnTo>
                  <a:lnTo>
                    <a:pt x="2319" y="526"/>
                  </a:lnTo>
                  <a:lnTo>
                    <a:pt x="2319" y="526"/>
                  </a:lnTo>
                  <a:lnTo>
                    <a:pt x="1929" y="604"/>
                  </a:lnTo>
                  <a:lnTo>
                    <a:pt x="1539" y="643"/>
                  </a:lnTo>
                  <a:lnTo>
                    <a:pt x="1539" y="643"/>
                  </a:lnTo>
                  <a:lnTo>
                    <a:pt x="1150" y="682"/>
                  </a:lnTo>
                  <a:lnTo>
                    <a:pt x="740" y="663"/>
                  </a:lnTo>
                  <a:lnTo>
                    <a:pt x="740" y="663"/>
                  </a:lnTo>
                  <a:lnTo>
                    <a:pt x="779" y="682"/>
                  </a:lnTo>
                  <a:lnTo>
                    <a:pt x="779" y="682"/>
                  </a:lnTo>
                  <a:lnTo>
                    <a:pt x="487" y="643"/>
                  </a:lnTo>
                  <a:lnTo>
                    <a:pt x="487" y="643"/>
                  </a:lnTo>
                  <a:lnTo>
                    <a:pt x="175" y="604"/>
                  </a:lnTo>
                  <a:lnTo>
                    <a:pt x="175" y="604"/>
                  </a:lnTo>
                  <a:lnTo>
                    <a:pt x="117" y="604"/>
                  </a:lnTo>
                  <a:lnTo>
                    <a:pt x="59" y="624"/>
                  </a:lnTo>
                  <a:lnTo>
                    <a:pt x="20" y="663"/>
                  </a:lnTo>
                  <a:lnTo>
                    <a:pt x="0" y="721"/>
                  </a:lnTo>
                  <a:lnTo>
                    <a:pt x="0" y="721"/>
                  </a:lnTo>
                  <a:lnTo>
                    <a:pt x="0" y="780"/>
                  </a:lnTo>
                  <a:lnTo>
                    <a:pt x="20" y="838"/>
                  </a:lnTo>
                  <a:lnTo>
                    <a:pt x="59" y="897"/>
                  </a:lnTo>
                  <a:lnTo>
                    <a:pt x="117" y="916"/>
                  </a:lnTo>
                  <a:lnTo>
                    <a:pt x="117" y="916"/>
                  </a:lnTo>
                  <a:lnTo>
                    <a:pt x="370" y="936"/>
                  </a:lnTo>
                  <a:lnTo>
                    <a:pt x="604" y="955"/>
                  </a:lnTo>
                  <a:lnTo>
                    <a:pt x="1091" y="936"/>
                  </a:lnTo>
                  <a:lnTo>
                    <a:pt x="1578" y="877"/>
                  </a:lnTo>
                  <a:lnTo>
                    <a:pt x="2046" y="780"/>
                  </a:lnTo>
                  <a:lnTo>
                    <a:pt x="2046" y="780"/>
                  </a:lnTo>
                  <a:lnTo>
                    <a:pt x="2514" y="663"/>
                  </a:lnTo>
                  <a:lnTo>
                    <a:pt x="2981" y="507"/>
                  </a:lnTo>
                  <a:lnTo>
                    <a:pt x="3429" y="332"/>
                  </a:lnTo>
                  <a:lnTo>
                    <a:pt x="3858" y="117"/>
                  </a:lnTo>
                  <a:lnTo>
                    <a:pt x="3858" y="117"/>
                  </a:lnTo>
                  <a:lnTo>
                    <a:pt x="3877" y="98"/>
                  </a:lnTo>
                  <a:lnTo>
                    <a:pt x="3897" y="78"/>
                  </a:lnTo>
                  <a:lnTo>
                    <a:pt x="3877" y="20"/>
                  </a:lnTo>
                  <a:lnTo>
                    <a:pt x="3877" y="20"/>
                  </a:lnTo>
                  <a:lnTo>
                    <a:pt x="3858" y="0"/>
                  </a:lnTo>
                  <a:lnTo>
                    <a:pt x="3819" y="0"/>
                  </a:lnTo>
                  <a:lnTo>
                    <a:pt x="3819" y="0"/>
                  </a:lnTo>
                  <a:lnTo>
                    <a:pt x="378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8"/>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8"/>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9FCD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8"/>
            <p:cNvSpPr/>
            <p:nvPr/>
          </p:nvSpPr>
          <p:spPr>
            <a:xfrm>
              <a:off x="5776625" y="3195775"/>
              <a:ext cx="122775" cy="23400"/>
            </a:xfrm>
            <a:custGeom>
              <a:avLst/>
              <a:gdLst/>
              <a:ahLst/>
              <a:cxnLst/>
              <a:rect l="l" t="t" r="r" b="b"/>
              <a:pathLst>
                <a:path w="4911" h="936" fill="none" extrusionOk="0">
                  <a:moveTo>
                    <a:pt x="4813" y="1"/>
                  </a:moveTo>
                  <a:lnTo>
                    <a:pt x="4813" y="1"/>
                  </a:lnTo>
                  <a:lnTo>
                    <a:pt x="3995" y="215"/>
                  </a:lnTo>
                  <a:lnTo>
                    <a:pt x="3177" y="410"/>
                  </a:lnTo>
                  <a:lnTo>
                    <a:pt x="3177" y="410"/>
                  </a:lnTo>
                  <a:lnTo>
                    <a:pt x="3196" y="390"/>
                  </a:lnTo>
                  <a:lnTo>
                    <a:pt x="3196" y="390"/>
                  </a:lnTo>
                  <a:lnTo>
                    <a:pt x="2729" y="488"/>
                  </a:lnTo>
                  <a:lnTo>
                    <a:pt x="2729" y="488"/>
                  </a:lnTo>
                  <a:lnTo>
                    <a:pt x="2183" y="566"/>
                  </a:lnTo>
                  <a:lnTo>
                    <a:pt x="2183" y="566"/>
                  </a:lnTo>
                  <a:lnTo>
                    <a:pt x="1657" y="605"/>
                  </a:lnTo>
                  <a:lnTo>
                    <a:pt x="1404" y="624"/>
                  </a:lnTo>
                  <a:lnTo>
                    <a:pt x="1131" y="605"/>
                  </a:lnTo>
                  <a:lnTo>
                    <a:pt x="1131" y="605"/>
                  </a:lnTo>
                  <a:lnTo>
                    <a:pt x="683" y="566"/>
                  </a:lnTo>
                  <a:lnTo>
                    <a:pt x="235" y="468"/>
                  </a:lnTo>
                  <a:lnTo>
                    <a:pt x="235" y="468"/>
                  </a:lnTo>
                  <a:lnTo>
                    <a:pt x="157" y="468"/>
                  </a:lnTo>
                  <a:lnTo>
                    <a:pt x="79" y="488"/>
                  </a:lnTo>
                  <a:lnTo>
                    <a:pt x="79" y="488"/>
                  </a:lnTo>
                  <a:lnTo>
                    <a:pt x="20" y="546"/>
                  </a:lnTo>
                  <a:lnTo>
                    <a:pt x="1" y="624"/>
                  </a:lnTo>
                  <a:lnTo>
                    <a:pt x="1" y="624"/>
                  </a:lnTo>
                  <a:lnTo>
                    <a:pt x="1" y="702"/>
                  </a:lnTo>
                  <a:lnTo>
                    <a:pt x="20" y="780"/>
                  </a:lnTo>
                  <a:lnTo>
                    <a:pt x="79" y="819"/>
                  </a:lnTo>
                  <a:lnTo>
                    <a:pt x="157" y="858"/>
                  </a:lnTo>
                  <a:lnTo>
                    <a:pt x="157" y="858"/>
                  </a:lnTo>
                  <a:lnTo>
                    <a:pt x="449" y="897"/>
                  </a:lnTo>
                  <a:lnTo>
                    <a:pt x="741" y="936"/>
                  </a:lnTo>
                  <a:lnTo>
                    <a:pt x="1034" y="936"/>
                  </a:lnTo>
                  <a:lnTo>
                    <a:pt x="1345" y="936"/>
                  </a:lnTo>
                  <a:lnTo>
                    <a:pt x="1638" y="916"/>
                  </a:lnTo>
                  <a:lnTo>
                    <a:pt x="1930" y="877"/>
                  </a:lnTo>
                  <a:lnTo>
                    <a:pt x="2514" y="780"/>
                  </a:lnTo>
                  <a:lnTo>
                    <a:pt x="2514" y="780"/>
                  </a:lnTo>
                  <a:lnTo>
                    <a:pt x="3099" y="644"/>
                  </a:lnTo>
                  <a:lnTo>
                    <a:pt x="3664" y="488"/>
                  </a:lnTo>
                  <a:lnTo>
                    <a:pt x="3664" y="488"/>
                  </a:lnTo>
                  <a:lnTo>
                    <a:pt x="4268" y="312"/>
                  </a:lnTo>
                  <a:lnTo>
                    <a:pt x="4872" y="137"/>
                  </a:lnTo>
                  <a:lnTo>
                    <a:pt x="4872" y="137"/>
                  </a:lnTo>
                  <a:lnTo>
                    <a:pt x="4891" y="118"/>
                  </a:lnTo>
                  <a:lnTo>
                    <a:pt x="4911" y="98"/>
                  </a:lnTo>
                  <a:lnTo>
                    <a:pt x="4911" y="40"/>
                  </a:lnTo>
                  <a:lnTo>
                    <a:pt x="4911" y="40"/>
                  </a:lnTo>
                  <a:lnTo>
                    <a:pt x="4872" y="1"/>
                  </a:lnTo>
                  <a:lnTo>
                    <a:pt x="4833" y="1"/>
                  </a:lnTo>
                  <a:lnTo>
                    <a:pt x="4833" y="1"/>
                  </a:lnTo>
                  <a:lnTo>
                    <a:pt x="48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8"/>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rgbClr val="B8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8"/>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8"/>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8"/>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8"/>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8"/>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8"/>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8"/>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8"/>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8"/>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FFBA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8"/>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8"/>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FFBA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8"/>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8"/>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8"/>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8"/>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8"/>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8"/>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8"/>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8"/>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8"/>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8"/>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8"/>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8"/>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8"/>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8"/>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8"/>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8"/>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8"/>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8"/>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8"/>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8"/>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8"/>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8"/>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8"/>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8"/>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Rectangle 173"/>
          <p:cNvSpPr/>
          <p:nvPr/>
        </p:nvSpPr>
        <p:spPr>
          <a:xfrm>
            <a:off x="4016827" y="1563633"/>
            <a:ext cx="984565" cy="461665"/>
          </a:xfrm>
          <a:prstGeom prst="rect">
            <a:avLst/>
          </a:prstGeom>
          <a:solidFill>
            <a:schemeClr val="tx2"/>
          </a:solidFill>
        </p:spPr>
        <p:txBody>
          <a:bodyPr wrap="none">
            <a:spAutoFit/>
          </a:bodyPr>
          <a:lstStyle/>
          <a:p>
            <a:r>
              <a:rPr lang="en-US" sz="2400" b="1">
                <a:latin typeface="+mn-lt"/>
              </a:rPr>
              <a:t>Gợi 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4" name="Google Shape;1934;p40"/>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40"/>
          <p:cNvGrpSpPr/>
          <p:nvPr/>
        </p:nvGrpSpPr>
        <p:grpSpPr>
          <a:xfrm rot="-722961">
            <a:off x="373549" y="462622"/>
            <a:ext cx="619687" cy="701070"/>
            <a:chOff x="9501450" y="282563"/>
            <a:chExt cx="827125" cy="935750"/>
          </a:xfrm>
        </p:grpSpPr>
        <p:sp>
          <p:nvSpPr>
            <p:cNvPr id="1956" name="Google Shape;1956;p40"/>
            <p:cNvSpPr/>
            <p:nvPr/>
          </p:nvSpPr>
          <p:spPr>
            <a:xfrm>
              <a:off x="9501450" y="282563"/>
              <a:ext cx="827125" cy="764275"/>
            </a:xfrm>
            <a:custGeom>
              <a:avLst/>
              <a:gdLst/>
              <a:ahLst/>
              <a:cxnLst/>
              <a:rect l="l" t="t" r="r" b="b"/>
              <a:pathLst>
                <a:path w="33085" h="30571" extrusionOk="0">
                  <a:moveTo>
                    <a:pt x="16114" y="1"/>
                  </a:moveTo>
                  <a:lnTo>
                    <a:pt x="15977" y="20"/>
                  </a:lnTo>
                  <a:lnTo>
                    <a:pt x="15821" y="59"/>
                  </a:lnTo>
                  <a:lnTo>
                    <a:pt x="15549" y="118"/>
                  </a:lnTo>
                  <a:lnTo>
                    <a:pt x="15510" y="137"/>
                  </a:lnTo>
                  <a:lnTo>
                    <a:pt x="15179" y="254"/>
                  </a:lnTo>
                  <a:lnTo>
                    <a:pt x="14867" y="390"/>
                  </a:lnTo>
                  <a:lnTo>
                    <a:pt x="14536" y="585"/>
                  </a:lnTo>
                  <a:lnTo>
                    <a:pt x="14224" y="799"/>
                  </a:lnTo>
                  <a:lnTo>
                    <a:pt x="13873" y="1092"/>
                  </a:lnTo>
                  <a:lnTo>
                    <a:pt x="13542" y="1403"/>
                  </a:lnTo>
                  <a:lnTo>
                    <a:pt x="13113" y="1871"/>
                  </a:lnTo>
                  <a:lnTo>
                    <a:pt x="12724" y="2339"/>
                  </a:lnTo>
                  <a:lnTo>
                    <a:pt x="12334" y="2845"/>
                  </a:lnTo>
                  <a:lnTo>
                    <a:pt x="11964" y="3332"/>
                  </a:lnTo>
                  <a:lnTo>
                    <a:pt x="11593" y="3858"/>
                  </a:lnTo>
                  <a:lnTo>
                    <a:pt x="11262" y="4385"/>
                  </a:lnTo>
                  <a:lnTo>
                    <a:pt x="10775" y="5164"/>
                  </a:lnTo>
                  <a:lnTo>
                    <a:pt x="10346" y="5982"/>
                  </a:lnTo>
                  <a:lnTo>
                    <a:pt x="9918" y="6820"/>
                  </a:lnTo>
                  <a:lnTo>
                    <a:pt x="9548" y="7677"/>
                  </a:lnTo>
                  <a:lnTo>
                    <a:pt x="9002" y="8827"/>
                  </a:lnTo>
                  <a:lnTo>
                    <a:pt x="8983" y="8905"/>
                  </a:lnTo>
                  <a:lnTo>
                    <a:pt x="7677" y="9080"/>
                  </a:lnTo>
                  <a:lnTo>
                    <a:pt x="7015" y="9178"/>
                  </a:lnTo>
                  <a:lnTo>
                    <a:pt x="6352" y="9294"/>
                  </a:lnTo>
                  <a:lnTo>
                    <a:pt x="5690" y="9431"/>
                  </a:lnTo>
                  <a:lnTo>
                    <a:pt x="5027" y="9587"/>
                  </a:lnTo>
                  <a:lnTo>
                    <a:pt x="4365" y="9762"/>
                  </a:lnTo>
                  <a:lnTo>
                    <a:pt x="3702" y="9957"/>
                  </a:lnTo>
                  <a:lnTo>
                    <a:pt x="2904" y="10230"/>
                  </a:lnTo>
                  <a:lnTo>
                    <a:pt x="2514" y="10366"/>
                  </a:lnTo>
                  <a:lnTo>
                    <a:pt x="2124" y="10522"/>
                  </a:lnTo>
                  <a:lnTo>
                    <a:pt x="1696" y="10736"/>
                  </a:lnTo>
                  <a:lnTo>
                    <a:pt x="1306" y="10951"/>
                  </a:lnTo>
                  <a:lnTo>
                    <a:pt x="994" y="11184"/>
                  </a:lnTo>
                  <a:lnTo>
                    <a:pt x="702" y="11438"/>
                  </a:lnTo>
                  <a:lnTo>
                    <a:pt x="566" y="11594"/>
                  </a:lnTo>
                  <a:lnTo>
                    <a:pt x="429" y="11749"/>
                  </a:lnTo>
                  <a:lnTo>
                    <a:pt x="332" y="11925"/>
                  </a:lnTo>
                  <a:lnTo>
                    <a:pt x="234" y="12081"/>
                  </a:lnTo>
                  <a:lnTo>
                    <a:pt x="137" y="12276"/>
                  </a:lnTo>
                  <a:lnTo>
                    <a:pt x="78" y="12490"/>
                  </a:lnTo>
                  <a:lnTo>
                    <a:pt x="39" y="12685"/>
                  </a:lnTo>
                  <a:lnTo>
                    <a:pt x="1" y="12918"/>
                  </a:lnTo>
                  <a:lnTo>
                    <a:pt x="1" y="13113"/>
                  </a:lnTo>
                  <a:lnTo>
                    <a:pt x="20" y="13328"/>
                  </a:lnTo>
                  <a:lnTo>
                    <a:pt x="59" y="13561"/>
                  </a:lnTo>
                  <a:lnTo>
                    <a:pt x="117" y="13815"/>
                  </a:lnTo>
                  <a:lnTo>
                    <a:pt x="176" y="14010"/>
                  </a:lnTo>
                  <a:lnTo>
                    <a:pt x="234" y="14224"/>
                  </a:lnTo>
                  <a:lnTo>
                    <a:pt x="429" y="14672"/>
                  </a:lnTo>
                  <a:lnTo>
                    <a:pt x="643" y="15062"/>
                  </a:lnTo>
                  <a:lnTo>
                    <a:pt x="897" y="15451"/>
                  </a:lnTo>
                  <a:lnTo>
                    <a:pt x="1209" y="15861"/>
                  </a:lnTo>
                  <a:lnTo>
                    <a:pt x="1559" y="16289"/>
                  </a:lnTo>
                  <a:lnTo>
                    <a:pt x="1890" y="16640"/>
                  </a:lnTo>
                  <a:lnTo>
                    <a:pt x="2241" y="16991"/>
                  </a:lnTo>
                  <a:lnTo>
                    <a:pt x="2631" y="17380"/>
                  </a:lnTo>
                  <a:lnTo>
                    <a:pt x="3079" y="17770"/>
                  </a:lnTo>
                  <a:lnTo>
                    <a:pt x="3839" y="18432"/>
                  </a:lnTo>
                  <a:lnTo>
                    <a:pt x="4560" y="18997"/>
                  </a:lnTo>
                  <a:lnTo>
                    <a:pt x="4872" y="19251"/>
                  </a:lnTo>
                  <a:lnTo>
                    <a:pt x="5826" y="20011"/>
                  </a:lnTo>
                  <a:lnTo>
                    <a:pt x="5514" y="20985"/>
                  </a:lnTo>
                  <a:lnTo>
                    <a:pt x="5242" y="21881"/>
                  </a:lnTo>
                  <a:lnTo>
                    <a:pt x="5027" y="22719"/>
                  </a:lnTo>
                  <a:lnTo>
                    <a:pt x="4852" y="23518"/>
                  </a:lnTo>
                  <a:lnTo>
                    <a:pt x="4735" y="24083"/>
                  </a:lnTo>
                  <a:lnTo>
                    <a:pt x="4657" y="24628"/>
                  </a:lnTo>
                  <a:lnTo>
                    <a:pt x="4579" y="25154"/>
                  </a:lnTo>
                  <a:lnTo>
                    <a:pt x="4540" y="25661"/>
                  </a:lnTo>
                  <a:lnTo>
                    <a:pt x="4521" y="26207"/>
                  </a:lnTo>
                  <a:lnTo>
                    <a:pt x="4521" y="26713"/>
                  </a:lnTo>
                  <a:lnTo>
                    <a:pt x="4560" y="27200"/>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456" y="29538"/>
                  </a:lnTo>
                  <a:lnTo>
                    <a:pt x="5592" y="29694"/>
                  </a:lnTo>
                  <a:lnTo>
                    <a:pt x="5748" y="29850"/>
                  </a:lnTo>
                  <a:lnTo>
                    <a:pt x="5943" y="30006"/>
                  </a:lnTo>
                  <a:lnTo>
                    <a:pt x="6118" y="30103"/>
                  </a:lnTo>
                  <a:lnTo>
                    <a:pt x="6294" y="30201"/>
                  </a:lnTo>
                  <a:lnTo>
                    <a:pt x="6489" y="30298"/>
                  </a:lnTo>
                  <a:lnTo>
                    <a:pt x="6703" y="30376"/>
                  </a:lnTo>
                  <a:lnTo>
                    <a:pt x="6898" y="30435"/>
                  </a:lnTo>
                  <a:lnTo>
                    <a:pt x="7093" y="30493"/>
                  </a:lnTo>
                  <a:lnTo>
                    <a:pt x="7541" y="30551"/>
                  </a:lnTo>
                  <a:lnTo>
                    <a:pt x="7969" y="30571"/>
                  </a:lnTo>
                  <a:lnTo>
                    <a:pt x="8418" y="30571"/>
                  </a:lnTo>
                  <a:lnTo>
                    <a:pt x="8827" y="30512"/>
                  </a:lnTo>
                  <a:lnTo>
                    <a:pt x="9275" y="30435"/>
                  </a:lnTo>
                  <a:lnTo>
                    <a:pt x="9723" y="30318"/>
                  </a:lnTo>
                  <a:lnTo>
                    <a:pt x="10191" y="30181"/>
                  </a:lnTo>
                  <a:lnTo>
                    <a:pt x="10561" y="30045"/>
                  </a:lnTo>
                  <a:lnTo>
                    <a:pt x="10931" y="29908"/>
                  </a:lnTo>
                  <a:lnTo>
                    <a:pt x="11321" y="29733"/>
                  </a:lnTo>
                  <a:lnTo>
                    <a:pt x="11710" y="29519"/>
                  </a:lnTo>
                  <a:lnTo>
                    <a:pt x="12217" y="29266"/>
                  </a:lnTo>
                  <a:lnTo>
                    <a:pt x="12704" y="28973"/>
                  </a:lnTo>
                  <a:lnTo>
                    <a:pt x="13152" y="28681"/>
                  </a:lnTo>
                  <a:lnTo>
                    <a:pt x="13600" y="28389"/>
                  </a:lnTo>
                  <a:lnTo>
                    <a:pt x="14048" y="28077"/>
                  </a:lnTo>
                  <a:lnTo>
                    <a:pt x="14477" y="27726"/>
                  </a:lnTo>
                  <a:lnTo>
                    <a:pt x="14886" y="27376"/>
                  </a:lnTo>
                  <a:lnTo>
                    <a:pt x="15276" y="27025"/>
                  </a:lnTo>
                  <a:lnTo>
                    <a:pt x="15627" y="26655"/>
                  </a:lnTo>
                  <a:lnTo>
                    <a:pt x="15958" y="26265"/>
                  </a:lnTo>
                  <a:lnTo>
                    <a:pt x="16270" y="25875"/>
                  </a:lnTo>
                  <a:lnTo>
                    <a:pt x="16562" y="25447"/>
                  </a:lnTo>
                  <a:lnTo>
                    <a:pt x="16854" y="25836"/>
                  </a:lnTo>
                  <a:lnTo>
                    <a:pt x="17146" y="26226"/>
                  </a:lnTo>
                  <a:lnTo>
                    <a:pt x="17478" y="26577"/>
                  </a:lnTo>
                  <a:lnTo>
                    <a:pt x="17809" y="26927"/>
                  </a:lnTo>
                  <a:lnTo>
                    <a:pt x="18199" y="27298"/>
                  </a:lnTo>
                  <a:lnTo>
                    <a:pt x="18608" y="27648"/>
                  </a:lnTo>
                  <a:lnTo>
                    <a:pt x="19036" y="27980"/>
                  </a:lnTo>
                  <a:lnTo>
                    <a:pt x="19484" y="28311"/>
                  </a:lnTo>
                  <a:lnTo>
                    <a:pt x="19913" y="28603"/>
                  </a:lnTo>
                  <a:lnTo>
                    <a:pt x="20381" y="28895"/>
                  </a:lnTo>
                  <a:lnTo>
                    <a:pt x="20868" y="29168"/>
                  </a:lnTo>
                  <a:lnTo>
                    <a:pt x="21355" y="29441"/>
                  </a:lnTo>
                  <a:lnTo>
                    <a:pt x="21764" y="29636"/>
                  </a:lnTo>
                  <a:lnTo>
                    <a:pt x="22154" y="29811"/>
                  </a:lnTo>
                  <a:lnTo>
                    <a:pt x="22524" y="29967"/>
                  </a:lnTo>
                  <a:lnTo>
                    <a:pt x="22894" y="30103"/>
                  </a:lnTo>
                  <a:lnTo>
                    <a:pt x="23362" y="30240"/>
                  </a:lnTo>
                  <a:lnTo>
                    <a:pt x="23810" y="30357"/>
                  </a:lnTo>
                  <a:lnTo>
                    <a:pt x="24239" y="30435"/>
                  </a:lnTo>
                  <a:lnTo>
                    <a:pt x="24667" y="30474"/>
                  </a:lnTo>
                  <a:lnTo>
                    <a:pt x="25115" y="30493"/>
                  </a:lnTo>
                  <a:lnTo>
                    <a:pt x="25544" y="30474"/>
                  </a:lnTo>
                  <a:lnTo>
                    <a:pt x="25992" y="30415"/>
                  </a:lnTo>
                  <a:lnTo>
                    <a:pt x="26187" y="30357"/>
                  </a:lnTo>
                  <a:lnTo>
                    <a:pt x="26382" y="30298"/>
                  </a:lnTo>
                  <a:lnTo>
                    <a:pt x="26596" y="30220"/>
                  </a:lnTo>
                  <a:lnTo>
                    <a:pt x="26791" y="30123"/>
                  </a:lnTo>
                  <a:lnTo>
                    <a:pt x="26966" y="30025"/>
                  </a:lnTo>
                  <a:lnTo>
                    <a:pt x="27122" y="29908"/>
                  </a:lnTo>
                  <a:lnTo>
                    <a:pt x="27317" y="29753"/>
                  </a:lnTo>
                  <a:lnTo>
                    <a:pt x="27473" y="29616"/>
                  </a:lnTo>
                  <a:lnTo>
                    <a:pt x="27629" y="29460"/>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506" y="27122"/>
                  </a:lnTo>
                  <a:lnTo>
                    <a:pt x="28545" y="26635"/>
                  </a:lnTo>
                  <a:lnTo>
                    <a:pt x="28564" y="26109"/>
                  </a:lnTo>
                  <a:lnTo>
                    <a:pt x="28545" y="25583"/>
                  </a:lnTo>
                  <a:lnTo>
                    <a:pt x="28486" y="25057"/>
                  </a:lnTo>
                  <a:lnTo>
                    <a:pt x="28428" y="24531"/>
                  </a:lnTo>
                  <a:lnTo>
                    <a:pt x="28350" y="24005"/>
                  </a:lnTo>
                  <a:lnTo>
                    <a:pt x="28233" y="23440"/>
                  </a:lnTo>
                  <a:lnTo>
                    <a:pt x="28057" y="22641"/>
                  </a:lnTo>
                  <a:lnTo>
                    <a:pt x="27824" y="21803"/>
                  </a:lnTo>
                  <a:lnTo>
                    <a:pt x="27570" y="20907"/>
                  </a:lnTo>
                  <a:lnTo>
                    <a:pt x="27259" y="19933"/>
                  </a:lnTo>
                  <a:lnTo>
                    <a:pt x="28213" y="19173"/>
                  </a:lnTo>
                  <a:lnTo>
                    <a:pt x="28525" y="18920"/>
                  </a:lnTo>
                  <a:lnTo>
                    <a:pt x="29226" y="18335"/>
                  </a:lnTo>
                  <a:lnTo>
                    <a:pt x="30006" y="17692"/>
                  </a:lnTo>
                  <a:lnTo>
                    <a:pt x="30454" y="17283"/>
                  </a:lnTo>
                  <a:lnTo>
                    <a:pt x="30844" y="16913"/>
                  </a:lnTo>
                  <a:lnTo>
                    <a:pt x="31194" y="16562"/>
                  </a:lnTo>
                  <a:lnTo>
                    <a:pt x="31506" y="16211"/>
                  </a:lnTo>
                  <a:lnTo>
                    <a:pt x="31876" y="15783"/>
                  </a:lnTo>
                  <a:lnTo>
                    <a:pt x="32169" y="15373"/>
                  </a:lnTo>
                  <a:lnTo>
                    <a:pt x="32441" y="14984"/>
                  </a:lnTo>
                  <a:lnTo>
                    <a:pt x="32636" y="14594"/>
                  </a:lnTo>
                  <a:lnTo>
                    <a:pt x="32831" y="14146"/>
                  </a:lnTo>
                  <a:lnTo>
                    <a:pt x="32909" y="13932"/>
                  </a:lnTo>
                  <a:lnTo>
                    <a:pt x="32967" y="13737"/>
                  </a:lnTo>
                  <a:lnTo>
                    <a:pt x="33026" y="13484"/>
                  </a:lnTo>
                  <a:lnTo>
                    <a:pt x="33065" y="13250"/>
                  </a:lnTo>
                  <a:lnTo>
                    <a:pt x="33084" y="13035"/>
                  </a:lnTo>
                  <a:lnTo>
                    <a:pt x="33065" y="12821"/>
                  </a:lnTo>
                  <a:lnTo>
                    <a:pt x="33045" y="12607"/>
                  </a:lnTo>
                  <a:lnTo>
                    <a:pt x="33006" y="12392"/>
                  </a:lnTo>
                  <a:lnTo>
                    <a:pt x="32928" y="12198"/>
                  </a:lnTo>
                  <a:lnTo>
                    <a:pt x="32850" y="12003"/>
                  </a:lnTo>
                  <a:lnTo>
                    <a:pt x="32753" y="11827"/>
                  </a:lnTo>
                  <a:lnTo>
                    <a:pt x="32636" y="11672"/>
                  </a:lnTo>
                  <a:lnTo>
                    <a:pt x="32519" y="11516"/>
                  </a:lnTo>
                  <a:lnTo>
                    <a:pt x="32383" y="11360"/>
                  </a:lnTo>
                  <a:lnTo>
                    <a:pt x="32091" y="11106"/>
                  </a:lnTo>
                  <a:lnTo>
                    <a:pt x="31759" y="10873"/>
                  </a:lnTo>
                  <a:lnTo>
                    <a:pt x="31389" y="10658"/>
                  </a:lnTo>
                  <a:lnTo>
                    <a:pt x="30961" y="10444"/>
                  </a:lnTo>
                  <a:lnTo>
                    <a:pt x="30571" y="10288"/>
                  </a:lnTo>
                  <a:lnTo>
                    <a:pt x="30181" y="10132"/>
                  </a:lnTo>
                  <a:lnTo>
                    <a:pt x="29363" y="9879"/>
                  </a:lnTo>
                  <a:lnTo>
                    <a:pt x="28720" y="9665"/>
                  </a:lnTo>
                  <a:lnTo>
                    <a:pt x="28057" y="9489"/>
                  </a:lnTo>
                  <a:lnTo>
                    <a:pt x="27395" y="9353"/>
                  </a:lnTo>
                  <a:lnTo>
                    <a:pt x="26713" y="9217"/>
                  </a:lnTo>
                  <a:lnTo>
                    <a:pt x="26051" y="9100"/>
                  </a:lnTo>
                  <a:lnTo>
                    <a:pt x="25408" y="9002"/>
                  </a:lnTo>
                  <a:lnTo>
                    <a:pt x="24102" y="8827"/>
                  </a:lnTo>
                  <a:lnTo>
                    <a:pt x="24083" y="8749"/>
                  </a:lnTo>
                  <a:lnTo>
                    <a:pt x="23674" y="7872"/>
                  </a:lnTo>
                  <a:lnTo>
                    <a:pt x="23245" y="7034"/>
                  </a:lnTo>
                  <a:lnTo>
                    <a:pt x="22719" y="6002"/>
                  </a:lnTo>
                  <a:lnTo>
                    <a:pt x="22271" y="5222"/>
                  </a:lnTo>
                  <a:lnTo>
                    <a:pt x="21823" y="4462"/>
                  </a:lnTo>
                  <a:lnTo>
                    <a:pt x="21491" y="3936"/>
                  </a:lnTo>
                  <a:lnTo>
                    <a:pt x="21121" y="3430"/>
                  </a:lnTo>
                  <a:lnTo>
                    <a:pt x="20751" y="2923"/>
                  </a:lnTo>
                  <a:lnTo>
                    <a:pt x="20361" y="2417"/>
                  </a:lnTo>
                  <a:lnTo>
                    <a:pt x="19952" y="1968"/>
                  </a:lnTo>
                  <a:lnTo>
                    <a:pt x="19523" y="1481"/>
                  </a:lnTo>
                  <a:lnTo>
                    <a:pt x="19192" y="1170"/>
                  </a:lnTo>
                  <a:lnTo>
                    <a:pt x="18841" y="877"/>
                  </a:lnTo>
                  <a:lnTo>
                    <a:pt x="18627" y="722"/>
                  </a:lnTo>
                  <a:lnTo>
                    <a:pt x="18393" y="566"/>
                  </a:lnTo>
                  <a:lnTo>
                    <a:pt x="18160" y="449"/>
                  </a:lnTo>
                  <a:lnTo>
                    <a:pt x="17926" y="332"/>
                  </a:lnTo>
                  <a:lnTo>
                    <a:pt x="17906" y="332"/>
                  </a:lnTo>
                  <a:lnTo>
                    <a:pt x="17731" y="254"/>
                  </a:lnTo>
                  <a:lnTo>
                    <a:pt x="17575" y="195"/>
                  </a:lnTo>
                  <a:lnTo>
                    <a:pt x="17380" y="137"/>
                  </a:lnTo>
                  <a:lnTo>
                    <a:pt x="17166" y="79"/>
                  </a:lnTo>
                  <a:lnTo>
                    <a:pt x="16971" y="40"/>
                  </a:lnTo>
                  <a:lnTo>
                    <a:pt x="16796" y="20"/>
                  </a:lnTo>
                  <a:lnTo>
                    <a:pt x="16776" y="20"/>
                  </a:lnTo>
                  <a:lnTo>
                    <a:pt x="16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9501450" y="282563"/>
              <a:ext cx="827125" cy="764275"/>
            </a:xfrm>
            <a:custGeom>
              <a:avLst/>
              <a:gdLst/>
              <a:ahLst/>
              <a:cxnLst/>
              <a:rect l="l" t="t" r="r" b="b"/>
              <a:pathLst>
                <a:path w="33085" h="30571" fill="none" extrusionOk="0">
                  <a:moveTo>
                    <a:pt x="33065" y="12821"/>
                  </a:moveTo>
                  <a:lnTo>
                    <a:pt x="33065" y="12821"/>
                  </a:lnTo>
                  <a:lnTo>
                    <a:pt x="33045" y="12607"/>
                  </a:lnTo>
                  <a:lnTo>
                    <a:pt x="33006" y="12392"/>
                  </a:lnTo>
                  <a:lnTo>
                    <a:pt x="32928" y="12198"/>
                  </a:lnTo>
                  <a:lnTo>
                    <a:pt x="32850" y="12003"/>
                  </a:lnTo>
                  <a:lnTo>
                    <a:pt x="32850" y="12003"/>
                  </a:lnTo>
                  <a:lnTo>
                    <a:pt x="32753" y="11827"/>
                  </a:lnTo>
                  <a:lnTo>
                    <a:pt x="32636" y="11672"/>
                  </a:lnTo>
                  <a:lnTo>
                    <a:pt x="32519" y="11516"/>
                  </a:lnTo>
                  <a:lnTo>
                    <a:pt x="32383" y="11360"/>
                  </a:lnTo>
                  <a:lnTo>
                    <a:pt x="32383" y="11360"/>
                  </a:lnTo>
                  <a:lnTo>
                    <a:pt x="32091" y="11106"/>
                  </a:lnTo>
                  <a:lnTo>
                    <a:pt x="31759" y="10873"/>
                  </a:lnTo>
                  <a:lnTo>
                    <a:pt x="31389" y="10658"/>
                  </a:lnTo>
                  <a:lnTo>
                    <a:pt x="30961" y="10444"/>
                  </a:lnTo>
                  <a:lnTo>
                    <a:pt x="30961" y="10444"/>
                  </a:lnTo>
                  <a:lnTo>
                    <a:pt x="30571" y="10288"/>
                  </a:lnTo>
                  <a:lnTo>
                    <a:pt x="30181" y="10132"/>
                  </a:lnTo>
                  <a:lnTo>
                    <a:pt x="29363" y="9879"/>
                  </a:lnTo>
                  <a:lnTo>
                    <a:pt x="29363" y="9879"/>
                  </a:lnTo>
                  <a:lnTo>
                    <a:pt x="28720" y="9665"/>
                  </a:lnTo>
                  <a:lnTo>
                    <a:pt x="28057" y="9489"/>
                  </a:lnTo>
                  <a:lnTo>
                    <a:pt x="27395" y="9353"/>
                  </a:lnTo>
                  <a:lnTo>
                    <a:pt x="26713" y="9217"/>
                  </a:lnTo>
                  <a:lnTo>
                    <a:pt x="26051" y="9100"/>
                  </a:lnTo>
                  <a:lnTo>
                    <a:pt x="25408" y="9002"/>
                  </a:lnTo>
                  <a:lnTo>
                    <a:pt x="24102" y="8827"/>
                  </a:lnTo>
                  <a:lnTo>
                    <a:pt x="24102" y="8827"/>
                  </a:lnTo>
                  <a:lnTo>
                    <a:pt x="24083" y="8749"/>
                  </a:lnTo>
                  <a:lnTo>
                    <a:pt x="24083" y="8749"/>
                  </a:lnTo>
                  <a:lnTo>
                    <a:pt x="23674" y="7872"/>
                  </a:lnTo>
                  <a:lnTo>
                    <a:pt x="23245" y="7034"/>
                  </a:lnTo>
                  <a:lnTo>
                    <a:pt x="23245" y="7034"/>
                  </a:lnTo>
                  <a:lnTo>
                    <a:pt x="22719" y="6002"/>
                  </a:lnTo>
                  <a:lnTo>
                    <a:pt x="22719" y="6002"/>
                  </a:lnTo>
                  <a:lnTo>
                    <a:pt x="22271" y="5222"/>
                  </a:lnTo>
                  <a:lnTo>
                    <a:pt x="21823" y="4462"/>
                  </a:lnTo>
                  <a:lnTo>
                    <a:pt x="21823" y="4462"/>
                  </a:lnTo>
                  <a:lnTo>
                    <a:pt x="21491" y="3936"/>
                  </a:lnTo>
                  <a:lnTo>
                    <a:pt x="21121" y="3430"/>
                  </a:lnTo>
                  <a:lnTo>
                    <a:pt x="20751" y="2923"/>
                  </a:lnTo>
                  <a:lnTo>
                    <a:pt x="20361" y="2417"/>
                  </a:lnTo>
                  <a:lnTo>
                    <a:pt x="20361" y="2417"/>
                  </a:lnTo>
                  <a:lnTo>
                    <a:pt x="19952" y="1968"/>
                  </a:lnTo>
                  <a:lnTo>
                    <a:pt x="19523" y="1481"/>
                  </a:lnTo>
                  <a:lnTo>
                    <a:pt x="19523" y="1481"/>
                  </a:lnTo>
                  <a:lnTo>
                    <a:pt x="19192" y="1170"/>
                  </a:lnTo>
                  <a:lnTo>
                    <a:pt x="18841" y="877"/>
                  </a:lnTo>
                  <a:lnTo>
                    <a:pt x="18841" y="877"/>
                  </a:lnTo>
                  <a:lnTo>
                    <a:pt x="18627" y="722"/>
                  </a:lnTo>
                  <a:lnTo>
                    <a:pt x="18393" y="566"/>
                  </a:lnTo>
                  <a:lnTo>
                    <a:pt x="18160" y="449"/>
                  </a:lnTo>
                  <a:lnTo>
                    <a:pt x="17926" y="332"/>
                  </a:lnTo>
                  <a:lnTo>
                    <a:pt x="17906" y="332"/>
                  </a:lnTo>
                  <a:lnTo>
                    <a:pt x="17906" y="332"/>
                  </a:lnTo>
                  <a:lnTo>
                    <a:pt x="17731" y="254"/>
                  </a:lnTo>
                  <a:lnTo>
                    <a:pt x="17575" y="195"/>
                  </a:lnTo>
                  <a:lnTo>
                    <a:pt x="17575" y="195"/>
                  </a:lnTo>
                  <a:lnTo>
                    <a:pt x="17380" y="137"/>
                  </a:lnTo>
                  <a:lnTo>
                    <a:pt x="17166" y="79"/>
                  </a:lnTo>
                  <a:lnTo>
                    <a:pt x="17166" y="79"/>
                  </a:lnTo>
                  <a:lnTo>
                    <a:pt x="16971" y="40"/>
                  </a:lnTo>
                  <a:lnTo>
                    <a:pt x="16796" y="20"/>
                  </a:lnTo>
                  <a:lnTo>
                    <a:pt x="16776" y="20"/>
                  </a:lnTo>
                  <a:lnTo>
                    <a:pt x="16776" y="20"/>
                  </a:lnTo>
                  <a:lnTo>
                    <a:pt x="16484" y="1"/>
                  </a:lnTo>
                  <a:lnTo>
                    <a:pt x="16484" y="1"/>
                  </a:lnTo>
                  <a:lnTo>
                    <a:pt x="16348" y="1"/>
                  </a:lnTo>
                  <a:lnTo>
                    <a:pt x="16348" y="1"/>
                  </a:lnTo>
                  <a:lnTo>
                    <a:pt x="16289" y="1"/>
                  </a:lnTo>
                  <a:lnTo>
                    <a:pt x="16289" y="1"/>
                  </a:lnTo>
                  <a:lnTo>
                    <a:pt x="16114" y="1"/>
                  </a:lnTo>
                  <a:lnTo>
                    <a:pt x="16114" y="1"/>
                  </a:lnTo>
                  <a:lnTo>
                    <a:pt x="15977" y="20"/>
                  </a:lnTo>
                  <a:lnTo>
                    <a:pt x="15821" y="59"/>
                  </a:lnTo>
                  <a:lnTo>
                    <a:pt x="15821" y="59"/>
                  </a:lnTo>
                  <a:lnTo>
                    <a:pt x="15549" y="118"/>
                  </a:lnTo>
                  <a:lnTo>
                    <a:pt x="15549" y="118"/>
                  </a:lnTo>
                  <a:lnTo>
                    <a:pt x="15510" y="137"/>
                  </a:lnTo>
                  <a:lnTo>
                    <a:pt x="15510" y="137"/>
                  </a:lnTo>
                  <a:lnTo>
                    <a:pt x="15179" y="254"/>
                  </a:lnTo>
                  <a:lnTo>
                    <a:pt x="14867" y="390"/>
                  </a:lnTo>
                  <a:lnTo>
                    <a:pt x="14536" y="585"/>
                  </a:lnTo>
                  <a:lnTo>
                    <a:pt x="14224" y="799"/>
                  </a:lnTo>
                  <a:lnTo>
                    <a:pt x="14224" y="799"/>
                  </a:lnTo>
                  <a:lnTo>
                    <a:pt x="13873" y="1092"/>
                  </a:lnTo>
                  <a:lnTo>
                    <a:pt x="13542" y="1403"/>
                  </a:lnTo>
                  <a:lnTo>
                    <a:pt x="13542" y="1403"/>
                  </a:lnTo>
                  <a:lnTo>
                    <a:pt x="13113" y="1871"/>
                  </a:lnTo>
                  <a:lnTo>
                    <a:pt x="12724" y="2339"/>
                  </a:lnTo>
                  <a:lnTo>
                    <a:pt x="12724" y="2339"/>
                  </a:lnTo>
                  <a:lnTo>
                    <a:pt x="12334" y="2845"/>
                  </a:lnTo>
                  <a:lnTo>
                    <a:pt x="11964" y="3332"/>
                  </a:lnTo>
                  <a:lnTo>
                    <a:pt x="11593" y="3858"/>
                  </a:lnTo>
                  <a:lnTo>
                    <a:pt x="11262" y="4385"/>
                  </a:lnTo>
                  <a:lnTo>
                    <a:pt x="11262" y="4385"/>
                  </a:lnTo>
                  <a:lnTo>
                    <a:pt x="10775" y="5164"/>
                  </a:lnTo>
                  <a:lnTo>
                    <a:pt x="10346" y="5982"/>
                  </a:lnTo>
                  <a:lnTo>
                    <a:pt x="9918" y="6820"/>
                  </a:lnTo>
                  <a:lnTo>
                    <a:pt x="9548" y="7677"/>
                  </a:lnTo>
                  <a:lnTo>
                    <a:pt x="9548" y="7677"/>
                  </a:lnTo>
                  <a:lnTo>
                    <a:pt x="9002" y="8827"/>
                  </a:lnTo>
                  <a:lnTo>
                    <a:pt x="9002" y="8827"/>
                  </a:lnTo>
                  <a:lnTo>
                    <a:pt x="8983" y="8905"/>
                  </a:lnTo>
                  <a:lnTo>
                    <a:pt x="8983" y="8905"/>
                  </a:lnTo>
                  <a:lnTo>
                    <a:pt x="7677" y="9080"/>
                  </a:lnTo>
                  <a:lnTo>
                    <a:pt x="7015" y="9178"/>
                  </a:lnTo>
                  <a:lnTo>
                    <a:pt x="6352" y="9294"/>
                  </a:lnTo>
                  <a:lnTo>
                    <a:pt x="5690" y="9431"/>
                  </a:lnTo>
                  <a:lnTo>
                    <a:pt x="5027" y="9587"/>
                  </a:lnTo>
                  <a:lnTo>
                    <a:pt x="4365" y="9762"/>
                  </a:lnTo>
                  <a:lnTo>
                    <a:pt x="3702" y="9957"/>
                  </a:lnTo>
                  <a:lnTo>
                    <a:pt x="3702" y="9957"/>
                  </a:lnTo>
                  <a:lnTo>
                    <a:pt x="2904" y="10230"/>
                  </a:lnTo>
                  <a:lnTo>
                    <a:pt x="2514" y="10366"/>
                  </a:lnTo>
                  <a:lnTo>
                    <a:pt x="2124" y="10522"/>
                  </a:lnTo>
                  <a:lnTo>
                    <a:pt x="2124" y="10522"/>
                  </a:lnTo>
                  <a:lnTo>
                    <a:pt x="1696" y="10736"/>
                  </a:lnTo>
                  <a:lnTo>
                    <a:pt x="1306" y="10951"/>
                  </a:lnTo>
                  <a:lnTo>
                    <a:pt x="994" y="11184"/>
                  </a:lnTo>
                  <a:lnTo>
                    <a:pt x="702" y="11438"/>
                  </a:lnTo>
                  <a:lnTo>
                    <a:pt x="702" y="11438"/>
                  </a:lnTo>
                  <a:lnTo>
                    <a:pt x="566" y="11594"/>
                  </a:lnTo>
                  <a:lnTo>
                    <a:pt x="429" y="11749"/>
                  </a:lnTo>
                  <a:lnTo>
                    <a:pt x="332" y="11925"/>
                  </a:lnTo>
                  <a:lnTo>
                    <a:pt x="234" y="12081"/>
                  </a:lnTo>
                  <a:lnTo>
                    <a:pt x="234" y="12081"/>
                  </a:lnTo>
                  <a:lnTo>
                    <a:pt x="137" y="12276"/>
                  </a:lnTo>
                  <a:lnTo>
                    <a:pt x="78" y="12490"/>
                  </a:lnTo>
                  <a:lnTo>
                    <a:pt x="39" y="12685"/>
                  </a:lnTo>
                  <a:lnTo>
                    <a:pt x="1" y="12918"/>
                  </a:lnTo>
                  <a:lnTo>
                    <a:pt x="1" y="12918"/>
                  </a:lnTo>
                  <a:lnTo>
                    <a:pt x="1" y="13113"/>
                  </a:lnTo>
                  <a:lnTo>
                    <a:pt x="20" y="13328"/>
                  </a:lnTo>
                  <a:lnTo>
                    <a:pt x="59" y="13561"/>
                  </a:lnTo>
                  <a:lnTo>
                    <a:pt x="117" y="13815"/>
                  </a:lnTo>
                  <a:lnTo>
                    <a:pt x="117" y="13815"/>
                  </a:lnTo>
                  <a:lnTo>
                    <a:pt x="176" y="14010"/>
                  </a:lnTo>
                  <a:lnTo>
                    <a:pt x="234" y="14224"/>
                  </a:lnTo>
                  <a:lnTo>
                    <a:pt x="429" y="14672"/>
                  </a:lnTo>
                  <a:lnTo>
                    <a:pt x="429" y="14672"/>
                  </a:lnTo>
                  <a:lnTo>
                    <a:pt x="643" y="15062"/>
                  </a:lnTo>
                  <a:lnTo>
                    <a:pt x="897" y="15451"/>
                  </a:lnTo>
                  <a:lnTo>
                    <a:pt x="1209" y="15861"/>
                  </a:lnTo>
                  <a:lnTo>
                    <a:pt x="1559" y="16289"/>
                  </a:lnTo>
                  <a:lnTo>
                    <a:pt x="1559" y="16289"/>
                  </a:lnTo>
                  <a:lnTo>
                    <a:pt x="1890" y="16640"/>
                  </a:lnTo>
                  <a:lnTo>
                    <a:pt x="2241" y="16991"/>
                  </a:lnTo>
                  <a:lnTo>
                    <a:pt x="2631" y="17380"/>
                  </a:lnTo>
                  <a:lnTo>
                    <a:pt x="3079" y="17770"/>
                  </a:lnTo>
                  <a:lnTo>
                    <a:pt x="3079" y="17770"/>
                  </a:lnTo>
                  <a:lnTo>
                    <a:pt x="3839" y="18432"/>
                  </a:lnTo>
                  <a:lnTo>
                    <a:pt x="4560" y="18997"/>
                  </a:lnTo>
                  <a:lnTo>
                    <a:pt x="4872" y="19251"/>
                  </a:lnTo>
                  <a:lnTo>
                    <a:pt x="4872" y="19251"/>
                  </a:lnTo>
                  <a:lnTo>
                    <a:pt x="5826" y="20011"/>
                  </a:lnTo>
                  <a:lnTo>
                    <a:pt x="5826" y="20011"/>
                  </a:lnTo>
                  <a:lnTo>
                    <a:pt x="5514" y="20985"/>
                  </a:lnTo>
                  <a:lnTo>
                    <a:pt x="5242" y="21881"/>
                  </a:lnTo>
                  <a:lnTo>
                    <a:pt x="5027" y="22719"/>
                  </a:lnTo>
                  <a:lnTo>
                    <a:pt x="4852" y="23518"/>
                  </a:lnTo>
                  <a:lnTo>
                    <a:pt x="4852" y="23518"/>
                  </a:lnTo>
                  <a:lnTo>
                    <a:pt x="4735" y="24083"/>
                  </a:lnTo>
                  <a:lnTo>
                    <a:pt x="4657" y="24628"/>
                  </a:lnTo>
                  <a:lnTo>
                    <a:pt x="4579" y="25154"/>
                  </a:lnTo>
                  <a:lnTo>
                    <a:pt x="4540" y="25661"/>
                  </a:lnTo>
                  <a:lnTo>
                    <a:pt x="4540" y="25661"/>
                  </a:lnTo>
                  <a:lnTo>
                    <a:pt x="4521" y="26207"/>
                  </a:lnTo>
                  <a:lnTo>
                    <a:pt x="4521" y="26713"/>
                  </a:lnTo>
                  <a:lnTo>
                    <a:pt x="4560" y="27200"/>
                  </a:lnTo>
                  <a:lnTo>
                    <a:pt x="4638" y="27668"/>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320" y="29363"/>
                  </a:lnTo>
                  <a:lnTo>
                    <a:pt x="5456" y="29538"/>
                  </a:lnTo>
                  <a:lnTo>
                    <a:pt x="5592" y="29694"/>
                  </a:lnTo>
                  <a:lnTo>
                    <a:pt x="5592" y="29694"/>
                  </a:lnTo>
                  <a:lnTo>
                    <a:pt x="5748" y="29850"/>
                  </a:lnTo>
                  <a:lnTo>
                    <a:pt x="5943" y="30006"/>
                  </a:lnTo>
                  <a:lnTo>
                    <a:pt x="5943" y="30006"/>
                  </a:lnTo>
                  <a:lnTo>
                    <a:pt x="6118" y="30103"/>
                  </a:lnTo>
                  <a:lnTo>
                    <a:pt x="6294" y="30201"/>
                  </a:lnTo>
                  <a:lnTo>
                    <a:pt x="6489" y="30298"/>
                  </a:lnTo>
                  <a:lnTo>
                    <a:pt x="6703" y="30376"/>
                  </a:lnTo>
                  <a:lnTo>
                    <a:pt x="6703" y="30376"/>
                  </a:lnTo>
                  <a:lnTo>
                    <a:pt x="6898" y="30435"/>
                  </a:lnTo>
                  <a:lnTo>
                    <a:pt x="7093" y="30493"/>
                  </a:lnTo>
                  <a:lnTo>
                    <a:pt x="7541" y="30551"/>
                  </a:lnTo>
                  <a:lnTo>
                    <a:pt x="7541" y="30551"/>
                  </a:lnTo>
                  <a:lnTo>
                    <a:pt x="7969" y="30571"/>
                  </a:lnTo>
                  <a:lnTo>
                    <a:pt x="7969" y="30571"/>
                  </a:lnTo>
                  <a:lnTo>
                    <a:pt x="8418" y="30571"/>
                  </a:lnTo>
                  <a:lnTo>
                    <a:pt x="8418" y="30571"/>
                  </a:lnTo>
                  <a:lnTo>
                    <a:pt x="8827" y="30512"/>
                  </a:lnTo>
                  <a:lnTo>
                    <a:pt x="9275" y="30435"/>
                  </a:lnTo>
                  <a:lnTo>
                    <a:pt x="9723" y="30318"/>
                  </a:lnTo>
                  <a:lnTo>
                    <a:pt x="10191" y="30181"/>
                  </a:lnTo>
                  <a:lnTo>
                    <a:pt x="10191" y="30181"/>
                  </a:lnTo>
                  <a:lnTo>
                    <a:pt x="10561" y="30045"/>
                  </a:lnTo>
                  <a:lnTo>
                    <a:pt x="10931" y="29908"/>
                  </a:lnTo>
                  <a:lnTo>
                    <a:pt x="11321" y="29733"/>
                  </a:lnTo>
                  <a:lnTo>
                    <a:pt x="11710" y="29519"/>
                  </a:lnTo>
                  <a:lnTo>
                    <a:pt x="11710" y="29519"/>
                  </a:lnTo>
                  <a:lnTo>
                    <a:pt x="12217" y="29266"/>
                  </a:lnTo>
                  <a:lnTo>
                    <a:pt x="12704" y="28973"/>
                  </a:lnTo>
                  <a:lnTo>
                    <a:pt x="13152" y="28681"/>
                  </a:lnTo>
                  <a:lnTo>
                    <a:pt x="13600" y="28389"/>
                  </a:lnTo>
                  <a:lnTo>
                    <a:pt x="13600" y="28389"/>
                  </a:lnTo>
                  <a:lnTo>
                    <a:pt x="14048" y="28077"/>
                  </a:lnTo>
                  <a:lnTo>
                    <a:pt x="14477" y="27726"/>
                  </a:lnTo>
                  <a:lnTo>
                    <a:pt x="14886" y="27376"/>
                  </a:lnTo>
                  <a:lnTo>
                    <a:pt x="15276" y="27025"/>
                  </a:lnTo>
                  <a:lnTo>
                    <a:pt x="15276" y="27025"/>
                  </a:lnTo>
                  <a:lnTo>
                    <a:pt x="15627" y="26655"/>
                  </a:lnTo>
                  <a:lnTo>
                    <a:pt x="15958" y="26265"/>
                  </a:lnTo>
                  <a:lnTo>
                    <a:pt x="16270" y="25875"/>
                  </a:lnTo>
                  <a:lnTo>
                    <a:pt x="16562" y="25447"/>
                  </a:lnTo>
                  <a:lnTo>
                    <a:pt x="16562" y="25447"/>
                  </a:lnTo>
                  <a:lnTo>
                    <a:pt x="16854" y="25836"/>
                  </a:lnTo>
                  <a:lnTo>
                    <a:pt x="17146" y="26226"/>
                  </a:lnTo>
                  <a:lnTo>
                    <a:pt x="17478" y="26577"/>
                  </a:lnTo>
                  <a:lnTo>
                    <a:pt x="17809" y="26927"/>
                  </a:lnTo>
                  <a:lnTo>
                    <a:pt x="17809" y="26927"/>
                  </a:lnTo>
                  <a:lnTo>
                    <a:pt x="18199" y="27298"/>
                  </a:lnTo>
                  <a:lnTo>
                    <a:pt x="18608" y="27648"/>
                  </a:lnTo>
                  <a:lnTo>
                    <a:pt x="19036" y="27980"/>
                  </a:lnTo>
                  <a:lnTo>
                    <a:pt x="19484" y="28311"/>
                  </a:lnTo>
                  <a:lnTo>
                    <a:pt x="19484" y="28311"/>
                  </a:lnTo>
                  <a:lnTo>
                    <a:pt x="19913" y="28603"/>
                  </a:lnTo>
                  <a:lnTo>
                    <a:pt x="20381" y="28895"/>
                  </a:lnTo>
                  <a:lnTo>
                    <a:pt x="20868" y="29168"/>
                  </a:lnTo>
                  <a:lnTo>
                    <a:pt x="21355" y="29441"/>
                  </a:lnTo>
                  <a:lnTo>
                    <a:pt x="21355" y="29441"/>
                  </a:lnTo>
                  <a:lnTo>
                    <a:pt x="21764" y="29636"/>
                  </a:lnTo>
                  <a:lnTo>
                    <a:pt x="22154" y="29811"/>
                  </a:lnTo>
                  <a:lnTo>
                    <a:pt x="22524" y="29967"/>
                  </a:lnTo>
                  <a:lnTo>
                    <a:pt x="22894" y="30103"/>
                  </a:lnTo>
                  <a:lnTo>
                    <a:pt x="22894" y="30103"/>
                  </a:lnTo>
                  <a:lnTo>
                    <a:pt x="23362" y="30240"/>
                  </a:lnTo>
                  <a:lnTo>
                    <a:pt x="23810" y="30357"/>
                  </a:lnTo>
                  <a:lnTo>
                    <a:pt x="24239" y="30435"/>
                  </a:lnTo>
                  <a:lnTo>
                    <a:pt x="24667" y="30474"/>
                  </a:lnTo>
                  <a:lnTo>
                    <a:pt x="24667" y="30474"/>
                  </a:lnTo>
                  <a:lnTo>
                    <a:pt x="25115" y="30493"/>
                  </a:lnTo>
                  <a:lnTo>
                    <a:pt x="25115" y="30493"/>
                  </a:lnTo>
                  <a:lnTo>
                    <a:pt x="25544" y="30474"/>
                  </a:lnTo>
                  <a:lnTo>
                    <a:pt x="25544" y="30474"/>
                  </a:lnTo>
                  <a:lnTo>
                    <a:pt x="25992" y="30415"/>
                  </a:lnTo>
                  <a:lnTo>
                    <a:pt x="26187" y="30357"/>
                  </a:lnTo>
                  <a:lnTo>
                    <a:pt x="26382" y="30298"/>
                  </a:lnTo>
                  <a:lnTo>
                    <a:pt x="26382" y="30298"/>
                  </a:lnTo>
                  <a:lnTo>
                    <a:pt x="26596" y="30220"/>
                  </a:lnTo>
                  <a:lnTo>
                    <a:pt x="26791" y="30123"/>
                  </a:lnTo>
                  <a:lnTo>
                    <a:pt x="26966" y="30025"/>
                  </a:lnTo>
                  <a:lnTo>
                    <a:pt x="27122" y="29908"/>
                  </a:lnTo>
                  <a:lnTo>
                    <a:pt x="27122" y="29908"/>
                  </a:lnTo>
                  <a:lnTo>
                    <a:pt x="27317" y="29753"/>
                  </a:lnTo>
                  <a:lnTo>
                    <a:pt x="27473" y="29616"/>
                  </a:lnTo>
                  <a:lnTo>
                    <a:pt x="27473" y="29616"/>
                  </a:lnTo>
                  <a:lnTo>
                    <a:pt x="27629" y="29460"/>
                  </a:lnTo>
                  <a:lnTo>
                    <a:pt x="27765" y="29285"/>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447" y="27590"/>
                  </a:lnTo>
                  <a:lnTo>
                    <a:pt x="28506" y="27122"/>
                  </a:lnTo>
                  <a:lnTo>
                    <a:pt x="28545" y="26635"/>
                  </a:lnTo>
                  <a:lnTo>
                    <a:pt x="28564" y="26109"/>
                  </a:lnTo>
                  <a:lnTo>
                    <a:pt x="28545" y="25583"/>
                  </a:lnTo>
                  <a:lnTo>
                    <a:pt x="28545" y="25583"/>
                  </a:lnTo>
                  <a:lnTo>
                    <a:pt x="28486" y="25057"/>
                  </a:lnTo>
                  <a:lnTo>
                    <a:pt x="28428" y="24531"/>
                  </a:lnTo>
                  <a:lnTo>
                    <a:pt x="28350" y="24005"/>
                  </a:lnTo>
                  <a:lnTo>
                    <a:pt x="28233" y="23440"/>
                  </a:lnTo>
                  <a:lnTo>
                    <a:pt x="28233" y="23440"/>
                  </a:lnTo>
                  <a:lnTo>
                    <a:pt x="28057" y="22641"/>
                  </a:lnTo>
                  <a:lnTo>
                    <a:pt x="27824" y="21803"/>
                  </a:lnTo>
                  <a:lnTo>
                    <a:pt x="27570" y="20907"/>
                  </a:lnTo>
                  <a:lnTo>
                    <a:pt x="27259" y="19933"/>
                  </a:lnTo>
                  <a:lnTo>
                    <a:pt x="27259" y="19933"/>
                  </a:lnTo>
                  <a:lnTo>
                    <a:pt x="28213" y="19173"/>
                  </a:lnTo>
                  <a:lnTo>
                    <a:pt x="28525" y="18920"/>
                  </a:lnTo>
                  <a:lnTo>
                    <a:pt x="28525" y="18920"/>
                  </a:lnTo>
                  <a:lnTo>
                    <a:pt x="29226" y="18335"/>
                  </a:lnTo>
                  <a:lnTo>
                    <a:pt x="30006" y="17692"/>
                  </a:lnTo>
                  <a:lnTo>
                    <a:pt x="30006" y="17692"/>
                  </a:lnTo>
                  <a:lnTo>
                    <a:pt x="30454" y="17283"/>
                  </a:lnTo>
                  <a:lnTo>
                    <a:pt x="30844" y="16913"/>
                  </a:lnTo>
                  <a:lnTo>
                    <a:pt x="31194" y="16562"/>
                  </a:lnTo>
                  <a:lnTo>
                    <a:pt x="31506" y="16211"/>
                  </a:lnTo>
                  <a:lnTo>
                    <a:pt x="31506" y="16211"/>
                  </a:lnTo>
                  <a:lnTo>
                    <a:pt x="31876" y="15783"/>
                  </a:lnTo>
                  <a:lnTo>
                    <a:pt x="32169" y="15373"/>
                  </a:lnTo>
                  <a:lnTo>
                    <a:pt x="32441" y="14984"/>
                  </a:lnTo>
                  <a:lnTo>
                    <a:pt x="32636" y="14594"/>
                  </a:lnTo>
                  <a:lnTo>
                    <a:pt x="32636" y="14594"/>
                  </a:lnTo>
                  <a:lnTo>
                    <a:pt x="32831" y="14146"/>
                  </a:lnTo>
                  <a:lnTo>
                    <a:pt x="32909" y="13932"/>
                  </a:lnTo>
                  <a:lnTo>
                    <a:pt x="32967" y="13737"/>
                  </a:lnTo>
                  <a:lnTo>
                    <a:pt x="32967" y="13737"/>
                  </a:lnTo>
                  <a:lnTo>
                    <a:pt x="33026" y="13484"/>
                  </a:lnTo>
                  <a:lnTo>
                    <a:pt x="33065" y="13250"/>
                  </a:lnTo>
                  <a:lnTo>
                    <a:pt x="33084" y="13035"/>
                  </a:lnTo>
                  <a:lnTo>
                    <a:pt x="33065" y="12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9501450" y="282563"/>
              <a:ext cx="671250" cy="764775"/>
            </a:xfrm>
            <a:custGeom>
              <a:avLst/>
              <a:gdLst/>
              <a:ahLst/>
              <a:cxnLst/>
              <a:rect l="l" t="t" r="r" b="b"/>
              <a:pathLst>
                <a:path w="26850" h="30591" extrusionOk="0">
                  <a:moveTo>
                    <a:pt x="16114" y="1"/>
                  </a:moveTo>
                  <a:lnTo>
                    <a:pt x="15841" y="40"/>
                  </a:lnTo>
                  <a:lnTo>
                    <a:pt x="15549" y="118"/>
                  </a:lnTo>
                  <a:lnTo>
                    <a:pt x="15490" y="137"/>
                  </a:lnTo>
                  <a:lnTo>
                    <a:pt x="15179" y="254"/>
                  </a:lnTo>
                  <a:lnTo>
                    <a:pt x="14847" y="390"/>
                  </a:lnTo>
                  <a:lnTo>
                    <a:pt x="14536" y="566"/>
                  </a:lnTo>
                  <a:lnTo>
                    <a:pt x="14224" y="799"/>
                  </a:lnTo>
                  <a:lnTo>
                    <a:pt x="13873" y="1092"/>
                  </a:lnTo>
                  <a:lnTo>
                    <a:pt x="13542" y="1403"/>
                  </a:lnTo>
                  <a:lnTo>
                    <a:pt x="13113" y="1871"/>
                  </a:lnTo>
                  <a:lnTo>
                    <a:pt x="12724" y="2339"/>
                  </a:lnTo>
                  <a:lnTo>
                    <a:pt x="12334" y="2826"/>
                  </a:lnTo>
                  <a:lnTo>
                    <a:pt x="11944" y="3332"/>
                  </a:lnTo>
                  <a:lnTo>
                    <a:pt x="11593" y="3858"/>
                  </a:lnTo>
                  <a:lnTo>
                    <a:pt x="11243" y="4385"/>
                  </a:lnTo>
                  <a:lnTo>
                    <a:pt x="10775" y="5164"/>
                  </a:lnTo>
                  <a:lnTo>
                    <a:pt x="10327" y="5982"/>
                  </a:lnTo>
                  <a:lnTo>
                    <a:pt x="9918" y="6820"/>
                  </a:lnTo>
                  <a:lnTo>
                    <a:pt x="9548" y="7677"/>
                  </a:lnTo>
                  <a:lnTo>
                    <a:pt x="9255" y="8262"/>
                  </a:lnTo>
                  <a:lnTo>
                    <a:pt x="9002" y="8827"/>
                  </a:lnTo>
                  <a:lnTo>
                    <a:pt x="8963" y="8905"/>
                  </a:lnTo>
                  <a:lnTo>
                    <a:pt x="7677" y="9080"/>
                  </a:lnTo>
                  <a:lnTo>
                    <a:pt x="7015" y="9178"/>
                  </a:lnTo>
                  <a:lnTo>
                    <a:pt x="6352" y="9294"/>
                  </a:lnTo>
                  <a:lnTo>
                    <a:pt x="5690" y="9431"/>
                  </a:lnTo>
                  <a:lnTo>
                    <a:pt x="5027" y="9567"/>
                  </a:lnTo>
                  <a:lnTo>
                    <a:pt x="4365" y="9743"/>
                  </a:lnTo>
                  <a:lnTo>
                    <a:pt x="3702" y="9937"/>
                  </a:lnTo>
                  <a:lnTo>
                    <a:pt x="2904" y="10210"/>
                  </a:lnTo>
                  <a:lnTo>
                    <a:pt x="2514" y="10366"/>
                  </a:lnTo>
                  <a:lnTo>
                    <a:pt x="2124" y="10522"/>
                  </a:lnTo>
                  <a:lnTo>
                    <a:pt x="1696" y="10736"/>
                  </a:lnTo>
                  <a:lnTo>
                    <a:pt x="1306" y="10951"/>
                  </a:lnTo>
                  <a:lnTo>
                    <a:pt x="975" y="11184"/>
                  </a:lnTo>
                  <a:lnTo>
                    <a:pt x="702" y="11438"/>
                  </a:lnTo>
                  <a:lnTo>
                    <a:pt x="546" y="11594"/>
                  </a:lnTo>
                  <a:lnTo>
                    <a:pt x="429" y="11749"/>
                  </a:lnTo>
                  <a:lnTo>
                    <a:pt x="312" y="11905"/>
                  </a:lnTo>
                  <a:lnTo>
                    <a:pt x="215" y="12081"/>
                  </a:lnTo>
                  <a:lnTo>
                    <a:pt x="137" y="12276"/>
                  </a:lnTo>
                  <a:lnTo>
                    <a:pt x="78" y="12470"/>
                  </a:lnTo>
                  <a:lnTo>
                    <a:pt x="20" y="12685"/>
                  </a:lnTo>
                  <a:lnTo>
                    <a:pt x="1" y="12918"/>
                  </a:lnTo>
                  <a:lnTo>
                    <a:pt x="1" y="13113"/>
                  </a:lnTo>
                  <a:lnTo>
                    <a:pt x="20" y="13328"/>
                  </a:lnTo>
                  <a:lnTo>
                    <a:pt x="39" y="13561"/>
                  </a:lnTo>
                  <a:lnTo>
                    <a:pt x="98" y="13815"/>
                  </a:lnTo>
                  <a:lnTo>
                    <a:pt x="156" y="14010"/>
                  </a:lnTo>
                  <a:lnTo>
                    <a:pt x="234" y="14224"/>
                  </a:lnTo>
                  <a:lnTo>
                    <a:pt x="332" y="14438"/>
                  </a:lnTo>
                  <a:lnTo>
                    <a:pt x="429" y="14672"/>
                  </a:lnTo>
                  <a:lnTo>
                    <a:pt x="643" y="15062"/>
                  </a:lnTo>
                  <a:lnTo>
                    <a:pt x="897" y="15451"/>
                  </a:lnTo>
                  <a:lnTo>
                    <a:pt x="1209" y="15861"/>
                  </a:lnTo>
                  <a:lnTo>
                    <a:pt x="1559" y="16289"/>
                  </a:lnTo>
                  <a:lnTo>
                    <a:pt x="1871" y="16640"/>
                  </a:lnTo>
                  <a:lnTo>
                    <a:pt x="2222" y="16991"/>
                  </a:lnTo>
                  <a:lnTo>
                    <a:pt x="2631" y="17380"/>
                  </a:lnTo>
                  <a:lnTo>
                    <a:pt x="3079" y="17770"/>
                  </a:lnTo>
                  <a:lnTo>
                    <a:pt x="3858" y="18432"/>
                  </a:lnTo>
                  <a:lnTo>
                    <a:pt x="4560" y="18997"/>
                  </a:lnTo>
                  <a:lnTo>
                    <a:pt x="4872" y="19251"/>
                  </a:lnTo>
                  <a:lnTo>
                    <a:pt x="4988" y="19348"/>
                  </a:lnTo>
                  <a:lnTo>
                    <a:pt x="5826" y="20030"/>
                  </a:lnTo>
                  <a:lnTo>
                    <a:pt x="5514" y="20985"/>
                  </a:lnTo>
                  <a:lnTo>
                    <a:pt x="5242" y="21881"/>
                  </a:lnTo>
                  <a:lnTo>
                    <a:pt x="5027" y="22719"/>
                  </a:lnTo>
                  <a:lnTo>
                    <a:pt x="4833" y="23518"/>
                  </a:lnTo>
                  <a:lnTo>
                    <a:pt x="4735" y="24083"/>
                  </a:lnTo>
                  <a:lnTo>
                    <a:pt x="4638" y="24628"/>
                  </a:lnTo>
                  <a:lnTo>
                    <a:pt x="4579" y="25154"/>
                  </a:lnTo>
                  <a:lnTo>
                    <a:pt x="4540" y="25661"/>
                  </a:lnTo>
                  <a:lnTo>
                    <a:pt x="4521" y="26207"/>
                  </a:lnTo>
                  <a:lnTo>
                    <a:pt x="4521" y="26713"/>
                  </a:lnTo>
                  <a:lnTo>
                    <a:pt x="4560" y="27200"/>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456" y="29538"/>
                  </a:lnTo>
                  <a:lnTo>
                    <a:pt x="5592" y="29714"/>
                  </a:lnTo>
                  <a:lnTo>
                    <a:pt x="5748" y="29850"/>
                  </a:lnTo>
                  <a:lnTo>
                    <a:pt x="5943" y="30006"/>
                  </a:lnTo>
                  <a:lnTo>
                    <a:pt x="6118" y="30103"/>
                  </a:lnTo>
                  <a:lnTo>
                    <a:pt x="6294" y="30220"/>
                  </a:lnTo>
                  <a:lnTo>
                    <a:pt x="6489" y="30298"/>
                  </a:lnTo>
                  <a:lnTo>
                    <a:pt x="6703" y="30396"/>
                  </a:lnTo>
                  <a:lnTo>
                    <a:pt x="6898" y="30454"/>
                  </a:lnTo>
                  <a:lnTo>
                    <a:pt x="7093" y="30493"/>
                  </a:lnTo>
                  <a:lnTo>
                    <a:pt x="7307" y="30532"/>
                  </a:lnTo>
                  <a:lnTo>
                    <a:pt x="7541" y="30571"/>
                  </a:lnTo>
                  <a:lnTo>
                    <a:pt x="7755" y="30590"/>
                  </a:lnTo>
                  <a:lnTo>
                    <a:pt x="7969" y="30590"/>
                  </a:lnTo>
                  <a:lnTo>
                    <a:pt x="8418" y="30571"/>
                  </a:lnTo>
                  <a:lnTo>
                    <a:pt x="8846" y="30512"/>
                  </a:lnTo>
                  <a:lnTo>
                    <a:pt x="9275" y="30435"/>
                  </a:lnTo>
                  <a:lnTo>
                    <a:pt x="9723" y="30337"/>
                  </a:lnTo>
                  <a:lnTo>
                    <a:pt x="10191" y="30181"/>
                  </a:lnTo>
                  <a:lnTo>
                    <a:pt x="10561" y="30064"/>
                  </a:lnTo>
                  <a:lnTo>
                    <a:pt x="10931" y="29908"/>
                  </a:lnTo>
                  <a:lnTo>
                    <a:pt x="11321" y="29733"/>
                  </a:lnTo>
                  <a:lnTo>
                    <a:pt x="11710" y="29538"/>
                  </a:lnTo>
                  <a:lnTo>
                    <a:pt x="12217" y="29266"/>
                  </a:lnTo>
                  <a:lnTo>
                    <a:pt x="12704" y="28973"/>
                  </a:lnTo>
                  <a:lnTo>
                    <a:pt x="13152" y="28700"/>
                  </a:lnTo>
                  <a:lnTo>
                    <a:pt x="13600" y="28408"/>
                  </a:lnTo>
                  <a:lnTo>
                    <a:pt x="14048" y="28077"/>
                  </a:lnTo>
                  <a:lnTo>
                    <a:pt x="14477" y="27746"/>
                  </a:lnTo>
                  <a:lnTo>
                    <a:pt x="14886" y="27395"/>
                  </a:lnTo>
                  <a:lnTo>
                    <a:pt x="15276" y="27025"/>
                  </a:lnTo>
                  <a:lnTo>
                    <a:pt x="15627" y="26655"/>
                  </a:lnTo>
                  <a:lnTo>
                    <a:pt x="15958" y="26265"/>
                  </a:lnTo>
                  <a:lnTo>
                    <a:pt x="16270" y="25875"/>
                  </a:lnTo>
                  <a:lnTo>
                    <a:pt x="16581" y="25466"/>
                  </a:lnTo>
                  <a:lnTo>
                    <a:pt x="16854" y="25836"/>
                  </a:lnTo>
                  <a:lnTo>
                    <a:pt x="17146" y="26226"/>
                  </a:lnTo>
                  <a:lnTo>
                    <a:pt x="17458" y="26577"/>
                  </a:lnTo>
                  <a:lnTo>
                    <a:pt x="17809" y="26947"/>
                  </a:lnTo>
                  <a:lnTo>
                    <a:pt x="18199" y="27298"/>
                  </a:lnTo>
                  <a:lnTo>
                    <a:pt x="18608" y="27648"/>
                  </a:lnTo>
                  <a:lnTo>
                    <a:pt x="19036" y="27999"/>
                  </a:lnTo>
                  <a:lnTo>
                    <a:pt x="19484" y="28311"/>
                  </a:lnTo>
                  <a:lnTo>
                    <a:pt x="19913" y="28603"/>
                  </a:lnTo>
                  <a:lnTo>
                    <a:pt x="20381" y="28895"/>
                  </a:lnTo>
                  <a:lnTo>
                    <a:pt x="20868" y="29168"/>
                  </a:lnTo>
                  <a:lnTo>
                    <a:pt x="21355" y="29441"/>
                  </a:lnTo>
                  <a:lnTo>
                    <a:pt x="21764" y="29655"/>
                  </a:lnTo>
                  <a:lnTo>
                    <a:pt x="22154" y="29831"/>
                  </a:lnTo>
                  <a:lnTo>
                    <a:pt x="22524" y="29986"/>
                  </a:lnTo>
                  <a:lnTo>
                    <a:pt x="22894" y="30103"/>
                  </a:lnTo>
                  <a:lnTo>
                    <a:pt x="23362" y="30259"/>
                  </a:lnTo>
                  <a:lnTo>
                    <a:pt x="23810" y="30357"/>
                  </a:lnTo>
                  <a:lnTo>
                    <a:pt x="24239" y="30435"/>
                  </a:lnTo>
                  <a:lnTo>
                    <a:pt x="24667" y="30493"/>
                  </a:lnTo>
                  <a:lnTo>
                    <a:pt x="25096" y="30512"/>
                  </a:lnTo>
                  <a:lnTo>
                    <a:pt x="25330" y="30493"/>
                  </a:lnTo>
                  <a:lnTo>
                    <a:pt x="25544" y="30474"/>
                  </a:lnTo>
                  <a:lnTo>
                    <a:pt x="25778" y="30454"/>
                  </a:lnTo>
                  <a:lnTo>
                    <a:pt x="25992" y="30415"/>
                  </a:lnTo>
                  <a:lnTo>
                    <a:pt x="26187" y="30357"/>
                  </a:lnTo>
                  <a:lnTo>
                    <a:pt x="26382" y="30298"/>
                  </a:lnTo>
                  <a:lnTo>
                    <a:pt x="26616" y="30201"/>
                  </a:lnTo>
                  <a:lnTo>
                    <a:pt x="26849" y="30103"/>
                  </a:lnTo>
                  <a:lnTo>
                    <a:pt x="26479" y="30103"/>
                  </a:lnTo>
                  <a:lnTo>
                    <a:pt x="26148" y="30084"/>
                  </a:lnTo>
                  <a:lnTo>
                    <a:pt x="25836" y="30045"/>
                  </a:lnTo>
                  <a:lnTo>
                    <a:pt x="25524" y="30006"/>
                  </a:lnTo>
                  <a:lnTo>
                    <a:pt x="25213" y="29947"/>
                  </a:lnTo>
                  <a:lnTo>
                    <a:pt x="24589" y="29811"/>
                  </a:lnTo>
                  <a:lnTo>
                    <a:pt x="23966" y="29616"/>
                  </a:lnTo>
                  <a:lnTo>
                    <a:pt x="23381" y="29402"/>
                  </a:lnTo>
                  <a:lnTo>
                    <a:pt x="22816" y="29149"/>
                  </a:lnTo>
                  <a:lnTo>
                    <a:pt x="22329" y="28876"/>
                  </a:lnTo>
                  <a:lnTo>
                    <a:pt x="21842" y="28603"/>
                  </a:lnTo>
                  <a:lnTo>
                    <a:pt x="21374" y="28311"/>
                  </a:lnTo>
                  <a:lnTo>
                    <a:pt x="20907" y="27980"/>
                  </a:lnTo>
                  <a:lnTo>
                    <a:pt x="20478" y="27629"/>
                  </a:lnTo>
                  <a:lnTo>
                    <a:pt x="20050" y="27278"/>
                  </a:lnTo>
                  <a:lnTo>
                    <a:pt x="19621" y="2690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172" y="23518"/>
                  </a:lnTo>
                  <a:lnTo>
                    <a:pt x="15724" y="23927"/>
                  </a:lnTo>
                  <a:lnTo>
                    <a:pt x="15198" y="24375"/>
                  </a:lnTo>
                  <a:lnTo>
                    <a:pt x="14789" y="24687"/>
                  </a:lnTo>
                  <a:lnTo>
                    <a:pt x="14341" y="25038"/>
                  </a:lnTo>
                  <a:lnTo>
                    <a:pt x="13717" y="25505"/>
                  </a:lnTo>
                  <a:lnTo>
                    <a:pt x="13113" y="25973"/>
                  </a:lnTo>
                  <a:lnTo>
                    <a:pt x="12373" y="26460"/>
                  </a:lnTo>
                  <a:lnTo>
                    <a:pt x="12003" y="26694"/>
                  </a:lnTo>
                  <a:lnTo>
                    <a:pt x="11632" y="26927"/>
                  </a:lnTo>
                  <a:lnTo>
                    <a:pt x="11262" y="27142"/>
                  </a:lnTo>
                  <a:lnTo>
                    <a:pt x="10873" y="27337"/>
                  </a:lnTo>
                  <a:lnTo>
                    <a:pt x="10483" y="27512"/>
                  </a:lnTo>
                  <a:lnTo>
                    <a:pt x="10093" y="27668"/>
                  </a:lnTo>
                  <a:lnTo>
                    <a:pt x="9742" y="27785"/>
                  </a:lnTo>
                  <a:lnTo>
                    <a:pt x="9372" y="27882"/>
                  </a:lnTo>
                  <a:lnTo>
                    <a:pt x="9022" y="27941"/>
                  </a:lnTo>
                  <a:lnTo>
                    <a:pt x="8651" y="27941"/>
                  </a:lnTo>
                  <a:lnTo>
                    <a:pt x="8320" y="27921"/>
                  </a:lnTo>
                  <a:lnTo>
                    <a:pt x="8164" y="27882"/>
                  </a:lnTo>
                  <a:lnTo>
                    <a:pt x="8008" y="27843"/>
                  </a:lnTo>
                  <a:lnTo>
                    <a:pt x="7853" y="27785"/>
                  </a:lnTo>
                  <a:lnTo>
                    <a:pt x="7716" y="27726"/>
                  </a:lnTo>
                  <a:lnTo>
                    <a:pt x="7580" y="27648"/>
                  </a:lnTo>
                  <a:lnTo>
                    <a:pt x="7443" y="27551"/>
                  </a:lnTo>
                  <a:lnTo>
                    <a:pt x="7307" y="27415"/>
                  </a:lnTo>
                  <a:lnTo>
                    <a:pt x="7171" y="27278"/>
                  </a:lnTo>
                  <a:lnTo>
                    <a:pt x="7054" y="27142"/>
                  </a:lnTo>
                  <a:lnTo>
                    <a:pt x="6937" y="26986"/>
                  </a:lnTo>
                  <a:lnTo>
                    <a:pt x="6839" y="26830"/>
                  </a:lnTo>
                  <a:lnTo>
                    <a:pt x="6761" y="26655"/>
                  </a:lnTo>
                  <a:lnTo>
                    <a:pt x="6684" y="26499"/>
                  </a:lnTo>
                  <a:lnTo>
                    <a:pt x="6606" y="26323"/>
                  </a:lnTo>
                  <a:lnTo>
                    <a:pt x="6508" y="25934"/>
                  </a:lnTo>
                  <a:lnTo>
                    <a:pt x="6450" y="25544"/>
                  </a:lnTo>
                  <a:lnTo>
                    <a:pt x="6430" y="25135"/>
                  </a:lnTo>
                  <a:lnTo>
                    <a:pt x="6430" y="24745"/>
                  </a:lnTo>
                  <a:lnTo>
                    <a:pt x="6469" y="24297"/>
                  </a:lnTo>
                  <a:lnTo>
                    <a:pt x="6547" y="23849"/>
                  </a:lnTo>
                  <a:lnTo>
                    <a:pt x="6645" y="23401"/>
                  </a:lnTo>
                  <a:lnTo>
                    <a:pt x="6742" y="22953"/>
                  </a:lnTo>
                  <a:lnTo>
                    <a:pt x="6878" y="22505"/>
                  </a:lnTo>
                  <a:lnTo>
                    <a:pt x="7034" y="22076"/>
                  </a:lnTo>
                  <a:lnTo>
                    <a:pt x="7210" y="21628"/>
                  </a:lnTo>
                  <a:lnTo>
                    <a:pt x="7385" y="21199"/>
                  </a:lnTo>
                  <a:lnTo>
                    <a:pt x="7716" y="20459"/>
                  </a:lnTo>
                  <a:lnTo>
                    <a:pt x="8067" y="19738"/>
                  </a:lnTo>
                  <a:lnTo>
                    <a:pt x="8437" y="19036"/>
                  </a:lnTo>
                  <a:lnTo>
                    <a:pt x="8827" y="18335"/>
                  </a:lnTo>
                  <a:lnTo>
                    <a:pt x="8612" y="18257"/>
                  </a:lnTo>
                  <a:lnTo>
                    <a:pt x="8418" y="18179"/>
                  </a:lnTo>
                  <a:lnTo>
                    <a:pt x="8047" y="18023"/>
                  </a:lnTo>
                  <a:lnTo>
                    <a:pt x="7580" y="17809"/>
                  </a:lnTo>
                  <a:lnTo>
                    <a:pt x="7132" y="17575"/>
                  </a:lnTo>
                  <a:lnTo>
                    <a:pt x="6606" y="17283"/>
                  </a:lnTo>
                  <a:lnTo>
                    <a:pt x="6099" y="16952"/>
                  </a:lnTo>
                  <a:lnTo>
                    <a:pt x="5553" y="16601"/>
                  </a:lnTo>
                  <a:lnTo>
                    <a:pt x="5027" y="16231"/>
                  </a:lnTo>
                  <a:lnTo>
                    <a:pt x="4716" y="15997"/>
                  </a:lnTo>
                  <a:lnTo>
                    <a:pt x="4423" y="15744"/>
                  </a:lnTo>
                  <a:lnTo>
                    <a:pt x="4151" y="15490"/>
                  </a:lnTo>
                  <a:lnTo>
                    <a:pt x="3897" y="15237"/>
                  </a:lnTo>
                  <a:lnTo>
                    <a:pt x="3664" y="15003"/>
                  </a:lnTo>
                  <a:lnTo>
                    <a:pt x="3449" y="14730"/>
                  </a:lnTo>
                  <a:lnTo>
                    <a:pt x="3293" y="14477"/>
                  </a:lnTo>
                  <a:lnTo>
                    <a:pt x="3137" y="14224"/>
                  </a:lnTo>
                  <a:lnTo>
                    <a:pt x="3040" y="13971"/>
                  </a:lnTo>
                  <a:lnTo>
                    <a:pt x="3001" y="13834"/>
                  </a:lnTo>
                  <a:lnTo>
                    <a:pt x="2982" y="13717"/>
                  </a:lnTo>
                  <a:lnTo>
                    <a:pt x="2962" y="13464"/>
                  </a:lnTo>
                  <a:lnTo>
                    <a:pt x="2962" y="13347"/>
                  </a:lnTo>
                  <a:lnTo>
                    <a:pt x="2982" y="13211"/>
                  </a:lnTo>
                  <a:lnTo>
                    <a:pt x="3021" y="13094"/>
                  </a:lnTo>
                  <a:lnTo>
                    <a:pt x="3060" y="12977"/>
                  </a:lnTo>
                  <a:lnTo>
                    <a:pt x="3118" y="12860"/>
                  </a:lnTo>
                  <a:lnTo>
                    <a:pt x="3176" y="12743"/>
                  </a:lnTo>
                  <a:lnTo>
                    <a:pt x="3274" y="12626"/>
                  </a:lnTo>
                  <a:lnTo>
                    <a:pt x="3371" y="12529"/>
                  </a:lnTo>
                  <a:lnTo>
                    <a:pt x="3527" y="12373"/>
                  </a:lnTo>
                  <a:lnTo>
                    <a:pt x="3683" y="12237"/>
                  </a:lnTo>
                  <a:lnTo>
                    <a:pt x="3858" y="12100"/>
                  </a:lnTo>
                  <a:lnTo>
                    <a:pt x="4053" y="11964"/>
                  </a:lnTo>
                  <a:lnTo>
                    <a:pt x="4443" y="11730"/>
                  </a:lnTo>
                  <a:lnTo>
                    <a:pt x="4852" y="11535"/>
                  </a:lnTo>
                  <a:lnTo>
                    <a:pt x="5281" y="11379"/>
                  </a:lnTo>
                  <a:lnTo>
                    <a:pt x="5748" y="11223"/>
                  </a:lnTo>
                  <a:lnTo>
                    <a:pt x="6235" y="11087"/>
                  </a:lnTo>
                  <a:lnTo>
                    <a:pt x="6722" y="10970"/>
                  </a:lnTo>
                  <a:lnTo>
                    <a:pt x="7210" y="10873"/>
                  </a:lnTo>
                  <a:lnTo>
                    <a:pt x="8203" y="10697"/>
                  </a:lnTo>
                  <a:lnTo>
                    <a:pt x="9197" y="10561"/>
                  </a:lnTo>
                  <a:lnTo>
                    <a:pt x="10054" y="10444"/>
                  </a:lnTo>
                  <a:lnTo>
                    <a:pt x="10912" y="10308"/>
                  </a:lnTo>
                  <a:lnTo>
                    <a:pt x="10989" y="9665"/>
                  </a:lnTo>
                  <a:lnTo>
                    <a:pt x="11106" y="9002"/>
                  </a:lnTo>
                  <a:lnTo>
                    <a:pt x="11282" y="8242"/>
                  </a:lnTo>
                  <a:lnTo>
                    <a:pt x="11496" y="7502"/>
                  </a:lnTo>
                  <a:lnTo>
                    <a:pt x="11769" y="6684"/>
                  </a:lnTo>
                  <a:lnTo>
                    <a:pt x="12061" y="5865"/>
                  </a:lnTo>
                  <a:lnTo>
                    <a:pt x="12392" y="5066"/>
                  </a:lnTo>
                  <a:lnTo>
                    <a:pt x="12763" y="4268"/>
                  </a:lnTo>
                  <a:lnTo>
                    <a:pt x="12977" y="3858"/>
                  </a:lnTo>
                  <a:lnTo>
                    <a:pt x="13211" y="3430"/>
                  </a:lnTo>
                  <a:lnTo>
                    <a:pt x="13444" y="3021"/>
                  </a:lnTo>
                  <a:lnTo>
                    <a:pt x="13698" y="2631"/>
                  </a:lnTo>
                  <a:lnTo>
                    <a:pt x="13951" y="2261"/>
                  </a:lnTo>
                  <a:lnTo>
                    <a:pt x="14204" y="1891"/>
                  </a:lnTo>
                  <a:lnTo>
                    <a:pt x="14497" y="1540"/>
                  </a:lnTo>
                  <a:lnTo>
                    <a:pt x="14789" y="1209"/>
                  </a:lnTo>
                  <a:lnTo>
                    <a:pt x="15062" y="897"/>
                  </a:lnTo>
                  <a:lnTo>
                    <a:pt x="15354" y="605"/>
                  </a:lnTo>
                  <a:lnTo>
                    <a:pt x="15685" y="351"/>
                  </a:lnTo>
                  <a:lnTo>
                    <a:pt x="15997" y="98"/>
                  </a:lnTo>
                  <a:lnTo>
                    <a:pt x="1613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9501450" y="282563"/>
              <a:ext cx="671250" cy="764775"/>
            </a:xfrm>
            <a:custGeom>
              <a:avLst/>
              <a:gdLst/>
              <a:ahLst/>
              <a:cxnLst/>
              <a:rect l="l" t="t" r="r" b="b"/>
              <a:pathLst>
                <a:path w="26850" h="30591" fill="none" extrusionOk="0">
                  <a:moveTo>
                    <a:pt x="16114" y="1"/>
                  </a:moveTo>
                  <a:lnTo>
                    <a:pt x="16114" y="1"/>
                  </a:lnTo>
                  <a:lnTo>
                    <a:pt x="15841" y="40"/>
                  </a:lnTo>
                  <a:lnTo>
                    <a:pt x="15841" y="40"/>
                  </a:lnTo>
                  <a:lnTo>
                    <a:pt x="15549" y="118"/>
                  </a:lnTo>
                  <a:lnTo>
                    <a:pt x="15549" y="118"/>
                  </a:lnTo>
                  <a:lnTo>
                    <a:pt x="15490" y="137"/>
                  </a:lnTo>
                  <a:lnTo>
                    <a:pt x="15490" y="137"/>
                  </a:lnTo>
                  <a:lnTo>
                    <a:pt x="15179" y="254"/>
                  </a:lnTo>
                  <a:lnTo>
                    <a:pt x="14847" y="390"/>
                  </a:lnTo>
                  <a:lnTo>
                    <a:pt x="14536" y="566"/>
                  </a:lnTo>
                  <a:lnTo>
                    <a:pt x="14224" y="799"/>
                  </a:lnTo>
                  <a:lnTo>
                    <a:pt x="14224" y="799"/>
                  </a:lnTo>
                  <a:lnTo>
                    <a:pt x="13873" y="1092"/>
                  </a:lnTo>
                  <a:lnTo>
                    <a:pt x="13542" y="1403"/>
                  </a:lnTo>
                  <a:lnTo>
                    <a:pt x="13542" y="1403"/>
                  </a:lnTo>
                  <a:lnTo>
                    <a:pt x="13113" y="1871"/>
                  </a:lnTo>
                  <a:lnTo>
                    <a:pt x="12724" y="2339"/>
                  </a:lnTo>
                  <a:lnTo>
                    <a:pt x="12724" y="2339"/>
                  </a:lnTo>
                  <a:lnTo>
                    <a:pt x="12334" y="2826"/>
                  </a:lnTo>
                  <a:lnTo>
                    <a:pt x="11944" y="3332"/>
                  </a:lnTo>
                  <a:lnTo>
                    <a:pt x="11593" y="3858"/>
                  </a:lnTo>
                  <a:lnTo>
                    <a:pt x="11243" y="4385"/>
                  </a:lnTo>
                  <a:lnTo>
                    <a:pt x="11243" y="4385"/>
                  </a:lnTo>
                  <a:lnTo>
                    <a:pt x="10775" y="5164"/>
                  </a:lnTo>
                  <a:lnTo>
                    <a:pt x="10327" y="5982"/>
                  </a:lnTo>
                  <a:lnTo>
                    <a:pt x="9918" y="6820"/>
                  </a:lnTo>
                  <a:lnTo>
                    <a:pt x="9548" y="7677"/>
                  </a:lnTo>
                  <a:lnTo>
                    <a:pt x="9548" y="7677"/>
                  </a:lnTo>
                  <a:lnTo>
                    <a:pt x="9255" y="8262"/>
                  </a:lnTo>
                  <a:lnTo>
                    <a:pt x="9002" y="8827"/>
                  </a:lnTo>
                  <a:lnTo>
                    <a:pt x="9002" y="8827"/>
                  </a:lnTo>
                  <a:lnTo>
                    <a:pt x="8963" y="8905"/>
                  </a:lnTo>
                  <a:lnTo>
                    <a:pt x="8963" y="8905"/>
                  </a:lnTo>
                  <a:lnTo>
                    <a:pt x="7677" y="9080"/>
                  </a:lnTo>
                  <a:lnTo>
                    <a:pt x="7015" y="9178"/>
                  </a:lnTo>
                  <a:lnTo>
                    <a:pt x="6352" y="9294"/>
                  </a:lnTo>
                  <a:lnTo>
                    <a:pt x="5690" y="9431"/>
                  </a:lnTo>
                  <a:lnTo>
                    <a:pt x="5027" y="9567"/>
                  </a:lnTo>
                  <a:lnTo>
                    <a:pt x="4365" y="9743"/>
                  </a:lnTo>
                  <a:lnTo>
                    <a:pt x="3702" y="9937"/>
                  </a:lnTo>
                  <a:lnTo>
                    <a:pt x="3702" y="9937"/>
                  </a:lnTo>
                  <a:lnTo>
                    <a:pt x="2904" y="10210"/>
                  </a:lnTo>
                  <a:lnTo>
                    <a:pt x="2514" y="10366"/>
                  </a:lnTo>
                  <a:lnTo>
                    <a:pt x="2124" y="10522"/>
                  </a:lnTo>
                  <a:lnTo>
                    <a:pt x="2124" y="10522"/>
                  </a:lnTo>
                  <a:lnTo>
                    <a:pt x="1696" y="10736"/>
                  </a:lnTo>
                  <a:lnTo>
                    <a:pt x="1306" y="10951"/>
                  </a:lnTo>
                  <a:lnTo>
                    <a:pt x="975" y="11184"/>
                  </a:lnTo>
                  <a:lnTo>
                    <a:pt x="702" y="11438"/>
                  </a:lnTo>
                  <a:lnTo>
                    <a:pt x="702" y="11438"/>
                  </a:lnTo>
                  <a:lnTo>
                    <a:pt x="546" y="11594"/>
                  </a:lnTo>
                  <a:lnTo>
                    <a:pt x="429" y="11749"/>
                  </a:lnTo>
                  <a:lnTo>
                    <a:pt x="312" y="11905"/>
                  </a:lnTo>
                  <a:lnTo>
                    <a:pt x="215" y="12081"/>
                  </a:lnTo>
                  <a:lnTo>
                    <a:pt x="215" y="12081"/>
                  </a:lnTo>
                  <a:lnTo>
                    <a:pt x="137" y="12276"/>
                  </a:lnTo>
                  <a:lnTo>
                    <a:pt x="78" y="12470"/>
                  </a:lnTo>
                  <a:lnTo>
                    <a:pt x="20" y="12685"/>
                  </a:lnTo>
                  <a:lnTo>
                    <a:pt x="1" y="12918"/>
                  </a:lnTo>
                  <a:lnTo>
                    <a:pt x="1" y="12918"/>
                  </a:lnTo>
                  <a:lnTo>
                    <a:pt x="1" y="13113"/>
                  </a:lnTo>
                  <a:lnTo>
                    <a:pt x="20" y="13328"/>
                  </a:lnTo>
                  <a:lnTo>
                    <a:pt x="39" y="13561"/>
                  </a:lnTo>
                  <a:lnTo>
                    <a:pt x="98" y="13815"/>
                  </a:lnTo>
                  <a:lnTo>
                    <a:pt x="98" y="13815"/>
                  </a:lnTo>
                  <a:lnTo>
                    <a:pt x="156" y="14010"/>
                  </a:lnTo>
                  <a:lnTo>
                    <a:pt x="234" y="14224"/>
                  </a:lnTo>
                  <a:lnTo>
                    <a:pt x="332" y="14438"/>
                  </a:lnTo>
                  <a:lnTo>
                    <a:pt x="429" y="14672"/>
                  </a:lnTo>
                  <a:lnTo>
                    <a:pt x="429" y="14672"/>
                  </a:lnTo>
                  <a:lnTo>
                    <a:pt x="643" y="15062"/>
                  </a:lnTo>
                  <a:lnTo>
                    <a:pt x="897" y="15451"/>
                  </a:lnTo>
                  <a:lnTo>
                    <a:pt x="1209" y="15861"/>
                  </a:lnTo>
                  <a:lnTo>
                    <a:pt x="1559" y="16289"/>
                  </a:lnTo>
                  <a:lnTo>
                    <a:pt x="1559" y="16289"/>
                  </a:lnTo>
                  <a:lnTo>
                    <a:pt x="1871" y="16640"/>
                  </a:lnTo>
                  <a:lnTo>
                    <a:pt x="2222" y="16991"/>
                  </a:lnTo>
                  <a:lnTo>
                    <a:pt x="2631" y="17380"/>
                  </a:lnTo>
                  <a:lnTo>
                    <a:pt x="3079" y="17770"/>
                  </a:lnTo>
                  <a:lnTo>
                    <a:pt x="3079" y="17770"/>
                  </a:lnTo>
                  <a:lnTo>
                    <a:pt x="3858" y="18432"/>
                  </a:lnTo>
                  <a:lnTo>
                    <a:pt x="4560" y="18997"/>
                  </a:lnTo>
                  <a:lnTo>
                    <a:pt x="4872" y="19251"/>
                  </a:lnTo>
                  <a:lnTo>
                    <a:pt x="4988" y="19348"/>
                  </a:lnTo>
                  <a:lnTo>
                    <a:pt x="4988" y="19348"/>
                  </a:lnTo>
                  <a:lnTo>
                    <a:pt x="5826" y="20030"/>
                  </a:lnTo>
                  <a:lnTo>
                    <a:pt x="5826" y="20030"/>
                  </a:lnTo>
                  <a:lnTo>
                    <a:pt x="5514" y="20985"/>
                  </a:lnTo>
                  <a:lnTo>
                    <a:pt x="5242" y="21881"/>
                  </a:lnTo>
                  <a:lnTo>
                    <a:pt x="5027" y="22719"/>
                  </a:lnTo>
                  <a:lnTo>
                    <a:pt x="4833" y="23518"/>
                  </a:lnTo>
                  <a:lnTo>
                    <a:pt x="4833" y="23518"/>
                  </a:lnTo>
                  <a:lnTo>
                    <a:pt x="4735" y="24083"/>
                  </a:lnTo>
                  <a:lnTo>
                    <a:pt x="4638" y="24628"/>
                  </a:lnTo>
                  <a:lnTo>
                    <a:pt x="4579" y="25154"/>
                  </a:lnTo>
                  <a:lnTo>
                    <a:pt x="4540" y="25661"/>
                  </a:lnTo>
                  <a:lnTo>
                    <a:pt x="4540" y="25661"/>
                  </a:lnTo>
                  <a:lnTo>
                    <a:pt x="4521" y="26207"/>
                  </a:lnTo>
                  <a:lnTo>
                    <a:pt x="4521" y="26713"/>
                  </a:lnTo>
                  <a:lnTo>
                    <a:pt x="4560" y="27200"/>
                  </a:lnTo>
                  <a:lnTo>
                    <a:pt x="4618" y="27668"/>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300" y="29363"/>
                  </a:lnTo>
                  <a:lnTo>
                    <a:pt x="5456" y="29538"/>
                  </a:lnTo>
                  <a:lnTo>
                    <a:pt x="5592" y="29714"/>
                  </a:lnTo>
                  <a:lnTo>
                    <a:pt x="5592" y="29714"/>
                  </a:lnTo>
                  <a:lnTo>
                    <a:pt x="5748" y="29850"/>
                  </a:lnTo>
                  <a:lnTo>
                    <a:pt x="5943" y="30006"/>
                  </a:lnTo>
                  <a:lnTo>
                    <a:pt x="5943" y="30006"/>
                  </a:lnTo>
                  <a:lnTo>
                    <a:pt x="6118" y="30103"/>
                  </a:lnTo>
                  <a:lnTo>
                    <a:pt x="6294" y="30220"/>
                  </a:lnTo>
                  <a:lnTo>
                    <a:pt x="6489" y="30298"/>
                  </a:lnTo>
                  <a:lnTo>
                    <a:pt x="6703" y="30396"/>
                  </a:lnTo>
                  <a:lnTo>
                    <a:pt x="6703" y="30396"/>
                  </a:lnTo>
                  <a:lnTo>
                    <a:pt x="6898" y="30454"/>
                  </a:lnTo>
                  <a:lnTo>
                    <a:pt x="7093" y="30493"/>
                  </a:lnTo>
                  <a:lnTo>
                    <a:pt x="7307" y="30532"/>
                  </a:lnTo>
                  <a:lnTo>
                    <a:pt x="7541" y="30571"/>
                  </a:lnTo>
                  <a:lnTo>
                    <a:pt x="7541" y="30571"/>
                  </a:lnTo>
                  <a:lnTo>
                    <a:pt x="7755" y="30590"/>
                  </a:lnTo>
                  <a:lnTo>
                    <a:pt x="7969" y="30590"/>
                  </a:lnTo>
                  <a:lnTo>
                    <a:pt x="7969" y="30590"/>
                  </a:lnTo>
                  <a:lnTo>
                    <a:pt x="8418" y="30571"/>
                  </a:lnTo>
                  <a:lnTo>
                    <a:pt x="8418" y="30571"/>
                  </a:lnTo>
                  <a:lnTo>
                    <a:pt x="8846" y="30512"/>
                  </a:lnTo>
                  <a:lnTo>
                    <a:pt x="9275" y="30435"/>
                  </a:lnTo>
                  <a:lnTo>
                    <a:pt x="9723" y="30337"/>
                  </a:lnTo>
                  <a:lnTo>
                    <a:pt x="10191" y="30181"/>
                  </a:lnTo>
                  <a:lnTo>
                    <a:pt x="10191" y="30181"/>
                  </a:lnTo>
                  <a:lnTo>
                    <a:pt x="10561" y="30064"/>
                  </a:lnTo>
                  <a:lnTo>
                    <a:pt x="10931" y="29908"/>
                  </a:lnTo>
                  <a:lnTo>
                    <a:pt x="11321" y="29733"/>
                  </a:lnTo>
                  <a:lnTo>
                    <a:pt x="11710" y="29538"/>
                  </a:lnTo>
                  <a:lnTo>
                    <a:pt x="11710" y="29538"/>
                  </a:lnTo>
                  <a:lnTo>
                    <a:pt x="12217" y="29266"/>
                  </a:lnTo>
                  <a:lnTo>
                    <a:pt x="12704" y="28973"/>
                  </a:lnTo>
                  <a:lnTo>
                    <a:pt x="13152" y="28700"/>
                  </a:lnTo>
                  <a:lnTo>
                    <a:pt x="13600" y="28408"/>
                  </a:lnTo>
                  <a:lnTo>
                    <a:pt x="13600" y="28408"/>
                  </a:lnTo>
                  <a:lnTo>
                    <a:pt x="14048" y="28077"/>
                  </a:lnTo>
                  <a:lnTo>
                    <a:pt x="14477" y="27746"/>
                  </a:lnTo>
                  <a:lnTo>
                    <a:pt x="14886" y="27395"/>
                  </a:lnTo>
                  <a:lnTo>
                    <a:pt x="15276" y="27025"/>
                  </a:lnTo>
                  <a:lnTo>
                    <a:pt x="15276" y="27025"/>
                  </a:lnTo>
                  <a:lnTo>
                    <a:pt x="15627" y="26655"/>
                  </a:lnTo>
                  <a:lnTo>
                    <a:pt x="15958" y="26265"/>
                  </a:lnTo>
                  <a:lnTo>
                    <a:pt x="16270" y="25875"/>
                  </a:lnTo>
                  <a:lnTo>
                    <a:pt x="16581" y="25466"/>
                  </a:lnTo>
                  <a:lnTo>
                    <a:pt x="16581" y="25466"/>
                  </a:lnTo>
                  <a:lnTo>
                    <a:pt x="16854" y="25836"/>
                  </a:lnTo>
                  <a:lnTo>
                    <a:pt x="17146" y="26226"/>
                  </a:lnTo>
                  <a:lnTo>
                    <a:pt x="17458" y="26577"/>
                  </a:lnTo>
                  <a:lnTo>
                    <a:pt x="17809" y="26947"/>
                  </a:lnTo>
                  <a:lnTo>
                    <a:pt x="17809" y="26947"/>
                  </a:lnTo>
                  <a:lnTo>
                    <a:pt x="18199" y="27298"/>
                  </a:lnTo>
                  <a:lnTo>
                    <a:pt x="18608" y="27648"/>
                  </a:lnTo>
                  <a:lnTo>
                    <a:pt x="19036" y="27999"/>
                  </a:lnTo>
                  <a:lnTo>
                    <a:pt x="19484" y="28311"/>
                  </a:lnTo>
                  <a:lnTo>
                    <a:pt x="19484" y="28311"/>
                  </a:lnTo>
                  <a:lnTo>
                    <a:pt x="19913" y="28603"/>
                  </a:lnTo>
                  <a:lnTo>
                    <a:pt x="20381" y="28895"/>
                  </a:lnTo>
                  <a:lnTo>
                    <a:pt x="20868" y="29168"/>
                  </a:lnTo>
                  <a:lnTo>
                    <a:pt x="21355" y="29441"/>
                  </a:lnTo>
                  <a:lnTo>
                    <a:pt x="21355" y="29441"/>
                  </a:lnTo>
                  <a:lnTo>
                    <a:pt x="21764" y="29655"/>
                  </a:lnTo>
                  <a:lnTo>
                    <a:pt x="22154" y="29831"/>
                  </a:lnTo>
                  <a:lnTo>
                    <a:pt x="22524" y="29986"/>
                  </a:lnTo>
                  <a:lnTo>
                    <a:pt x="22894" y="30103"/>
                  </a:lnTo>
                  <a:lnTo>
                    <a:pt x="22894" y="30103"/>
                  </a:lnTo>
                  <a:lnTo>
                    <a:pt x="23362" y="30259"/>
                  </a:lnTo>
                  <a:lnTo>
                    <a:pt x="23810" y="30357"/>
                  </a:lnTo>
                  <a:lnTo>
                    <a:pt x="24239" y="30435"/>
                  </a:lnTo>
                  <a:lnTo>
                    <a:pt x="24667" y="30493"/>
                  </a:lnTo>
                  <a:lnTo>
                    <a:pt x="24667" y="30493"/>
                  </a:lnTo>
                  <a:lnTo>
                    <a:pt x="25096" y="30512"/>
                  </a:lnTo>
                  <a:lnTo>
                    <a:pt x="25096" y="30512"/>
                  </a:lnTo>
                  <a:lnTo>
                    <a:pt x="25330" y="30493"/>
                  </a:lnTo>
                  <a:lnTo>
                    <a:pt x="25544" y="30474"/>
                  </a:lnTo>
                  <a:lnTo>
                    <a:pt x="25544" y="30474"/>
                  </a:lnTo>
                  <a:lnTo>
                    <a:pt x="25778" y="30454"/>
                  </a:lnTo>
                  <a:lnTo>
                    <a:pt x="25992" y="30415"/>
                  </a:lnTo>
                  <a:lnTo>
                    <a:pt x="26187" y="30357"/>
                  </a:lnTo>
                  <a:lnTo>
                    <a:pt x="26382" y="30298"/>
                  </a:lnTo>
                  <a:lnTo>
                    <a:pt x="26382" y="30298"/>
                  </a:lnTo>
                  <a:lnTo>
                    <a:pt x="26616" y="30201"/>
                  </a:lnTo>
                  <a:lnTo>
                    <a:pt x="26849" y="30103"/>
                  </a:lnTo>
                  <a:lnTo>
                    <a:pt x="26849" y="30103"/>
                  </a:lnTo>
                  <a:lnTo>
                    <a:pt x="26479" y="30103"/>
                  </a:lnTo>
                  <a:lnTo>
                    <a:pt x="26479" y="30103"/>
                  </a:lnTo>
                  <a:lnTo>
                    <a:pt x="26148" y="30084"/>
                  </a:lnTo>
                  <a:lnTo>
                    <a:pt x="25836" y="30045"/>
                  </a:lnTo>
                  <a:lnTo>
                    <a:pt x="25524" y="30006"/>
                  </a:lnTo>
                  <a:lnTo>
                    <a:pt x="25213" y="29947"/>
                  </a:lnTo>
                  <a:lnTo>
                    <a:pt x="25213" y="29947"/>
                  </a:lnTo>
                  <a:lnTo>
                    <a:pt x="24589" y="29811"/>
                  </a:lnTo>
                  <a:lnTo>
                    <a:pt x="23966" y="29616"/>
                  </a:lnTo>
                  <a:lnTo>
                    <a:pt x="23966" y="29616"/>
                  </a:lnTo>
                  <a:lnTo>
                    <a:pt x="23381" y="29402"/>
                  </a:lnTo>
                  <a:lnTo>
                    <a:pt x="22816" y="29149"/>
                  </a:lnTo>
                  <a:lnTo>
                    <a:pt x="22816" y="29149"/>
                  </a:lnTo>
                  <a:lnTo>
                    <a:pt x="22329" y="28876"/>
                  </a:lnTo>
                  <a:lnTo>
                    <a:pt x="21842" y="28603"/>
                  </a:lnTo>
                  <a:lnTo>
                    <a:pt x="21374" y="28311"/>
                  </a:lnTo>
                  <a:lnTo>
                    <a:pt x="20907" y="27980"/>
                  </a:lnTo>
                  <a:lnTo>
                    <a:pt x="20907" y="27980"/>
                  </a:lnTo>
                  <a:lnTo>
                    <a:pt x="20478" y="27629"/>
                  </a:lnTo>
                  <a:lnTo>
                    <a:pt x="20050" y="27278"/>
                  </a:lnTo>
                  <a:lnTo>
                    <a:pt x="19621" y="26908"/>
                  </a:lnTo>
                  <a:lnTo>
                    <a:pt x="19231" y="2651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581" y="23089"/>
                  </a:lnTo>
                  <a:lnTo>
                    <a:pt x="16172" y="23518"/>
                  </a:lnTo>
                  <a:lnTo>
                    <a:pt x="15724" y="23927"/>
                  </a:lnTo>
                  <a:lnTo>
                    <a:pt x="15724" y="23927"/>
                  </a:lnTo>
                  <a:lnTo>
                    <a:pt x="15198" y="24375"/>
                  </a:lnTo>
                  <a:lnTo>
                    <a:pt x="15198" y="24375"/>
                  </a:lnTo>
                  <a:lnTo>
                    <a:pt x="14789" y="24687"/>
                  </a:lnTo>
                  <a:lnTo>
                    <a:pt x="14789" y="24687"/>
                  </a:lnTo>
                  <a:lnTo>
                    <a:pt x="14341" y="25038"/>
                  </a:lnTo>
                  <a:lnTo>
                    <a:pt x="14341" y="25038"/>
                  </a:lnTo>
                  <a:lnTo>
                    <a:pt x="13717" y="25505"/>
                  </a:lnTo>
                  <a:lnTo>
                    <a:pt x="13113" y="25973"/>
                  </a:lnTo>
                  <a:lnTo>
                    <a:pt x="13113" y="25973"/>
                  </a:lnTo>
                  <a:lnTo>
                    <a:pt x="12373" y="26460"/>
                  </a:lnTo>
                  <a:lnTo>
                    <a:pt x="12003" y="26694"/>
                  </a:lnTo>
                  <a:lnTo>
                    <a:pt x="11632" y="26927"/>
                  </a:lnTo>
                  <a:lnTo>
                    <a:pt x="11632" y="26927"/>
                  </a:lnTo>
                  <a:lnTo>
                    <a:pt x="11262" y="27142"/>
                  </a:lnTo>
                  <a:lnTo>
                    <a:pt x="10873" y="27337"/>
                  </a:lnTo>
                  <a:lnTo>
                    <a:pt x="10483" y="27512"/>
                  </a:lnTo>
                  <a:lnTo>
                    <a:pt x="10093" y="27668"/>
                  </a:lnTo>
                  <a:lnTo>
                    <a:pt x="10093" y="27668"/>
                  </a:lnTo>
                  <a:lnTo>
                    <a:pt x="9742" y="27785"/>
                  </a:lnTo>
                  <a:lnTo>
                    <a:pt x="9372" y="27882"/>
                  </a:lnTo>
                  <a:lnTo>
                    <a:pt x="9022" y="27941"/>
                  </a:lnTo>
                  <a:lnTo>
                    <a:pt x="8827" y="27941"/>
                  </a:lnTo>
                  <a:lnTo>
                    <a:pt x="8651" y="27941"/>
                  </a:lnTo>
                  <a:lnTo>
                    <a:pt x="8651" y="27941"/>
                  </a:lnTo>
                  <a:lnTo>
                    <a:pt x="8320" y="27921"/>
                  </a:lnTo>
                  <a:lnTo>
                    <a:pt x="8164" y="27882"/>
                  </a:lnTo>
                  <a:lnTo>
                    <a:pt x="8008" y="27843"/>
                  </a:lnTo>
                  <a:lnTo>
                    <a:pt x="8008" y="27843"/>
                  </a:lnTo>
                  <a:lnTo>
                    <a:pt x="7853" y="27785"/>
                  </a:lnTo>
                  <a:lnTo>
                    <a:pt x="7716" y="27726"/>
                  </a:lnTo>
                  <a:lnTo>
                    <a:pt x="7580" y="27648"/>
                  </a:lnTo>
                  <a:lnTo>
                    <a:pt x="7443" y="27551"/>
                  </a:lnTo>
                  <a:lnTo>
                    <a:pt x="7443" y="27551"/>
                  </a:lnTo>
                  <a:lnTo>
                    <a:pt x="7307" y="27415"/>
                  </a:lnTo>
                  <a:lnTo>
                    <a:pt x="7171" y="27278"/>
                  </a:lnTo>
                  <a:lnTo>
                    <a:pt x="7171" y="27278"/>
                  </a:lnTo>
                  <a:lnTo>
                    <a:pt x="7054" y="27142"/>
                  </a:lnTo>
                  <a:lnTo>
                    <a:pt x="6937" y="26986"/>
                  </a:lnTo>
                  <a:lnTo>
                    <a:pt x="6937" y="26986"/>
                  </a:lnTo>
                  <a:lnTo>
                    <a:pt x="6839" y="26830"/>
                  </a:lnTo>
                  <a:lnTo>
                    <a:pt x="6761" y="26655"/>
                  </a:lnTo>
                  <a:lnTo>
                    <a:pt x="6684" y="26499"/>
                  </a:lnTo>
                  <a:lnTo>
                    <a:pt x="6606" y="26323"/>
                  </a:lnTo>
                  <a:lnTo>
                    <a:pt x="6606" y="26323"/>
                  </a:lnTo>
                  <a:lnTo>
                    <a:pt x="6508" y="25934"/>
                  </a:lnTo>
                  <a:lnTo>
                    <a:pt x="6450" y="25544"/>
                  </a:lnTo>
                  <a:lnTo>
                    <a:pt x="6430" y="25135"/>
                  </a:lnTo>
                  <a:lnTo>
                    <a:pt x="6430" y="24745"/>
                  </a:lnTo>
                  <a:lnTo>
                    <a:pt x="6430" y="24745"/>
                  </a:lnTo>
                  <a:lnTo>
                    <a:pt x="6469" y="24297"/>
                  </a:lnTo>
                  <a:lnTo>
                    <a:pt x="6547" y="23849"/>
                  </a:lnTo>
                  <a:lnTo>
                    <a:pt x="6645" y="23401"/>
                  </a:lnTo>
                  <a:lnTo>
                    <a:pt x="6742" y="22953"/>
                  </a:lnTo>
                  <a:lnTo>
                    <a:pt x="6742" y="22953"/>
                  </a:lnTo>
                  <a:lnTo>
                    <a:pt x="6878" y="22505"/>
                  </a:lnTo>
                  <a:lnTo>
                    <a:pt x="7034" y="22076"/>
                  </a:lnTo>
                  <a:lnTo>
                    <a:pt x="7210" y="21628"/>
                  </a:lnTo>
                  <a:lnTo>
                    <a:pt x="7385" y="21199"/>
                  </a:lnTo>
                  <a:lnTo>
                    <a:pt x="7385" y="21199"/>
                  </a:lnTo>
                  <a:lnTo>
                    <a:pt x="7716" y="20459"/>
                  </a:lnTo>
                  <a:lnTo>
                    <a:pt x="8067" y="19738"/>
                  </a:lnTo>
                  <a:lnTo>
                    <a:pt x="8437" y="19036"/>
                  </a:lnTo>
                  <a:lnTo>
                    <a:pt x="8827" y="18335"/>
                  </a:lnTo>
                  <a:lnTo>
                    <a:pt x="8827" y="18335"/>
                  </a:lnTo>
                  <a:lnTo>
                    <a:pt x="8612" y="18257"/>
                  </a:lnTo>
                  <a:lnTo>
                    <a:pt x="8418" y="18179"/>
                  </a:lnTo>
                  <a:lnTo>
                    <a:pt x="8418" y="18179"/>
                  </a:lnTo>
                  <a:lnTo>
                    <a:pt x="8047" y="18023"/>
                  </a:lnTo>
                  <a:lnTo>
                    <a:pt x="8047" y="18023"/>
                  </a:lnTo>
                  <a:lnTo>
                    <a:pt x="7580" y="17809"/>
                  </a:lnTo>
                  <a:lnTo>
                    <a:pt x="7132" y="17575"/>
                  </a:lnTo>
                  <a:lnTo>
                    <a:pt x="7132" y="17575"/>
                  </a:lnTo>
                  <a:lnTo>
                    <a:pt x="6606" y="17283"/>
                  </a:lnTo>
                  <a:lnTo>
                    <a:pt x="6099" y="16952"/>
                  </a:lnTo>
                  <a:lnTo>
                    <a:pt x="6099" y="16952"/>
                  </a:lnTo>
                  <a:lnTo>
                    <a:pt x="5553" y="16601"/>
                  </a:lnTo>
                  <a:lnTo>
                    <a:pt x="5027" y="16231"/>
                  </a:lnTo>
                  <a:lnTo>
                    <a:pt x="5027" y="16231"/>
                  </a:lnTo>
                  <a:lnTo>
                    <a:pt x="4716" y="15997"/>
                  </a:lnTo>
                  <a:lnTo>
                    <a:pt x="4423" y="15744"/>
                  </a:lnTo>
                  <a:lnTo>
                    <a:pt x="4423" y="15744"/>
                  </a:lnTo>
                  <a:lnTo>
                    <a:pt x="4151" y="15490"/>
                  </a:lnTo>
                  <a:lnTo>
                    <a:pt x="3897" y="15237"/>
                  </a:lnTo>
                  <a:lnTo>
                    <a:pt x="3897" y="15237"/>
                  </a:lnTo>
                  <a:lnTo>
                    <a:pt x="3664" y="15003"/>
                  </a:lnTo>
                  <a:lnTo>
                    <a:pt x="3449" y="14730"/>
                  </a:lnTo>
                  <a:lnTo>
                    <a:pt x="3449" y="14730"/>
                  </a:lnTo>
                  <a:lnTo>
                    <a:pt x="3293" y="14477"/>
                  </a:lnTo>
                  <a:lnTo>
                    <a:pt x="3137" y="14224"/>
                  </a:lnTo>
                  <a:lnTo>
                    <a:pt x="3137" y="14224"/>
                  </a:lnTo>
                  <a:lnTo>
                    <a:pt x="3040" y="13971"/>
                  </a:lnTo>
                  <a:lnTo>
                    <a:pt x="3001" y="13834"/>
                  </a:lnTo>
                  <a:lnTo>
                    <a:pt x="2982" y="13717"/>
                  </a:lnTo>
                  <a:lnTo>
                    <a:pt x="2982" y="13717"/>
                  </a:lnTo>
                  <a:lnTo>
                    <a:pt x="2962" y="13464"/>
                  </a:lnTo>
                  <a:lnTo>
                    <a:pt x="2962" y="13347"/>
                  </a:lnTo>
                  <a:lnTo>
                    <a:pt x="2982" y="13211"/>
                  </a:lnTo>
                  <a:lnTo>
                    <a:pt x="2982" y="13211"/>
                  </a:lnTo>
                  <a:lnTo>
                    <a:pt x="3021" y="13094"/>
                  </a:lnTo>
                  <a:lnTo>
                    <a:pt x="3060" y="12977"/>
                  </a:lnTo>
                  <a:lnTo>
                    <a:pt x="3118" y="12860"/>
                  </a:lnTo>
                  <a:lnTo>
                    <a:pt x="3176" y="12743"/>
                  </a:lnTo>
                  <a:lnTo>
                    <a:pt x="3176" y="12743"/>
                  </a:lnTo>
                  <a:lnTo>
                    <a:pt x="3274" y="12626"/>
                  </a:lnTo>
                  <a:lnTo>
                    <a:pt x="3371" y="12529"/>
                  </a:lnTo>
                  <a:lnTo>
                    <a:pt x="3371" y="12529"/>
                  </a:lnTo>
                  <a:lnTo>
                    <a:pt x="3527" y="12373"/>
                  </a:lnTo>
                  <a:lnTo>
                    <a:pt x="3683" y="12237"/>
                  </a:lnTo>
                  <a:lnTo>
                    <a:pt x="3683" y="12237"/>
                  </a:lnTo>
                  <a:lnTo>
                    <a:pt x="3858" y="12100"/>
                  </a:lnTo>
                  <a:lnTo>
                    <a:pt x="4053" y="11964"/>
                  </a:lnTo>
                  <a:lnTo>
                    <a:pt x="4443" y="11730"/>
                  </a:lnTo>
                  <a:lnTo>
                    <a:pt x="4852" y="11535"/>
                  </a:lnTo>
                  <a:lnTo>
                    <a:pt x="5281" y="11379"/>
                  </a:lnTo>
                  <a:lnTo>
                    <a:pt x="5281" y="11379"/>
                  </a:lnTo>
                  <a:lnTo>
                    <a:pt x="5748" y="11223"/>
                  </a:lnTo>
                  <a:lnTo>
                    <a:pt x="6235" y="11087"/>
                  </a:lnTo>
                  <a:lnTo>
                    <a:pt x="6722" y="10970"/>
                  </a:lnTo>
                  <a:lnTo>
                    <a:pt x="7210" y="10873"/>
                  </a:lnTo>
                  <a:lnTo>
                    <a:pt x="7210" y="10873"/>
                  </a:lnTo>
                  <a:lnTo>
                    <a:pt x="8203" y="10697"/>
                  </a:lnTo>
                  <a:lnTo>
                    <a:pt x="9197" y="10561"/>
                  </a:lnTo>
                  <a:lnTo>
                    <a:pt x="9197" y="10561"/>
                  </a:lnTo>
                  <a:lnTo>
                    <a:pt x="10054" y="10444"/>
                  </a:lnTo>
                  <a:lnTo>
                    <a:pt x="10912" y="10308"/>
                  </a:lnTo>
                  <a:lnTo>
                    <a:pt x="10912" y="10308"/>
                  </a:lnTo>
                  <a:lnTo>
                    <a:pt x="10989" y="9665"/>
                  </a:lnTo>
                  <a:lnTo>
                    <a:pt x="11106" y="9002"/>
                  </a:lnTo>
                  <a:lnTo>
                    <a:pt x="11106" y="9002"/>
                  </a:lnTo>
                  <a:lnTo>
                    <a:pt x="11282" y="8242"/>
                  </a:lnTo>
                  <a:lnTo>
                    <a:pt x="11496" y="7502"/>
                  </a:lnTo>
                  <a:lnTo>
                    <a:pt x="11496" y="7502"/>
                  </a:lnTo>
                  <a:lnTo>
                    <a:pt x="11769" y="6684"/>
                  </a:lnTo>
                  <a:lnTo>
                    <a:pt x="12061" y="5865"/>
                  </a:lnTo>
                  <a:lnTo>
                    <a:pt x="12061" y="5865"/>
                  </a:lnTo>
                  <a:lnTo>
                    <a:pt x="12392" y="5066"/>
                  </a:lnTo>
                  <a:lnTo>
                    <a:pt x="12763" y="4268"/>
                  </a:lnTo>
                  <a:lnTo>
                    <a:pt x="12763" y="4268"/>
                  </a:lnTo>
                  <a:lnTo>
                    <a:pt x="12977" y="3858"/>
                  </a:lnTo>
                  <a:lnTo>
                    <a:pt x="13211" y="3430"/>
                  </a:lnTo>
                  <a:lnTo>
                    <a:pt x="13444" y="3021"/>
                  </a:lnTo>
                  <a:lnTo>
                    <a:pt x="13698" y="2631"/>
                  </a:lnTo>
                  <a:lnTo>
                    <a:pt x="13698" y="2631"/>
                  </a:lnTo>
                  <a:lnTo>
                    <a:pt x="13951" y="2261"/>
                  </a:lnTo>
                  <a:lnTo>
                    <a:pt x="14204" y="1891"/>
                  </a:lnTo>
                  <a:lnTo>
                    <a:pt x="14497" y="1540"/>
                  </a:lnTo>
                  <a:lnTo>
                    <a:pt x="14789" y="1209"/>
                  </a:lnTo>
                  <a:lnTo>
                    <a:pt x="14789" y="1209"/>
                  </a:lnTo>
                  <a:lnTo>
                    <a:pt x="15062" y="897"/>
                  </a:lnTo>
                  <a:lnTo>
                    <a:pt x="15354" y="605"/>
                  </a:lnTo>
                  <a:lnTo>
                    <a:pt x="15685" y="351"/>
                  </a:lnTo>
                  <a:lnTo>
                    <a:pt x="15997" y="98"/>
                  </a:lnTo>
                  <a:lnTo>
                    <a:pt x="15997" y="98"/>
                  </a:lnTo>
                  <a:lnTo>
                    <a:pt x="16133" y="1"/>
                  </a:lnTo>
                  <a:lnTo>
                    <a:pt x="16133" y="1"/>
                  </a:lnTo>
                  <a:lnTo>
                    <a:pt x="161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934000" y="332238"/>
              <a:ext cx="113025" cy="156875"/>
            </a:xfrm>
            <a:custGeom>
              <a:avLst/>
              <a:gdLst/>
              <a:ahLst/>
              <a:cxnLst/>
              <a:rect l="l" t="t" r="r" b="b"/>
              <a:pathLst>
                <a:path w="4521" h="6275" extrusionOk="0">
                  <a:moveTo>
                    <a:pt x="1052" y="1"/>
                  </a:moveTo>
                  <a:lnTo>
                    <a:pt x="838" y="20"/>
                  </a:lnTo>
                  <a:lnTo>
                    <a:pt x="624" y="79"/>
                  </a:lnTo>
                  <a:lnTo>
                    <a:pt x="507" y="137"/>
                  </a:lnTo>
                  <a:lnTo>
                    <a:pt x="390" y="215"/>
                  </a:lnTo>
                  <a:lnTo>
                    <a:pt x="293" y="313"/>
                  </a:lnTo>
                  <a:lnTo>
                    <a:pt x="195" y="410"/>
                  </a:lnTo>
                  <a:lnTo>
                    <a:pt x="137" y="527"/>
                  </a:lnTo>
                  <a:lnTo>
                    <a:pt x="78" y="663"/>
                  </a:lnTo>
                  <a:lnTo>
                    <a:pt x="39" y="800"/>
                  </a:lnTo>
                  <a:lnTo>
                    <a:pt x="20" y="936"/>
                  </a:lnTo>
                  <a:lnTo>
                    <a:pt x="0" y="1073"/>
                  </a:lnTo>
                  <a:lnTo>
                    <a:pt x="0" y="1209"/>
                  </a:lnTo>
                  <a:lnTo>
                    <a:pt x="39" y="1482"/>
                  </a:lnTo>
                  <a:lnTo>
                    <a:pt x="117" y="1794"/>
                  </a:lnTo>
                  <a:lnTo>
                    <a:pt x="215" y="2105"/>
                  </a:lnTo>
                  <a:lnTo>
                    <a:pt x="331" y="2436"/>
                  </a:lnTo>
                  <a:lnTo>
                    <a:pt x="468" y="2748"/>
                  </a:lnTo>
                  <a:lnTo>
                    <a:pt x="643" y="3060"/>
                  </a:lnTo>
                  <a:lnTo>
                    <a:pt x="799" y="3372"/>
                  </a:lnTo>
                  <a:lnTo>
                    <a:pt x="994" y="3703"/>
                  </a:lnTo>
                  <a:lnTo>
                    <a:pt x="1208" y="4034"/>
                  </a:lnTo>
                  <a:lnTo>
                    <a:pt x="1637" y="4658"/>
                  </a:lnTo>
                  <a:lnTo>
                    <a:pt x="2027" y="5145"/>
                  </a:lnTo>
                  <a:lnTo>
                    <a:pt x="2241" y="5379"/>
                  </a:lnTo>
                  <a:lnTo>
                    <a:pt x="2455" y="5612"/>
                  </a:lnTo>
                  <a:lnTo>
                    <a:pt x="2611" y="5768"/>
                  </a:lnTo>
                  <a:lnTo>
                    <a:pt x="2806" y="5905"/>
                  </a:lnTo>
                  <a:lnTo>
                    <a:pt x="3001" y="6022"/>
                  </a:lnTo>
                  <a:lnTo>
                    <a:pt x="3098" y="6080"/>
                  </a:lnTo>
                  <a:lnTo>
                    <a:pt x="3215" y="6119"/>
                  </a:lnTo>
                  <a:lnTo>
                    <a:pt x="3293" y="6138"/>
                  </a:lnTo>
                  <a:lnTo>
                    <a:pt x="3410" y="6197"/>
                  </a:lnTo>
                  <a:lnTo>
                    <a:pt x="3527" y="6236"/>
                  </a:lnTo>
                  <a:lnTo>
                    <a:pt x="3644" y="6275"/>
                  </a:lnTo>
                  <a:lnTo>
                    <a:pt x="3858" y="6275"/>
                  </a:lnTo>
                  <a:lnTo>
                    <a:pt x="3956" y="6255"/>
                  </a:lnTo>
                  <a:lnTo>
                    <a:pt x="4053" y="6216"/>
                  </a:lnTo>
                  <a:lnTo>
                    <a:pt x="4150" y="6158"/>
                  </a:lnTo>
                  <a:lnTo>
                    <a:pt x="4228" y="6060"/>
                  </a:lnTo>
                  <a:lnTo>
                    <a:pt x="4306" y="5983"/>
                  </a:lnTo>
                  <a:lnTo>
                    <a:pt x="4404" y="5768"/>
                  </a:lnTo>
                  <a:lnTo>
                    <a:pt x="4482" y="5534"/>
                  </a:lnTo>
                  <a:lnTo>
                    <a:pt x="4501" y="5398"/>
                  </a:lnTo>
                  <a:lnTo>
                    <a:pt x="4521" y="5262"/>
                  </a:lnTo>
                  <a:lnTo>
                    <a:pt x="4521" y="4989"/>
                  </a:lnTo>
                  <a:lnTo>
                    <a:pt x="4482" y="4736"/>
                  </a:lnTo>
                  <a:lnTo>
                    <a:pt x="4423" y="4424"/>
                  </a:lnTo>
                  <a:lnTo>
                    <a:pt x="4345" y="4132"/>
                  </a:lnTo>
                  <a:lnTo>
                    <a:pt x="4228" y="3761"/>
                  </a:lnTo>
                  <a:lnTo>
                    <a:pt x="4072" y="3391"/>
                  </a:lnTo>
                  <a:lnTo>
                    <a:pt x="3917" y="3021"/>
                  </a:lnTo>
                  <a:lnTo>
                    <a:pt x="3761" y="2670"/>
                  </a:lnTo>
                  <a:lnTo>
                    <a:pt x="3546" y="2300"/>
                  </a:lnTo>
                  <a:lnTo>
                    <a:pt x="3352" y="1949"/>
                  </a:lnTo>
                  <a:lnTo>
                    <a:pt x="3118" y="1599"/>
                  </a:lnTo>
                  <a:lnTo>
                    <a:pt x="2864" y="1248"/>
                  </a:lnTo>
                  <a:lnTo>
                    <a:pt x="2650" y="975"/>
                  </a:lnTo>
                  <a:lnTo>
                    <a:pt x="2397" y="702"/>
                  </a:lnTo>
                  <a:lnTo>
                    <a:pt x="2144" y="469"/>
                  </a:lnTo>
                  <a:lnTo>
                    <a:pt x="2007" y="371"/>
                  </a:lnTo>
                  <a:lnTo>
                    <a:pt x="1851" y="274"/>
                  </a:lnTo>
                  <a:lnTo>
                    <a:pt x="1715" y="176"/>
                  </a:lnTo>
                  <a:lnTo>
                    <a:pt x="1559" y="98"/>
                  </a:lnTo>
                  <a:lnTo>
                    <a:pt x="1403" y="59"/>
                  </a:lnTo>
                  <a:lnTo>
                    <a:pt x="1228" y="20"/>
                  </a:lnTo>
                  <a:lnTo>
                    <a:pt x="105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9934000" y="332238"/>
              <a:ext cx="113025" cy="156875"/>
            </a:xfrm>
            <a:custGeom>
              <a:avLst/>
              <a:gdLst/>
              <a:ahLst/>
              <a:cxnLst/>
              <a:rect l="l" t="t" r="r" b="b"/>
              <a:pathLst>
                <a:path w="4521" h="6275" fill="none" extrusionOk="0">
                  <a:moveTo>
                    <a:pt x="1052" y="1"/>
                  </a:moveTo>
                  <a:lnTo>
                    <a:pt x="1052" y="1"/>
                  </a:lnTo>
                  <a:lnTo>
                    <a:pt x="838" y="20"/>
                  </a:lnTo>
                  <a:lnTo>
                    <a:pt x="624" y="79"/>
                  </a:lnTo>
                  <a:lnTo>
                    <a:pt x="624" y="79"/>
                  </a:lnTo>
                  <a:lnTo>
                    <a:pt x="507" y="137"/>
                  </a:lnTo>
                  <a:lnTo>
                    <a:pt x="390" y="215"/>
                  </a:lnTo>
                  <a:lnTo>
                    <a:pt x="293" y="313"/>
                  </a:lnTo>
                  <a:lnTo>
                    <a:pt x="195" y="410"/>
                  </a:lnTo>
                  <a:lnTo>
                    <a:pt x="195" y="410"/>
                  </a:lnTo>
                  <a:lnTo>
                    <a:pt x="137" y="527"/>
                  </a:lnTo>
                  <a:lnTo>
                    <a:pt x="78" y="663"/>
                  </a:lnTo>
                  <a:lnTo>
                    <a:pt x="39" y="800"/>
                  </a:lnTo>
                  <a:lnTo>
                    <a:pt x="20" y="936"/>
                  </a:lnTo>
                  <a:lnTo>
                    <a:pt x="20" y="936"/>
                  </a:lnTo>
                  <a:lnTo>
                    <a:pt x="0" y="1073"/>
                  </a:lnTo>
                  <a:lnTo>
                    <a:pt x="0" y="1209"/>
                  </a:lnTo>
                  <a:lnTo>
                    <a:pt x="39" y="1482"/>
                  </a:lnTo>
                  <a:lnTo>
                    <a:pt x="39" y="1482"/>
                  </a:lnTo>
                  <a:lnTo>
                    <a:pt x="117" y="1794"/>
                  </a:lnTo>
                  <a:lnTo>
                    <a:pt x="215" y="2105"/>
                  </a:lnTo>
                  <a:lnTo>
                    <a:pt x="215" y="2105"/>
                  </a:lnTo>
                  <a:lnTo>
                    <a:pt x="331" y="2436"/>
                  </a:lnTo>
                  <a:lnTo>
                    <a:pt x="468" y="2748"/>
                  </a:lnTo>
                  <a:lnTo>
                    <a:pt x="643" y="3060"/>
                  </a:lnTo>
                  <a:lnTo>
                    <a:pt x="799" y="3372"/>
                  </a:lnTo>
                  <a:lnTo>
                    <a:pt x="799" y="3372"/>
                  </a:lnTo>
                  <a:lnTo>
                    <a:pt x="994" y="3703"/>
                  </a:lnTo>
                  <a:lnTo>
                    <a:pt x="1208" y="4034"/>
                  </a:lnTo>
                  <a:lnTo>
                    <a:pt x="1637" y="4658"/>
                  </a:lnTo>
                  <a:lnTo>
                    <a:pt x="1637" y="4658"/>
                  </a:lnTo>
                  <a:lnTo>
                    <a:pt x="2027" y="5145"/>
                  </a:lnTo>
                  <a:lnTo>
                    <a:pt x="2241" y="5379"/>
                  </a:lnTo>
                  <a:lnTo>
                    <a:pt x="2455" y="5612"/>
                  </a:lnTo>
                  <a:lnTo>
                    <a:pt x="2455" y="5612"/>
                  </a:lnTo>
                  <a:lnTo>
                    <a:pt x="2611" y="5768"/>
                  </a:lnTo>
                  <a:lnTo>
                    <a:pt x="2806" y="5905"/>
                  </a:lnTo>
                  <a:lnTo>
                    <a:pt x="3001" y="6022"/>
                  </a:lnTo>
                  <a:lnTo>
                    <a:pt x="3098" y="6080"/>
                  </a:lnTo>
                  <a:lnTo>
                    <a:pt x="3215" y="6119"/>
                  </a:lnTo>
                  <a:lnTo>
                    <a:pt x="3215" y="6119"/>
                  </a:lnTo>
                  <a:lnTo>
                    <a:pt x="3293" y="6138"/>
                  </a:lnTo>
                  <a:lnTo>
                    <a:pt x="3293" y="6138"/>
                  </a:lnTo>
                  <a:lnTo>
                    <a:pt x="3410" y="6197"/>
                  </a:lnTo>
                  <a:lnTo>
                    <a:pt x="3527" y="6236"/>
                  </a:lnTo>
                  <a:lnTo>
                    <a:pt x="3644" y="6275"/>
                  </a:lnTo>
                  <a:lnTo>
                    <a:pt x="3761" y="6275"/>
                  </a:lnTo>
                  <a:lnTo>
                    <a:pt x="3761" y="6275"/>
                  </a:lnTo>
                  <a:lnTo>
                    <a:pt x="3858" y="6275"/>
                  </a:lnTo>
                  <a:lnTo>
                    <a:pt x="3956" y="6255"/>
                  </a:lnTo>
                  <a:lnTo>
                    <a:pt x="4053" y="6216"/>
                  </a:lnTo>
                  <a:lnTo>
                    <a:pt x="4150" y="6158"/>
                  </a:lnTo>
                  <a:lnTo>
                    <a:pt x="4150" y="6158"/>
                  </a:lnTo>
                  <a:lnTo>
                    <a:pt x="4228" y="6060"/>
                  </a:lnTo>
                  <a:lnTo>
                    <a:pt x="4306" y="5983"/>
                  </a:lnTo>
                  <a:lnTo>
                    <a:pt x="4404" y="5768"/>
                  </a:lnTo>
                  <a:lnTo>
                    <a:pt x="4404" y="5768"/>
                  </a:lnTo>
                  <a:lnTo>
                    <a:pt x="4482" y="5534"/>
                  </a:lnTo>
                  <a:lnTo>
                    <a:pt x="4482" y="5534"/>
                  </a:lnTo>
                  <a:lnTo>
                    <a:pt x="4501" y="5398"/>
                  </a:lnTo>
                  <a:lnTo>
                    <a:pt x="4521" y="5262"/>
                  </a:lnTo>
                  <a:lnTo>
                    <a:pt x="4521" y="5262"/>
                  </a:lnTo>
                  <a:lnTo>
                    <a:pt x="4521" y="4989"/>
                  </a:lnTo>
                  <a:lnTo>
                    <a:pt x="4482" y="4736"/>
                  </a:lnTo>
                  <a:lnTo>
                    <a:pt x="4482" y="4736"/>
                  </a:lnTo>
                  <a:lnTo>
                    <a:pt x="4423" y="4424"/>
                  </a:lnTo>
                  <a:lnTo>
                    <a:pt x="4345" y="4132"/>
                  </a:lnTo>
                  <a:lnTo>
                    <a:pt x="4345" y="4132"/>
                  </a:lnTo>
                  <a:lnTo>
                    <a:pt x="4228" y="3761"/>
                  </a:lnTo>
                  <a:lnTo>
                    <a:pt x="4072" y="3391"/>
                  </a:lnTo>
                  <a:lnTo>
                    <a:pt x="3917" y="3021"/>
                  </a:lnTo>
                  <a:lnTo>
                    <a:pt x="3761" y="2670"/>
                  </a:lnTo>
                  <a:lnTo>
                    <a:pt x="3761" y="2670"/>
                  </a:lnTo>
                  <a:lnTo>
                    <a:pt x="3546" y="2300"/>
                  </a:lnTo>
                  <a:lnTo>
                    <a:pt x="3352" y="1949"/>
                  </a:lnTo>
                  <a:lnTo>
                    <a:pt x="3118" y="1599"/>
                  </a:lnTo>
                  <a:lnTo>
                    <a:pt x="2864" y="1248"/>
                  </a:lnTo>
                  <a:lnTo>
                    <a:pt x="2864" y="1248"/>
                  </a:lnTo>
                  <a:lnTo>
                    <a:pt x="2650" y="975"/>
                  </a:lnTo>
                  <a:lnTo>
                    <a:pt x="2397" y="702"/>
                  </a:lnTo>
                  <a:lnTo>
                    <a:pt x="2397" y="702"/>
                  </a:lnTo>
                  <a:lnTo>
                    <a:pt x="2144" y="469"/>
                  </a:lnTo>
                  <a:lnTo>
                    <a:pt x="2007" y="371"/>
                  </a:lnTo>
                  <a:lnTo>
                    <a:pt x="1851" y="274"/>
                  </a:lnTo>
                  <a:lnTo>
                    <a:pt x="1851" y="274"/>
                  </a:lnTo>
                  <a:lnTo>
                    <a:pt x="1715" y="176"/>
                  </a:lnTo>
                  <a:lnTo>
                    <a:pt x="1559" y="98"/>
                  </a:lnTo>
                  <a:lnTo>
                    <a:pt x="1559" y="98"/>
                  </a:lnTo>
                  <a:lnTo>
                    <a:pt x="1403" y="59"/>
                  </a:lnTo>
                  <a:lnTo>
                    <a:pt x="1228" y="20"/>
                  </a:lnTo>
                  <a:lnTo>
                    <a:pt x="1228" y="20"/>
                  </a:lnTo>
                  <a:lnTo>
                    <a:pt x="105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118125" y="546088"/>
              <a:ext cx="154925" cy="78925"/>
            </a:xfrm>
            <a:custGeom>
              <a:avLst/>
              <a:gdLst/>
              <a:ahLst/>
              <a:cxnLst/>
              <a:rect l="l" t="t" r="r" b="b"/>
              <a:pathLst>
                <a:path w="6197" h="3157" extrusionOk="0">
                  <a:moveTo>
                    <a:pt x="1500" y="0"/>
                  </a:moveTo>
                  <a:lnTo>
                    <a:pt x="1189" y="20"/>
                  </a:lnTo>
                  <a:lnTo>
                    <a:pt x="857" y="39"/>
                  </a:lnTo>
                  <a:lnTo>
                    <a:pt x="702" y="78"/>
                  </a:lnTo>
                  <a:lnTo>
                    <a:pt x="546" y="117"/>
                  </a:lnTo>
                  <a:lnTo>
                    <a:pt x="409" y="156"/>
                  </a:lnTo>
                  <a:lnTo>
                    <a:pt x="292" y="234"/>
                  </a:lnTo>
                  <a:lnTo>
                    <a:pt x="176" y="312"/>
                  </a:lnTo>
                  <a:lnTo>
                    <a:pt x="98" y="429"/>
                  </a:lnTo>
                  <a:lnTo>
                    <a:pt x="59" y="488"/>
                  </a:lnTo>
                  <a:lnTo>
                    <a:pt x="20" y="565"/>
                  </a:lnTo>
                  <a:lnTo>
                    <a:pt x="0" y="741"/>
                  </a:lnTo>
                  <a:lnTo>
                    <a:pt x="20" y="897"/>
                  </a:lnTo>
                  <a:lnTo>
                    <a:pt x="78" y="1053"/>
                  </a:lnTo>
                  <a:lnTo>
                    <a:pt x="176" y="1228"/>
                  </a:lnTo>
                  <a:lnTo>
                    <a:pt x="312" y="1403"/>
                  </a:lnTo>
                  <a:lnTo>
                    <a:pt x="468" y="1540"/>
                  </a:lnTo>
                  <a:lnTo>
                    <a:pt x="643" y="1676"/>
                  </a:lnTo>
                  <a:lnTo>
                    <a:pt x="819" y="1812"/>
                  </a:lnTo>
                  <a:lnTo>
                    <a:pt x="994" y="1929"/>
                  </a:lnTo>
                  <a:lnTo>
                    <a:pt x="1384" y="2163"/>
                  </a:lnTo>
                  <a:lnTo>
                    <a:pt x="1832" y="2397"/>
                  </a:lnTo>
                  <a:lnTo>
                    <a:pt x="2299" y="2611"/>
                  </a:lnTo>
                  <a:lnTo>
                    <a:pt x="2767" y="2806"/>
                  </a:lnTo>
                  <a:lnTo>
                    <a:pt x="3254" y="2962"/>
                  </a:lnTo>
                  <a:lnTo>
                    <a:pt x="3761" y="3079"/>
                  </a:lnTo>
                  <a:lnTo>
                    <a:pt x="4014" y="3118"/>
                  </a:lnTo>
                  <a:lnTo>
                    <a:pt x="4287" y="3157"/>
                  </a:lnTo>
                  <a:lnTo>
                    <a:pt x="4540" y="3157"/>
                  </a:lnTo>
                  <a:lnTo>
                    <a:pt x="4871" y="3137"/>
                  </a:lnTo>
                  <a:lnTo>
                    <a:pt x="5027" y="3118"/>
                  </a:lnTo>
                  <a:lnTo>
                    <a:pt x="5183" y="3079"/>
                  </a:lnTo>
                  <a:lnTo>
                    <a:pt x="5417" y="3001"/>
                  </a:lnTo>
                  <a:lnTo>
                    <a:pt x="5612" y="2923"/>
                  </a:lnTo>
                  <a:lnTo>
                    <a:pt x="5631" y="2904"/>
                  </a:lnTo>
                  <a:lnTo>
                    <a:pt x="5690" y="2884"/>
                  </a:lnTo>
                  <a:lnTo>
                    <a:pt x="5806" y="2806"/>
                  </a:lnTo>
                  <a:lnTo>
                    <a:pt x="5904" y="2728"/>
                  </a:lnTo>
                  <a:lnTo>
                    <a:pt x="5982" y="2670"/>
                  </a:lnTo>
                  <a:lnTo>
                    <a:pt x="6079" y="2533"/>
                  </a:lnTo>
                  <a:lnTo>
                    <a:pt x="6138" y="2436"/>
                  </a:lnTo>
                  <a:lnTo>
                    <a:pt x="6177" y="2319"/>
                  </a:lnTo>
                  <a:lnTo>
                    <a:pt x="6196" y="2183"/>
                  </a:lnTo>
                  <a:lnTo>
                    <a:pt x="6177" y="2066"/>
                  </a:lnTo>
                  <a:lnTo>
                    <a:pt x="6138" y="1949"/>
                  </a:lnTo>
                  <a:lnTo>
                    <a:pt x="6099" y="1832"/>
                  </a:lnTo>
                  <a:lnTo>
                    <a:pt x="6021" y="1735"/>
                  </a:lnTo>
                  <a:lnTo>
                    <a:pt x="5943" y="1637"/>
                  </a:lnTo>
                  <a:lnTo>
                    <a:pt x="5826" y="1520"/>
                  </a:lnTo>
                  <a:lnTo>
                    <a:pt x="5690" y="1423"/>
                  </a:lnTo>
                  <a:lnTo>
                    <a:pt x="5417" y="1228"/>
                  </a:lnTo>
                  <a:lnTo>
                    <a:pt x="5144" y="1053"/>
                  </a:lnTo>
                  <a:lnTo>
                    <a:pt x="4852" y="916"/>
                  </a:lnTo>
                  <a:lnTo>
                    <a:pt x="4540" y="760"/>
                  </a:lnTo>
                  <a:lnTo>
                    <a:pt x="4209" y="643"/>
                  </a:lnTo>
                  <a:lnTo>
                    <a:pt x="3566" y="390"/>
                  </a:lnTo>
                  <a:lnTo>
                    <a:pt x="3079" y="234"/>
                  </a:lnTo>
                  <a:lnTo>
                    <a:pt x="2845" y="176"/>
                  </a:lnTo>
                  <a:lnTo>
                    <a:pt x="2592" y="117"/>
                  </a:lnTo>
                  <a:lnTo>
                    <a:pt x="2319" y="59"/>
                  </a:lnTo>
                  <a:lnTo>
                    <a:pt x="2046" y="39"/>
                  </a:lnTo>
                  <a:lnTo>
                    <a:pt x="1773" y="20"/>
                  </a:lnTo>
                  <a:lnTo>
                    <a:pt x="150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10118125" y="546088"/>
              <a:ext cx="154925" cy="78925"/>
            </a:xfrm>
            <a:custGeom>
              <a:avLst/>
              <a:gdLst/>
              <a:ahLst/>
              <a:cxnLst/>
              <a:rect l="l" t="t" r="r" b="b"/>
              <a:pathLst>
                <a:path w="6197" h="3157" fill="none" extrusionOk="0">
                  <a:moveTo>
                    <a:pt x="1500" y="0"/>
                  </a:moveTo>
                  <a:lnTo>
                    <a:pt x="1500" y="0"/>
                  </a:lnTo>
                  <a:lnTo>
                    <a:pt x="1189" y="20"/>
                  </a:lnTo>
                  <a:lnTo>
                    <a:pt x="1189" y="20"/>
                  </a:lnTo>
                  <a:lnTo>
                    <a:pt x="857" y="39"/>
                  </a:lnTo>
                  <a:lnTo>
                    <a:pt x="702" y="78"/>
                  </a:lnTo>
                  <a:lnTo>
                    <a:pt x="546" y="117"/>
                  </a:lnTo>
                  <a:lnTo>
                    <a:pt x="546" y="117"/>
                  </a:lnTo>
                  <a:lnTo>
                    <a:pt x="409" y="156"/>
                  </a:lnTo>
                  <a:lnTo>
                    <a:pt x="292" y="234"/>
                  </a:lnTo>
                  <a:lnTo>
                    <a:pt x="176" y="312"/>
                  </a:lnTo>
                  <a:lnTo>
                    <a:pt x="98" y="429"/>
                  </a:lnTo>
                  <a:lnTo>
                    <a:pt x="98" y="429"/>
                  </a:lnTo>
                  <a:lnTo>
                    <a:pt x="59" y="488"/>
                  </a:lnTo>
                  <a:lnTo>
                    <a:pt x="20" y="565"/>
                  </a:lnTo>
                  <a:lnTo>
                    <a:pt x="0" y="741"/>
                  </a:lnTo>
                  <a:lnTo>
                    <a:pt x="20" y="897"/>
                  </a:lnTo>
                  <a:lnTo>
                    <a:pt x="78" y="1053"/>
                  </a:lnTo>
                  <a:lnTo>
                    <a:pt x="78" y="1053"/>
                  </a:lnTo>
                  <a:lnTo>
                    <a:pt x="176" y="1228"/>
                  </a:lnTo>
                  <a:lnTo>
                    <a:pt x="312" y="1403"/>
                  </a:lnTo>
                  <a:lnTo>
                    <a:pt x="468" y="1540"/>
                  </a:lnTo>
                  <a:lnTo>
                    <a:pt x="643" y="1676"/>
                  </a:lnTo>
                  <a:lnTo>
                    <a:pt x="643" y="1676"/>
                  </a:lnTo>
                  <a:lnTo>
                    <a:pt x="819" y="1812"/>
                  </a:lnTo>
                  <a:lnTo>
                    <a:pt x="994" y="1929"/>
                  </a:lnTo>
                  <a:lnTo>
                    <a:pt x="1384" y="2163"/>
                  </a:lnTo>
                  <a:lnTo>
                    <a:pt x="1384" y="2163"/>
                  </a:lnTo>
                  <a:lnTo>
                    <a:pt x="1832" y="2397"/>
                  </a:lnTo>
                  <a:lnTo>
                    <a:pt x="2299" y="2611"/>
                  </a:lnTo>
                  <a:lnTo>
                    <a:pt x="2299" y="2611"/>
                  </a:lnTo>
                  <a:lnTo>
                    <a:pt x="2767" y="2806"/>
                  </a:lnTo>
                  <a:lnTo>
                    <a:pt x="3254" y="2962"/>
                  </a:lnTo>
                  <a:lnTo>
                    <a:pt x="3254" y="2962"/>
                  </a:lnTo>
                  <a:lnTo>
                    <a:pt x="3761" y="3079"/>
                  </a:lnTo>
                  <a:lnTo>
                    <a:pt x="4014" y="3118"/>
                  </a:lnTo>
                  <a:lnTo>
                    <a:pt x="4287" y="3157"/>
                  </a:lnTo>
                  <a:lnTo>
                    <a:pt x="4287" y="3157"/>
                  </a:lnTo>
                  <a:lnTo>
                    <a:pt x="4540" y="3157"/>
                  </a:lnTo>
                  <a:lnTo>
                    <a:pt x="4540" y="3157"/>
                  </a:lnTo>
                  <a:lnTo>
                    <a:pt x="4871" y="3137"/>
                  </a:lnTo>
                  <a:lnTo>
                    <a:pt x="5027" y="3118"/>
                  </a:lnTo>
                  <a:lnTo>
                    <a:pt x="5183" y="3079"/>
                  </a:lnTo>
                  <a:lnTo>
                    <a:pt x="5183" y="3079"/>
                  </a:lnTo>
                  <a:lnTo>
                    <a:pt x="5417" y="3001"/>
                  </a:lnTo>
                  <a:lnTo>
                    <a:pt x="5417" y="3001"/>
                  </a:lnTo>
                  <a:lnTo>
                    <a:pt x="5612" y="2923"/>
                  </a:lnTo>
                  <a:lnTo>
                    <a:pt x="5631" y="2904"/>
                  </a:lnTo>
                  <a:lnTo>
                    <a:pt x="5631" y="2904"/>
                  </a:lnTo>
                  <a:lnTo>
                    <a:pt x="5690" y="2884"/>
                  </a:lnTo>
                  <a:lnTo>
                    <a:pt x="5690" y="2884"/>
                  </a:lnTo>
                  <a:lnTo>
                    <a:pt x="5806" y="2806"/>
                  </a:lnTo>
                  <a:lnTo>
                    <a:pt x="5904" y="2728"/>
                  </a:lnTo>
                  <a:lnTo>
                    <a:pt x="5904" y="2728"/>
                  </a:lnTo>
                  <a:lnTo>
                    <a:pt x="5982" y="2670"/>
                  </a:lnTo>
                  <a:lnTo>
                    <a:pt x="5982" y="2670"/>
                  </a:lnTo>
                  <a:lnTo>
                    <a:pt x="6079" y="2533"/>
                  </a:lnTo>
                  <a:lnTo>
                    <a:pt x="6079" y="2533"/>
                  </a:lnTo>
                  <a:lnTo>
                    <a:pt x="6138" y="2436"/>
                  </a:lnTo>
                  <a:lnTo>
                    <a:pt x="6177" y="2319"/>
                  </a:lnTo>
                  <a:lnTo>
                    <a:pt x="6196" y="2183"/>
                  </a:lnTo>
                  <a:lnTo>
                    <a:pt x="6177" y="2066"/>
                  </a:lnTo>
                  <a:lnTo>
                    <a:pt x="6177" y="2066"/>
                  </a:lnTo>
                  <a:lnTo>
                    <a:pt x="6138" y="1949"/>
                  </a:lnTo>
                  <a:lnTo>
                    <a:pt x="6099" y="1832"/>
                  </a:lnTo>
                  <a:lnTo>
                    <a:pt x="6021" y="1735"/>
                  </a:lnTo>
                  <a:lnTo>
                    <a:pt x="5943" y="1637"/>
                  </a:lnTo>
                  <a:lnTo>
                    <a:pt x="5943" y="1637"/>
                  </a:lnTo>
                  <a:lnTo>
                    <a:pt x="5826" y="1520"/>
                  </a:lnTo>
                  <a:lnTo>
                    <a:pt x="5690" y="1423"/>
                  </a:lnTo>
                  <a:lnTo>
                    <a:pt x="5417" y="1228"/>
                  </a:lnTo>
                  <a:lnTo>
                    <a:pt x="5144" y="1053"/>
                  </a:lnTo>
                  <a:lnTo>
                    <a:pt x="4852" y="916"/>
                  </a:lnTo>
                  <a:lnTo>
                    <a:pt x="4852" y="916"/>
                  </a:lnTo>
                  <a:lnTo>
                    <a:pt x="4540" y="760"/>
                  </a:lnTo>
                  <a:lnTo>
                    <a:pt x="4209" y="643"/>
                  </a:lnTo>
                  <a:lnTo>
                    <a:pt x="3566" y="390"/>
                  </a:lnTo>
                  <a:lnTo>
                    <a:pt x="3566" y="390"/>
                  </a:lnTo>
                  <a:lnTo>
                    <a:pt x="3079" y="234"/>
                  </a:lnTo>
                  <a:lnTo>
                    <a:pt x="2845" y="176"/>
                  </a:lnTo>
                  <a:lnTo>
                    <a:pt x="2592" y="117"/>
                  </a:lnTo>
                  <a:lnTo>
                    <a:pt x="2592" y="117"/>
                  </a:lnTo>
                  <a:lnTo>
                    <a:pt x="2319" y="59"/>
                  </a:lnTo>
                  <a:lnTo>
                    <a:pt x="2046" y="39"/>
                  </a:lnTo>
                  <a:lnTo>
                    <a:pt x="1773" y="20"/>
                  </a:lnTo>
                  <a:lnTo>
                    <a:pt x="15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9501450" y="286938"/>
              <a:ext cx="191450" cy="183175"/>
            </a:xfrm>
            <a:custGeom>
              <a:avLst/>
              <a:gdLst/>
              <a:ahLst/>
              <a:cxnLst/>
              <a:rect l="l" t="t" r="r" b="b"/>
              <a:pathLst>
                <a:path w="7658" h="7327" extrusionOk="0">
                  <a:moveTo>
                    <a:pt x="1696" y="1"/>
                  </a:moveTo>
                  <a:lnTo>
                    <a:pt x="1520" y="20"/>
                  </a:lnTo>
                  <a:lnTo>
                    <a:pt x="1325" y="59"/>
                  </a:lnTo>
                  <a:lnTo>
                    <a:pt x="1150" y="118"/>
                  </a:lnTo>
                  <a:lnTo>
                    <a:pt x="955" y="215"/>
                  </a:lnTo>
                  <a:lnTo>
                    <a:pt x="799" y="313"/>
                  </a:lnTo>
                  <a:lnTo>
                    <a:pt x="663" y="430"/>
                  </a:lnTo>
                  <a:lnTo>
                    <a:pt x="527" y="566"/>
                  </a:lnTo>
                  <a:lnTo>
                    <a:pt x="390" y="702"/>
                  </a:lnTo>
                  <a:lnTo>
                    <a:pt x="293" y="858"/>
                  </a:lnTo>
                  <a:lnTo>
                    <a:pt x="215" y="1014"/>
                  </a:lnTo>
                  <a:lnTo>
                    <a:pt x="137" y="1209"/>
                  </a:lnTo>
                  <a:lnTo>
                    <a:pt x="78" y="1384"/>
                  </a:lnTo>
                  <a:lnTo>
                    <a:pt x="39" y="1579"/>
                  </a:lnTo>
                  <a:lnTo>
                    <a:pt x="1" y="1774"/>
                  </a:lnTo>
                  <a:lnTo>
                    <a:pt x="1" y="1969"/>
                  </a:lnTo>
                  <a:lnTo>
                    <a:pt x="1" y="2203"/>
                  </a:lnTo>
                  <a:lnTo>
                    <a:pt x="20" y="2397"/>
                  </a:lnTo>
                  <a:lnTo>
                    <a:pt x="39" y="2592"/>
                  </a:lnTo>
                  <a:lnTo>
                    <a:pt x="98" y="2807"/>
                  </a:lnTo>
                  <a:lnTo>
                    <a:pt x="176" y="3021"/>
                  </a:lnTo>
                  <a:lnTo>
                    <a:pt x="254" y="3196"/>
                  </a:lnTo>
                  <a:lnTo>
                    <a:pt x="351" y="3391"/>
                  </a:lnTo>
                  <a:lnTo>
                    <a:pt x="468" y="3606"/>
                  </a:lnTo>
                  <a:lnTo>
                    <a:pt x="624" y="3820"/>
                  </a:lnTo>
                  <a:lnTo>
                    <a:pt x="897" y="4151"/>
                  </a:lnTo>
                  <a:lnTo>
                    <a:pt x="1189" y="4463"/>
                  </a:lnTo>
                  <a:lnTo>
                    <a:pt x="1501" y="4755"/>
                  </a:lnTo>
                  <a:lnTo>
                    <a:pt x="1871" y="5047"/>
                  </a:lnTo>
                  <a:lnTo>
                    <a:pt x="2261" y="5320"/>
                  </a:lnTo>
                  <a:lnTo>
                    <a:pt x="2709" y="5573"/>
                  </a:lnTo>
                  <a:lnTo>
                    <a:pt x="3157" y="5827"/>
                  </a:lnTo>
                  <a:lnTo>
                    <a:pt x="3664" y="6060"/>
                  </a:lnTo>
                  <a:lnTo>
                    <a:pt x="4384" y="6353"/>
                  </a:lnTo>
                  <a:lnTo>
                    <a:pt x="5125" y="6606"/>
                  </a:lnTo>
                  <a:lnTo>
                    <a:pt x="5846" y="6840"/>
                  </a:lnTo>
                  <a:lnTo>
                    <a:pt x="6586" y="7054"/>
                  </a:lnTo>
                  <a:lnTo>
                    <a:pt x="7054" y="7210"/>
                  </a:lnTo>
                  <a:lnTo>
                    <a:pt x="7638" y="7327"/>
                  </a:lnTo>
                  <a:lnTo>
                    <a:pt x="7658" y="7327"/>
                  </a:lnTo>
                  <a:lnTo>
                    <a:pt x="7404" y="6411"/>
                  </a:lnTo>
                  <a:lnTo>
                    <a:pt x="7151" y="5710"/>
                  </a:lnTo>
                  <a:lnTo>
                    <a:pt x="6859" y="4989"/>
                  </a:lnTo>
                  <a:lnTo>
                    <a:pt x="6508" y="4268"/>
                  </a:lnTo>
                  <a:lnTo>
                    <a:pt x="6333" y="3898"/>
                  </a:lnTo>
                  <a:lnTo>
                    <a:pt x="6138" y="3528"/>
                  </a:lnTo>
                  <a:lnTo>
                    <a:pt x="5846" y="3021"/>
                  </a:lnTo>
                  <a:lnTo>
                    <a:pt x="5534" y="2573"/>
                  </a:lnTo>
                  <a:lnTo>
                    <a:pt x="5222" y="2144"/>
                  </a:lnTo>
                  <a:lnTo>
                    <a:pt x="4910" y="1755"/>
                  </a:lnTo>
                  <a:lnTo>
                    <a:pt x="4579" y="1404"/>
                  </a:lnTo>
                  <a:lnTo>
                    <a:pt x="4248" y="1092"/>
                  </a:lnTo>
                  <a:lnTo>
                    <a:pt x="3897" y="819"/>
                  </a:lnTo>
                  <a:lnTo>
                    <a:pt x="3527" y="585"/>
                  </a:lnTo>
                  <a:lnTo>
                    <a:pt x="3313" y="449"/>
                  </a:lnTo>
                  <a:lnTo>
                    <a:pt x="3098" y="332"/>
                  </a:lnTo>
                  <a:lnTo>
                    <a:pt x="2865" y="235"/>
                  </a:lnTo>
                  <a:lnTo>
                    <a:pt x="2650" y="157"/>
                  </a:lnTo>
                  <a:lnTo>
                    <a:pt x="2417" y="79"/>
                  </a:lnTo>
                  <a:lnTo>
                    <a:pt x="2183" y="40"/>
                  </a:lnTo>
                  <a:lnTo>
                    <a:pt x="2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9501450" y="286938"/>
              <a:ext cx="191450" cy="183175"/>
            </a:xfrm>
            <a:custGeom>
              <a:avLst/>
              <a:gdLst/>
              <a:ahLst/>
              <a:cxnLst/>
              <a:rect l="l" t="t" r="r" b="b"/>
              <a:pathLst>
                <a:path w="7658" h="7327" fill="none" extrusionOk="0">
                  <a:moveTo>
                    <a:pt x="1696" y="1"/>
                  </a:moveTo>
                  <a:lnTo>
                    <a:pt x="1696" y="1"/>
                  </a:lnTo>
                  <a:lnTo>
                    <a:pt x="1520" y="20"/>
                  </a:lnTo>
                  <a:lnTo>
                    <a:pt x="1325" y="59"/>
                  </a:lnTo>
                  <a:lnTo>
                    <a:pt x="1150" y="118"/>
                  </a:lnTo>
                  <a:lnTo>
                    <a:pt x="955" y="215"/>
                  </a:lnTo>
                  <a:lnTo>
                    <a:pt x="955" y="215"/>
                  </a:lnTo>
                  <a:lnTo>
                    <a:pt x="799" y="313"/>
                  </a:lnTo>
                  <a:lnTo>
                    <a:pt x="663" y="430"/>
                  </a:lnTo>
                  <a:lnTo>
                    <a:pt x="527" y="566"/>
                  </a:lnTo>
                  <a:lnTo>
                    <a:pt x="390" y="702"/>
                  </a:lnTo>
                  <a:lnTo>
                    <a:pt x="390" y="702"/>
                  </a:lnTo>
                  <a:lnTo>
                    <a:pt x="293" y="858"/>
                  </a:lnTo>
                  <a:lnTo>
                    <a:pt x="215" y="1014"/>
                  </a:lnTo>
                  <a:lnTo>
                    <a:pt x="137" y="1209"/>
                  </a:lnTo>
                  <a:lnTo>
                    <a:pt x="78" y="1384"/>
                  </a:lnTo>
                  <a:lnTo>
                    <a:pt x="78" y="1384"/>
                  </a:lnTo>
                  <a:lnTo>
                    <a:pt x="39" y="1579"/>
                  </a:lnTo>
                  <a:lnTo>
                    <a:pt x="1" y="1774"/>
                  </a:lnTo>
                  <a:lnTo>
                    <a:pt x="1" y="1969"/>
                  </a:lnTo>
                  <a:lnTo>
                    <a:pt x="1" y="2203"/>
                  </a:lnTo>
                  <a:lnTo>
                    <a:pt x="1" y="2203"/>
                  </a:lnTo>
                  <a:lnTo>
                    <a:pt x="20" y="2397"/>
                  </a:lnTo>
                  <a:lnTo>
                    <a:pt x="39" y="2592"/>
                  </a:lnTo>
                  <a:lnTo>
                    <a:pt x="98" y="2807"/>
                  </a:lnTo>
                  <a:lnTo>
                    <a:pt x="176" y="3021"/>
                  </a:lnTo>
                  <a:lnTo>
                    <a:pt x="176" y="3021"/>
                  </a:lnTo>
                  <a:lnTo>
                    <a:pt x="254" y="3196"/>
                  </a:lnTo>
                  <a:lnTo>
                    <a:pt x="351" y="3391"/>
                  </a:lnTo>
                  <a:lnTo>
                    <a:pt x="468" y="3606"/>
                  </a:lnTo>
                  <a:lnTo>
                    <a:pt x="624" y="3820"/>
                  </a:lnTo>
                  <a:lnTo>
                    <a:pt x="624" y="3820"/>
                  </a:lnTo>
                  <a:lnTo>
                    <a:pt x="897" y="4151"/>
                  </a:lnTo>
                  <a:lnTo>
                    <a:pt x="1189" y="4463"/>
                  </a:lnTo>
                  <a:lnTo>
                    <a:pt x="1501" y="4755"/>
                  </a:lnTo>
                  <a:lnTo>
                    <a:pt x="1871" y="5047"/>
                  </a:lnTo>
                  <a:lnTo>
                    <a:pt x="2261" y="5320"/>
                  </a:lnTo>
                  <a:lnTo>
                    <a:pt x="2709" y="5573"/>
                  </a:lnTo>
                  <a:lnTo>
                    <a:pt x="3157" y="5827"/>
                  </a:lnTo>
                  <a:lnTo>
                    <a:pt x="3664" y="6060"/>
                  </a:lnTo>
                  <a:lnTo>
                    <a:pt x="3664" y="6060"/>
                  </a:lnTo>
                  <a:lnTo>
                    <a:pt x="4384" y="6353"/>
                  </a:lnTo>
                  <a:lnTo>
                    <a:pt x="5125" y="6606"/>
                  </a:lnTo>
                  <a:lnTo>
                    <a:pt x="5846" y="6840"/>
                  </a:lnTo>
                  <a:lnTo>
                    <a:pt x="6586" y="7054"/>
                  </a:lnTo>
                  <a:lnTo>
                    <a:pt x="6586" y="7054"/>
                  </a:lnTo>
                  <a:lnTo>
                    <a:pt x="7054" y="7210"/>
                  </a:lnTo>
                  <a:lnTo>
                    <a:pt x="7054" y="7210"/>
                  </a:lnTo>
                  <a:lnTo>
                    <a:pt x="7638" y="7327"/>
                  </a:lnTo>
                  <a:lnTo>
                    <a:pt x="7658" y="7327"/>
                  </a:lnTo>
                  <a:lnTo>
                    <a:pt x="7658" y="7327"/>
                  </a:lnTo>
                  <a:lnTo>
                    <a:pt x="7404" y="6411"/>
                  </a:lnTo>
                  <a:lnTo>
                    <a:pt x="7404" y="6411"/>
                  </a:lnTo>
                  <a:lnTo>
                    <a:pt x="7151" y="5710"/>
                  </a:lnTo>
                  <a:lnTo>
                    <a:pt x="6859" y="4989"/>
                  </a:lnTo>
                  <a:lnTo>
                    <a:pt x="6508" y="4268"/>
                  </a:lnTo>
                  <a:lnTo>
                    <a:pt x="6333" y="3898"/>
                  </a:lnTo>
                  <a:lnTo>
                    <a:pt x="6138" y="3528"/>
                  </a:lnTo>
                  <a:lnTo>
                    <a:pt x="6138" y="3528"/>
                  </a:lnTo>
                  <a:lnTo>
                    <a:pt x="5846" y="3021"/>
                  </a:lnTo>
                  <a:lnTo>
                    <a:pt x="5534" y="2573"/>
                  </a:lnTo>
                  <a:lnTo>
                    <a:pt x="5222" y="2144"/>
                  </a:lnTo>
                  <a:lnTo>
                    <a:pt x="4910" y="1755"/>
                  </a:lnTo>
                  <a:lnTo>
                    <a:pt x="4579" y="1404"/>
                  </a:lnTo>
                  <a:lnTo>
                    <a:pt x="4248" y="1092"/>
                  </a:lnTo>
                  <a:lnTo>
                    <a:pt x="3897" y="819"/>
                  </a:lnTo>
                  <a:lnTo>
                    <a:pt x="3527" y="585"/>
                  </a:lnTo>
                  <a:lnTo>
                    <a:pt x="3527" y="585"/>
                  </a:lnTo>
                  <a:lnTo>
                    <a:pt x="3313" y="449"/>
                  </a:lnTo>
                  <a:lnTo>
                    <a:pt x="3098" y="332"/>
                  </a:lnTo>
                  <a:lnTo>
                    <a:pt x="2865" y="235"/>
                  </a:lnTo>
                  <a:lnTo>
                    <a:pt x="2650" y="157"/>
                  </a:lnTo>
                  <a:lnTo>
                    <a:pt x="2650" y="157"/>
                  </a:lnTo>
                  <a:lnTo>
                    <a:pt x="2417" y="79"/>
                  </a:lnTo>
                  <a:lnTo>
                    <a:pt x="2183" y="40"/>
                  </a:lnTo>
                  <a:lnTo>
                    <a:pt x="2183" y="40"/>
                  </a:lnTo>
                  <a:lnTo>
                    <a:pt x="2007" y="1"/>
                  </a:lnTo>
                  <a:lnTo>
                    <a:pt x="1832" y="1"/>
                  </a:lnTo>
                  <a:lnTo>
                    <a:pt x="1832" y="1"/>
                  </a:lnTo>
                  <a:lnTo>
                    <a:pt x="1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10126400" y="283063"/>
              <a:ext cx="191450" cy="183650"/>
            </a:xfrm>
            <a:custGeom>
              <a:avLst/>
              <a:gdLst/>
              <a:ahLst/>
              <a:cxnLst/>
              <a:rect l="l" t="t" r="r" b="b"/>
              <a:pathLst>
                <a:path w="7658" h="7346" extrusionOk="0">
                  <a:moveTo>
                    <a:pt x="5826" y="0"/>
                  </a:moveTo>
                  <a:lnTo>
                    <a:pt x="5631" y="20"/>
                  </a:lnTo>
                  <a:lnTo>
                    <a:pt x="5475" y="39"/>
                  </a:lnTo>
                  <a:lnTo>
                    <a:pt x="5222" y="98"/>
                  </a:lnTo>
                  <a:lnTo>
                    <a:pt x="5008" y="156"/>
                  </a:lnTo>
                  <a:lnTo>
                    <a:pt x="4774" y="234"/>
                  </a:lnTo>
                  <a:lnTo>
                    <a:pt x="4560" y="351"/>
                  </a:lnTo>
                  <a:lnTo>
                    <a:pt x="4345" y="448"/>
                  </a:lnTo>
                  <a:lnTo>
                    <a:pt x="4131" y="585"/>
                  </a:lnTo>
                  <a:lnTo>
                    <a:pt x="3761" y="818"/>
                  </a:lnTo>
                  <a:lnTo>
                    <a:pt x="3410" y="1111"/>
                  </a:lnTo>
                  <a:lnTo>
                    <a:pt x="3059" y="1422"/>
                  </a:lnTo>
                  <a:lnTo>
                    <a:pt x="2748" y="1773"/>
                  </a:lnTo>
                  <a:lnTo>
                    <a:pt x="2416" y="2143"/>
                  </a:lnTo>
                  <a:lnTo>
                    <a:pt x="2105" y="2572"/>
                  </a:lnTo>
                  <a:lnTo>
                    <a:pt x="1812" y="3040"/>
                  </a:lnTo>
                  <a:lnTo>
                    <a:pt x="1520" y="3527"/>
                  </a:lnTo>
                  <a:lnTo>
                    <a:pt x="1325" y="3897"/>
                  </a:lnTo>
                  <a:lnTo>
                    <a:pt x="1130" y="4267"/>
                  </a:lnTo>
                  <a:lnTo>
                    <a:pt x="799" y="5007"/>
                  </a:lnTo>
                  <a:lnTo>
                    <a:pt x="507" y="5728"/>
                  </a:lnTo>
                  <a:lnTo>
                    <a:pt x="254" y="6410"/>
                  </a:lnTo>
                  <a:lnTo>
                    <a:pt x="0" y="7326"/>
                  </a:lnTo>
                  <a:lnTo>
                    <a:pt x="0" y="7346"/>
                  </a:lnTo>
                  <a:lnTo>
                    <a:pt x="604" y="7209"/>
                  </a:lnTo>
                  <a:lnTo>
                    <a:pt x="1072" y="7073"/>
                  </a:lnTo>
                  <a:lnTo>
                    <a:pt x="1793" y="6839"/>
                  </a:lnTo>
                  <a:lnTo>
                    <a:pt x="2533" y="6605"/>
                  </a:lnTo>
                  <a:lnTo>
                    <a:pt x="3254" y="6352"/>
                  </a:lnTo>
                  <a:lnTo>
                    <a:pt x="3975" y="6060"/>
                  </a:lnTo>
                  <a:lnTo>
                    <a:pt x="4482" y="5826"/>
                  </a:lnTo>
                  <a:lnTo>
                    <a:pt x="4949" y="5573"/>
                  </a:lnTo>
                  <a:lnTo>
                    <a:pt x="5378" y="5319"/>
                  </a:lnTo>
                  <a:lnTo>
                    <a:pt x="5768" y="5046"/>
                  </a:lnTo>
                  <a:lnTo>
                    <a:pt x="6138" y="4754"/>
                  </a:lnTo>
                  <a:lnTo>
                    <a:pt x="6469" y="4462"/>
                  </a:lnTo>
                  <a:lnTo>
                    <a:pt x="6761" y="4150"/>
                  </a:lnTo>
                  <a:lnTo>
                    <a:pt x="7015" y="3819"/>
                  </a:lnTo>
                  <a:lnTo>
                    <a:pt x="7171" y="3605"/>
                  </a:lnTo>
                  <a:lnTo>
                    <a:pt x="7287" y="3410"/>
                  </a:lnTo>
                  <a:lnTo>
                    <a:pt x="7404" y="3215"/>
                  </a:lnTo>
                  <a:lnTo>
                    <a:pt x="7482" y="3020"/>
                  </a:lnTo>
                  <a:lnTo>
                    <a:pt x="7541" y="2806"/>
                  </a:lnTo>
                  <a:lnTo>
                    <a:pt x="7599" y="2591"/>
                  </a:lnTo>
                  <a:lnTo>
                    <a:pt x="7638" y="2397"/>
                  </a:lnTo>
                  <a:lnTo>
                    <a:pt x="7658" y="2202"/>
                  </a:lnTo>
                  <a:lnTo>
                    <a:pt x="7658" y="1987"/>
                  </a:lnTo>
                  <a:lnTo>
                    <a:pt x="7638" y="1773"/>
                  </a:lnTo>
                  <a:lnTo>
                    <a:pt x="7619" y="1578"/>
                  </a:lnTo>
                  <a:lnTo>
                    <a:pt x="7580" y="1383"/>
                  </a:lnTo>
                  <a:lnTo>
                    <a:pt x="7521" y="1208"/>
                  </a:lnTo>
                  <a:lnTo>
                    <a:pt x="7443" y="1033"/>
                  </a:lnTo>
                  <a:lnTo>
                    <a:pt x="7346" y="857"/>
                  </a:lnTo>
                  <a:lnTo>
                    <a:pt x="7248" y="721"/>
                  </a:lnTo>
                  <a:lnTo>
                    <a:pt x="7132" y="565"/>
                  </a:lnTo>
                  <a:lnTo>
                    <a:pt x="6995" y="429"/>
                  </a:lnTo>
                  <a:lnTo>
                    <a:pt x="6839" y="312"/>
                  </a:lnTo>
                  <a:lnTo>
                    <a:pt x="6683" y="214"/>
                  </a:lnTo>
                  <a:lnTo>
                    <a:pt x="6508" y="136"/>
                  </a:lnTo>
                  <a:lnTo>
                    <a:pt x="6313" y="59"/>
                  </a:lnTo>
                  <a:lnTo>
                    <a:pt x="6138" y="20"/>
                  </a:lnTo>
                  <a:lnTo>
                    <a:pt x="5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0126400" y="283063"/>
              <a:ext cx="191450" cy="183650"/>
            </a:xfrm>
            <a:custGeom>
              <a:avLst/>
              <a:gdLst/>
              <a:ahLst/>
              <a:cxnLst/>
              <a:rect l="l" t="t" r="r" b="b"/>
              <a:pathLst>
                <a:path w="7658" h="7346" fill="none" extrusionOk="0">
                  <a:moveTo>
                    <a:pt x="5943" y="0"/>
                  </a:moveTo>
                  <a:lnTo>
                    <a:pt x="5943" y="0"/>
                  </a:lnTo>
                  <a:lnTo>
                    <a:pt x="6138" y="20"/>
                  </a:lnTo>
                  <a:lnTo>
                    <a:pt x="6313" y="59"/>
                  </a:lnTo>
                  <a:lnTo>
                    <a:pt x="6508" y="136"/>
                  </a:lnTo>
                  <a:lnTo>
                    <a:pt x="6683" y="214"/>
                  </a:lnTo>
                  <a:lnTo>
                    <a:pt x="6683" y="214"/>
                  </a:lnTo>
                  <a:lnTo>
                    <a:pt x="6839" y="312"/>
                  </a:lnTo>
                  <a:lnTo>
                    <a:pt x="6995" y="429"/>
                  </a:lnTo>
                  <a:lnTo>
                    <a:pt x="7132" y="565"/>
                  </a:lnTo>
                  <a:lnTo>
                    <a:pt x="7248" y="721"/>
                  </a:lnTo>
                  <a:lnTo>
                    <a:pt x="7248" y="721"/>
                  </a:lnTo>
                  <a:lnTo>
                    <a:pt x="7346" y="857"/>
                  </a:lnTo>
                  <a:lnTo>
                    <a:pt x="7443" y="1033"/>
                  </a:lnTo>
                  <a:lnTo>
                    <a:pt x="7521" y="1208"/>
                  </a:lnTo>
                  <a:lnTo>
                    <a:pt x="7580" y="1383"/>
                  </a:lnTo>
                  <a:lnTo>
                    <a:pt x="7580" y="1383"/>
                  </a:lnTo>
                  <a:lnTo>
                    <a:pt x="7619" y="1578"/>
                  </a:lnTo>
                  <a:lnTo>
                    <a:pt x="7638" y="1773"/>
                  </a:lnTo>
                  <a:lnTo>
                    <a:pt x="7658" y="1987"/>
                  </a:lnTo>
                  <a:lnTo>
                    <a:pt x="7658" y="2202"/>
                  </a:lnTo>
                  <a:lnTo>
                    <a:pt x="7658" y="2202"/>
                  </a:lnTo>
                  <a:lnTo>
                    <a:pt x="7638" y="2397"/>
                  </a:lnTo>
                  <a:lnTo>
                    <a:pt x="7599" y="2591"/>
                  </a:lnTo>
                  <a:lnTo>
                    <a:pt x="7541" y="2806"/>
                  </a:lnTo>
                  <a:lnTo>
                    <a:pt x="7482" y="3020"/>
                  </a:lnTo>
                  <a:lnTo>
                    <a:pt x="7482" y="3020"/>
                  </a:lnTo>
                  <a:lnTo>
                    <a:pt x="7404" y="3215"/>
                  </a:lnTo>
                  <a:lnTo>
                    <a:pt x="7287" y="3410"/>
                  </a:lnTo>
                  <a:lnTo>
                    <a:pt x="7171" y="3605"/>
                  </a:lnTo>
                  <a:lnTo>
                    <a:pt x="7015" y="3819"/>
                  </a:lnTo>
                  <a:lnTo>
                    <a:pt x="7015" y="3819"/>
                  </a:lnTo>
                  <a:lnTo>
                    <a:pt x="6761" y="4150"/>
                  </a:lnTo>
                  <a:lnTo>
                    <a:pt x="6469" y="4462"/>
                  </a:lnTo>
                  <a:lnTo>
                    <a:pt x="6138" y="4754"/>
                  </a:lnTo>
                  <a:lnTo>
                    <a:pt x="5768" y="5046"/>
                  </a:lnTo>
                  <a:lnTo>
                    <a:pt x="5378" y="5319"/>
                  </a:lnTo>
                  <a:lnTo>
                    <a:pt x="4949" y="5573"/>
                  </a:lnTo>
                  <a:lnTo>
                    <a:pt x="4482" y="5826"/>
                  </a:lnTo>
                  <a:lnTo>
                    <a:pt x="3975" y="6060"/>
                  </a:lnTo>
                  <a:lnTo>
                    <a:pt x="3975" y="6060"/>
                  </a:lnTo>
                  <a:lnTo>
                    <a:pt x="3254" y="6352"/>
                  </a:lnTo>
                  <a:lnTo>
                    <a:pt x="2533" y="6605"/>
                  </a:lnTo>
                  <a:lnTo>
                    <a:pt x="1793" y="6839"/>
                  </a:lnTo>
                  <a:lnTo>
                    <a:pt x="1072" y="7073"/>
                  </a:lnTo>
                  <a:lnTo>
                    <a:pt x="1072" y="7073"/>
                  </a:lnTo>
                  <a:lnTo>
                    <a:pt x="604" y="7209"/>
                  </a:lnTo>
                  <a:lnTo>
                    <a:pt x="604" y="7209"/>
                  </a:lnTo>
                  <a:lnTo>
                    <a:pt x="0" y="7346"/>
                  </a:lnTo>
                  <a:lnTo>
                    <a:pt x="0" y="7326"/>
                  </a:lnTo>
                  <a:lnTo>
                    <a:pt x="0" y="7326"/>
                  </a:lnTo>
                  <a:lnTo>
                    <a:pt x="254" y="6410"/>
                  </a:lnTo>
                  <a:lnTo>
                    <a:pt x="254" y="6410"/>
                  </a:lnTo>
                  <a:lnTo>
                    <a:pt x="507" y="5728"/>
                  </a:lnTo>
                  <a:lnTo>
                    <a:pt x="799" y="5007"/>
                  </a:lnTo>
                  <a:lnTo>
                    <a:pt x="1130" y="4267"/>
                  </a:lnTo>
                  <a:lnTo>
                    <a:pt x="1325" y="3897"/>
                  </a:lnTo>
                  <a:lnTo>
                    <a:pt x="1520" y="3527"/>
                  </a:lnTo>
                  <a:lnTo>
                    <a:pt x="1520" y="3527"/>
                  </a:lnTo>
                  <a:lnTo>
                    <a:pt x="1812" y="3040"/>
                  </a:lnTo>
                  <a:lnTo>
                    <a:pt x="2105" y="2572"/>
                  </a:lnTo>
                  <a:lnTo>
                    <a:pt x="2416" y="2143"/>
                  </a:lnTo>
                  <a:lnTo>
                    <a:pt x="2748" y="1773"/>
                  </a:lnTo>
                  <a:lnTo>
                    <a:pt x="3059" y="1422"/>
                  </a:lnTo>
                  <a:lnTo>
                    <a:pt x="3410" y="1111"/>
                  </a:lnTo>
                  <a:lnTo>
                    <a:pt x="3761" y="818"/>
                  </a:lnTo>
                  <a:lnTo>
                    <a:pt x="4131" y="585"/>
                  </a:lnTo>
                  <a:lnTo>
                    <a:pt x="4131" y="585"/>
                  </a:lnTo>
                  <a:lnTo>
                    <a:pt x="4345" y="448"/>
                  </a:lnTo>
                  <a:lnTo>
                    <a:pt x="4560" y="351"/>
                  </a:lnTo>
                  <a:lnTo>
                    <a:pt x="4774" y="234"/>
                  </a:lnTo>
                  <a:lnTo>
                    <a:pt x="5008" y="156"/>
                  </a:lnTo>
                  <a:lnTo>
                    <a:pt x="5008" y="156"/>
                  </a:lnTo>
                  <a:lnTo>
                    <a:pt x="5222" y="98"/>
                  </a:lnTo>
                  <a:lnTo>
                    <a:pt x="5475" y="39"/>
                  </a:lnTo>
                  <a:lnTo>
                    <a:pt x="5475" y="39"/>
                  </a:lnTo>
                  <a:lnTo>
                    <a:pt x="5631" y="20"/>
                  </a:lnTo>
                  <a:lnTo>
                    <a:pt x="5826" y="0"/>
                  </a:lnTo>
                  <a:lnTo>
                    <a:pt x="5826" y="0"/>
                  </a:lnTo>
                  <a:lnTo>
                    <a:pt x="59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9851675" y="972788"/>
              <a:ext cx="113525" cy="245525"/>
            </a:xfrm>
            <a:custGeom>
              <a:avLst/>
              <a:gdLst/>
              <a:ahLst/>
              <a:cxnLst/>
              <a:rect l="l" t="t" r="r" b="b"/>
              <a:pathLst>
                <a:path w="4541" h="9821" extrusionOk="0">
                  <a:moveTo>
                    <a:pt x="2533" y="0"/>
                  </a:moveTo>
                  <a:lnTo>
                    <a:pt x="2202" y="507"/>
                  </a:lnTo>
                  <a:lnTo>
                    <a:pt x="1968" y="936"/>
                  </a:lnTo>
                  <a:lnTo>
                    <a:pt x="1618" y="1618"/>
                  </a:lnTo>
                  <a:lnTo>
                    <a:pt x="1247" y="2299"/>
                  </a:lnTo>
                  <a:lnTo>
                    <a:pt x="916" y="3001"/>
                  </a:lnTo>
                  <a:lnTo>
                    <a:pt x="624" y="3702"/>
                  </a:lnTo>
                  <a:lnTo>
                    <a:pt x="429" y="4228"/>
                  </a:lnTo>
                  <a:lnTo>
                    <a:pt x="273" y="4735"/>
                  </a:lnTo>
                  <a:lnTo>
                    <a:pt x="156" y="5222"/>
                  </a:lnTo>
                  <a:lnTo>
                    <a:pt x="59" y="5690"/>
                  </a:lnTo>
                  <a:lnTo>
                    <a:pt x="20" y="6157"/>
                  </a:lnTo>
                  <a:lnTo>
                    <a:pt x="0" y="6586"/>
                  </a:lnTo>
                  <a:lnTo>
                    <a:pt x="0" y="7034"/>
                  </a:lnTo>
                  <a:lnTo>
                    <a:pt x="59" y="7443"/>
                  </a:lnTo>
                  <a:lnTo>
                    <a:pt x="98" y="7697"/>
                  </a:lnTo>
                  <a:lnTo>
                    <a:pt x="156" y="7930"/>
                  </a:lnTo>
                  <a:lnTo>
                    <a:pt x="215" y="8145"/>
                  </a:lnTo>
                  <a:lnTo>
                    <a:pt x="293" y="8320"/>
                  </a:lnTo>
                  <a:lnTo>
                    <a:pt x="410" y="8534"/>
                  </a:lnTo>
                  <a:lnTo>
                    <a:pt x="507" y="8710"/>
                  </a:lnTo>
                  <a:lnTo>
                    <a:pt x="624" y="8885"/>
                  </a:lnTo>
                  <a:lnTo>
                    <a:pt x="760" y="9041"/>
                  </a:lnTo>
                  <a:lnTo>
                    <a:pt x="897" y="9197"/>
                  </a:lnTo>
                  <a:lnTo>
                    <a:pt x="1053" y="9333"/>
                  </a:lnTo>
                  <a:lnTo>
                    <a:pt x="1208" y="9450"/>
                  </a:lnTo>
                  <a:lnTo>
                    <a:pt x="1384" y="9548"/>
                  </a:lnTo>
                  <a:lnTo>
                    <a:pt x="1559" y="9645"/>
                  </a:lnTo>
                  <a:lnTo>
                    <a:pt x="1735" y="9723"/>
                  </a:lnTo>
                  <a:lnTo>
                    <a:pt x="1910" y="9762"/>
                  </a:lnTo>
                  <a:lnTo>
                    <a:pt x="2085" y="9801"/>
                  </a:lnTo>
                  <a:lnTo>
                    <a:pt x="2280" y="9820"/>
                  </a:lnTo>
                  <a:lnTo>
                    <a:pt x="2475" y="9820"/>
                  </a:lnTo>
                  <a:lnTo>
                    <a:pt x="2670" y="9801"/>
                  </a:lnTo>
                  <a:lnTo>
                    <a:pt x="2845" y="9762"/>
                  </a:lnTo>
                  <a:lnTo>
                    <a:pt x="3020" y="9684"/>
                  </a:lnTo>
                  <a:lnTo>
                    <a:pt x="3196" y="9606"/>
                  </a:lnTo>
                  <a:lnTo>
                    <a:pt x="3371" y="9489"/>
                  </a:lnTo>
                  <a:lnTo>
                    <a:pt x="3508" y="9372"/>
                  </a:lnTo>
                  <a:lnTo>
                    <a:pt x="3605" y="9294"/>
                  </a:lnTo>
                  <a:lnTo>
                    <a:pt x="3722" y="9158"/>
                  </a:lnTo>
                  <a:lnTo>
                    <a:pt x="3819" y="9021"/>
                  </a:lnTo>
                  <a:lnTo>
                    <a:pt x="3956" y="8807"/>
                  </a:lnTo>
                  <a:lnTo>
                    <a:pt x="4073" y="8612"/>
                  </a:lnTo>
                  <a:lnTo>
                    <a:pt x="4170" y="8378"/>
                  </a:lnTo>
                  <a:lnTo>
                    <a:pt x="4248" y="8164"/>
                  </a:lnTo>
                  <a:lnTo>
                    <a:pt x="4326" y="7930"/>
                  </a:lnTo>
                  <a:lnTo>
                    <a:pt x="4384" y="7677"/>
                  </a:lnTo>
                  <a:lnTo>
                    <a:pt x="4482" y="7248"/>
                  </a:lnTo>
                  <a:lnTo>
                    <a:pt x="4521" y="6800"/>
                  </a:lnTo>
                  <a:lnTo>
                    <a:pt x="4540" y="6352"/>
                  </a:lnTo>
                  <a:lnTo>
                    <a:pt x="4540" y="5865"/>
                  </a:lnTo>
                  <a:lnTo>
                    <a:pt x="4482" y="5378"/>
                  </a:lnTo>
                  <a:lnTo>
                    <a:pt x="4404" y="4852"/>
                  </a:lnTo>
                  <a:lnTo>
                    <a:pt x="4306" y="4306"/>
                  </a:lnTo>
                  <a:lnTo>
                    <a:pt x="4151" y="3761"/>
                  </a:lnTo>
                  <a:lnTo>
                    <a:pt x="4034" y="3352"/>
                  </a:lnTo>
                  <a:lnTo>
                    <a:pt x="3897" y="2962"/>
                  </a:lnTo>
                  <a:lnTo>
                    <a:pt x="3624" y="2202"/>
                  </a:lnTo>
                  <a:lnTo>
                    <a:pt x="3313" y="1481"/>
                  </a:lnTo>
                  <a:lnTo>
                    <a:pt x="3020" y="819"/>
                  </a:lnTo>
                  <a:lnTo>
                    <a:pt x="2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9851675" y="972788"/>
              <a:ext cx="113525" cy="245525"/>
            </a:xfrm>
            <a:custGeom>
              <a:avLst/>
              <a:gdLst/>
              <a:ahLst/>
              <a:cxnLst/>
              <a:rect l="l" t="t" r="r" b="b"/>
              <a:pathLst>
                <a:path w="4541" h="9821" fill="none" extrusionOk="0">
                  <a:moveTo>
                    <a:pt x="3508" y="9372"/>
                  </a:moveTo>
                  <a:lnTo>
                    <a:pt x="3508" y="9372"/>
                  </a:lnTo>
                  <a:lnTo>
                    <a:pt x="3371" y="9489"/>
                  </a:lnTo>
                  <a:lnTo>
                    <a:pt x="3196" y="9606"/>
                  </a:lnTo>
                  <a:lnTo>
                    <a:pt x="3020" y="9684"/>
                  </a:lnTo>
                  <a:lnTo>
                    <a:pt x="2845" y="9762"/>
                  </a:lnTo>
                  <a:lnTo>
                    <a:pt x="2845" y="9762"/>
                  </a:lnTo>
                  <a:lnTo>
                    <a:pt x="2670" y="9801"/>
                  </a:lnTo>
                  <a:lnTo>
                    <a:pt x="2475" y="9820"/>
                  </a:lnTo>
                  <a:lnTo>
                    <a:pt x="2280" y="9820"/>
                  </a:lnTo>
                  <a:lnTo>
                    <a:pt x="2085" y="9801"/>
                  </a:lnTo>
                  <a:lnTo>
                    <a:pt x="2085" y="9801"/>
                  </a:lnTo>
                  <a:lnTo>
                    <a:pt x="1910" y="9762"/>
                  </a:lnTo>
                  <a:lnTo>
                    <a:pt x="1735" y="9723"/>
                  </a:lnTo>
                  <a:lnTo>
                    <a:pt x="1559" y="9645"/>
                  </a:lnTo>
                  <a:lnTo>
                    <a:pt x="1384" y="9548"/>
                  </a:lnTo>
                  <a:lnTo>
                    <a:pt x="1384" y="9548"/>
                  </a:lnTo>
                  <a:lnTo>
                    <a:pt x="1208" y="9450"/>
                  </a:lnTo>
                  <a:lnTo>
                    <a:pt x="1053" y="9333"/>
                  </a:lnTo>
                  <a:lnTo>
                    <a:pt x="897" y="9197"/>
                  </a:lnTo>
                  <a:lnTo>
                    <a:pt x="760" y="9041"/>
                  </a:lnTo>
                  <a:lnTo>
                    <a:pt x="760" y="9041"/>
                  </a:lnTo>
                  <a:lnTo>
                    <a:pt x="624" y="8885"/>
                  </a:lnTo>
                  <a:lnTo>
                    <a:pt x="507" y="8710"/>
                  </a:lnTo>
                  <a:lnTo>
                    <a:pt x="410" y="8534"/>
                  </a:lnTo>
                  <a:lnTo>
                    <a:pt x="293" y="8320"/>
                  </a:lnTo>
                  <a:lnTo>
                    <a:pt x="293" y="8320"/>
                  </a:lnTo>
                  <a:lnTo>
                    <a:pt x="215" y="8145"/>
                  </a:lnTo>
                  <a:lnTo>
                    <a:pt x="156" y="7930"/>
                  </a:lnTo>
                  <a:lnTo>
                    <a:pt x="98" y="7697"/>
                  </a:lnTo>
                  <a:lnTo>
                    <a:pt x="59" y="7443"/>
                  </a:lnTo>
                  <a:lnTo>
                    <a:pt x="59" y="7443"/>
                  </a:lnTo>
                  <a:lnTo>
                    <a:pt x="0" y="7034"/>
                  </a:lnTo>
                  <a:lnTo>
                    <a:pt x="0" y="6586"/>
                  </a:lnTo>
                  <a:lnTo>
                    <a:pt x="20" y="6157"/>
                  </a:lnTo>
                  <a:lnTo>
                    <a:pt x="59" y="5690"/>
                  </a:lnTo>
                  <a:lnTo>
                    <a:pt x="156" y="5222"/>
                  </a:lnTo>
                  <a:lnTo>
                    <a:pt x="273" y="4735"/>
                  </a:lnTo>
                  <a:lnTo>
                    <a:pt x="429" y="4228"/>
                  </a:lnTo>
                  <a:lnTo>
                    <a:pt x="624" y="3702"/>
                  </a:lnTo>
                  <a:lnTo>
                    <a:pt x="624" y="3702"/>
                  </a:lnTo>
                  <a:lnTo>
                    <a:pt x="916" y="3001"/>
                  </a:lnTo>
                  <a:lnTo>
                    <a:pt x="1247" y="2299"/>
                  </a:lnTo>
                  <a:lnTo>
                    <a:pt x="1618" y="1618"/>
                  </a:lnTo>
                  <a:lnTo>
                    <a:pt x="1968" y="936"/>
                  </a:lnTo>
                  <a:lnTo>
                    <a:pt x="1968" y="936"/>
                  </a:lnTo>
                  <a:lnTo>
                    <a:pt x="2202" y="507"/>
                  </a:lnTo>
                  <a:lnTo>
                    <a:pt x="2202" y="507"/>
                  </a:lnTo>
                  <a:lnTo>
                    <a:pt x="2533" y="0"/>
                  </a:lnTo>
                  <a:lnTo>
                    <a:pt x="2533" y="0"/>
                  </a:lnTo>
                  <a:lnTo>
                    <a:pt x="2533" y="0"/>
                  </a:lnTo>
                  <a:lnTo>
                    <a:pt x="3020" y="819"/>
                  </a:lnTo>
                  <a:lnTo>
                    <a:pt x="3020" y="819"/>
                  </a:lnTo>
                  <a:lnTo>
                    <a:pt x="3313" y="1481"/>
                  </a:lnTo>
                  <a:lnTo>
                    <a:pt x="3624" y="2202"/>
                  </a:lnTo>
                  <a:lnTo>
                    <a:pt x="3897" y="2962"/>
                  </a:lnTo>
                  <a:lnTo>
                    <a:pt x="4034" y="3352"/>
                  </a:lnTo>
                  <a:lnTo>
                    <a:pt x="4151" y="3761"/>
                  </a:lnTo>
                  <a:lnTo>
                    <a:pt x="4151" y="3761"/>
                  </a:lnTo>
                  <a:lnTo>
                    <a:pt x="4306" y="4306"/>
                  </a:lnTo>
                  <a:lnTo>
                    <a:pt x="4404" y="4852"/>
                  </a:lnTo>
                  <a:lnTo>
                    <a:pt x="4482" y="5378"/>
                  </a:lnTo>
                  <a:lnTo>
                    <a:pt x="4540" y="5865"/>
                  </a:lnTo>
                  <a:lnTo>
                    <a:pt x="4540" y="6352"/>
                  </a:lnTo>
                  <a:lnTo>
                    <a:pt x="4521" y="6800"/>
                  </a:lnTo>
                  <a:lnTo>
                    <a:pt x="4482" y="7248"/>
                  </a:lnTo>
                  <a:lnTo>
                    <a:pt x="4384" y="7677"/>
                  </a:lnTo>
                  <a:lnTo>
                    <a:pt x="4384" y="7677"/>
                  </a:lnTo>
                  <a:lnTo>
                    <a:pt x="4326" y="7930"/>
                  </a:lnTo>
                  <a:lnTo>
                    <a:pt x="4248" y="8164"/>
                  </a:lnTo>
                  <a:lnTo>
                    <a:pt x="4170" y="8378"/>
                  </a:lnTo>
                  <a:lnTo>
                    <a:pt x="4073" y="8612"/>
                  </a:lnTo>
                  <a:lnTo>
                    <a:pt x="4073" y="8612"/>
                  </a:lnTo>
                  <a:lnTo>
                    <a:pt x="3956" y="8807"/>
                  </a:lnTo>
                  <a:lnTo>
                    <a:pt x="3819" y="9021"/>
                  </a:lnTo>
                  <a:lnTo>
                    <a:pt x="3819" y="9021"/>
                  </a:lnTo>
                  <a:lnTo>
                    <a:pt x="3722" y="9158"/>
                  </a:lnTo>
                  <a:lnTo>
                    <a:pt x="3605" y="9294"/>
                  </a:lnTo>
                  <a:lnTo>
                    <a:pt x="3605" y="9294"/>
                  </a:lnTo>
                  <a:lnTo>
                    <a:pt x="3508" y="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9715775" y="556813"/>
              <a:ext cx="107675" cy="161725"/>
            </a:xfrm>
            <a:custGeom>
              <a:avLst/>
              <a:gdLst/>
              <a:ahLst/>
              <a:cxnLst/>
              <a:rect l="l" t="t" r="r" b="b"/>
              <a:pathLst>
                <a:path w="4307" h="6469" extrusionOk="0">
                  <a:moveTo>
                    <a:pt x="2631" y="0"/>
                  </a:move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3118" y="6469"/>
                  </a:lnTo>
                  <a:lnTo>
                    <a:pt x="3293" y="6449"/>
                  </a:lnTo>
                  <a:lnTo>
                    <a:pt x="3469" y="6410"/>
                  </a:lnTo>
                  <a:lnTo>
                    <a:pt x="3644" y="6371"/>
                  </a:lnTo>
                  <a:lnTo>
                    <a:pt x="3819" y="6313"/>
                  </a:lnTo>
                  <a:lnTo>
                    <a:pt x="3995" y="6254"/>
                  </a:lnTo>
                  <a:lnTo>
                    <a:pt x="4306" y="6099"/>
                  </a:lnTo>
                  <a:lnTo>
                    <a:pt x="4131" y="6060"/>
                  </a:lnTo>
                  <a:lnTo>
                    <a:pt x="3956" y="6021"/>
                  </a:lnTo>
                  <a:lnTo>
                    <a:pt x="3780" y="5962"/>
                  </a:lnTo>
                  <a:lnTo>
                    <a:pt x="3624" y="5904"/>
                  </a:lnTo>
                  <a:lnTo>
                    <a:pt x="3449" y="5806"/>
                  </a:lnTo>
                  <a:lnTo>
                    <a:pt x="3313" y="5709"/>
                  </a:lnTo>
                  <a:lnTo>
                    <a:pt x="3157" y="5611"/>
                  </a:lnTo>
                  <a:lnTo>
                    <a:pt x="3020" y="5475"/>
                  </a:lnTo>
                  <a:lnTo>
                    <a:pt x="2904" y="5358"/>
                  </a:lnTo>
                  <a:lnTo>
                    <a:pt x="2787" y="5202"/>
                  </a:lnTo>
                  <a:lnTo>
                    <a:pt x="2670" y="5066"/>
                  </a:lnTo>
                  <a:lnTo>
                    <a:pt x="2572" y="4910"/>
                  </a:lnTo>
                  <a:lnTo>
                    <a:pt x="2397" y="4559"/>
                  </a:lnTo>
                  <a:lnTo>
                    <a:pt x="2261" y="4209"/>
                  </a:lnTo>
                  <a:lnTo>
                    <a:pt x="2163" y="3838"/>
                  </a:lnTo>
                  <a:lnTo>
                    <a:pt x="2105" y="3468"/>
                  </a:lnTo>
                  <a:lnTo>
                    <a:pt x="2085" y="3079"/>
                  </a:lnTo>
                  <a:lnTo>
                    <a:pt x="2105" y="2689"/>
                  </a:lnTo>
                  <a:lnTo>
                    <a:pt x="2163" y="2319"/>
                  </a:lnTo>
                  <a:lnTo>
                    <a:pt x="2222" y="2124"/>
                  </a:lnTo>
                  <a:lnTo>
                    <a:pt x="2261" y="1948"/>
                  </a:lnTo>
                  <a:lnTo>
                    <a:pt x="2416" y="1617"/>
                  </a:lnTo>
                  <a:lnTo>
                    <a:pt x="2494" y="1461"/>
                  </a:lnTo>
                  <a:lnTo>
                    <a:pt x="2592" y="1306"/>
                  </a:lnTo>
                  <a:lnTo>
                    <a:pt x="2709" y="1150"/>
                  </a:lnTo>
                  <a:lnTo>
                    <a:pt x="2826" y="1013"/>
                  </a:lnTo>
                  <a:lnTo>
                    <a:pt x="2962" y="896"/>
                  </a:lnTo>
                  <a:lnTo>
                    <a:pt x="3098" y="779"/>
                  </a:lnTo>
                  <a:lnTo>
                    <a:pt x="3254" y="663"/>
                  </a:lnTo>
                  <a:lnTo>
                    <a:pt x="3430" y="585"/>
                  </a:lnTo>
                  <a:lnTo>
                    <a:pt x="3605" y="507"/>
                  </a:lnTo>
                  <a:lnTo>
                    <a:pt x="3780" y="429"/>
                  </a:lnTo>
                  <a:lnTo>
                    <a:pt x="4014" y="370"/>
                  </a:lnTo>
                  <a:lnTo>
                    <a:pt x="4248" y="351"/>
                  </a:lnTo>
                  <a:lnTo>
                    <a:pt x="3936" y="195"/>
                  </a:lnTo>
                  <a:lnTo>
                    <a:pt x="3624" y="78"/>
                  </a:lnTo>
                  <a:lnTo>
                    <a:pt x="3274" y="20"/>
                  </a:lnTo>
                  <a:lnTo>
                    <a:pt x="309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9715775" y="556813"/>
              <a:ext cx="107675" cy="161725"/>
            </a:xfrm>
            <a:custGeom>
              <a:avLst/>
              <a:gdLst/>
              <a:ahLst/>
              <a:cxnLst/>
              <a:rect l="l" t="t" r="r" b="b"/>
              <a:pathLst>
                <a:path w="4307" h="6469" fill="none" extrusionOk="0">
                  <a:moveTo>
                    <a:pt x="0" y="3234"/>
                  </a:move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2923" y="6469"/>
                  </a:lnTo>
                  <a:lnTo>
                    <a:pt x="3118" y="6469"/>
                  </a:lnTo>
                  <a:lnTo>
                    <a:pt x="3293" y="6449"/>
                  </a:lnTo>
                  <a:lnTo>
                    <a:pt x="3469" y="6410"/>
                  </a:lnTo>
                  <a:lnTo>
                    <a:pt x="3644" y="6371"/>
                  </a:lnTo>
                  <a:lnTo>
                    <a:pt x="3819" y="6313"/>
                  </a:lnTo>
                  <a:lnTo>
                    <a:pt x="3995" y="6254"/>
                  </a:lnTo>
                  <a:lnTo>
                    <a:pt x="4306" y="6099"/>
                  </a:lnTo>
                  <a:lnTo>
                    <a:pt x="4306" y="6099"/>
                  </a:lnTo>
                  <a:lnTo>
                    <a:pt x="4131" y="6060"/>
                  </a:lnTo>
                  <a:lnTo>
                    <a:pt x="3956" y="6021"/>
                  </a:lnTo>
                  <a:lnTo>
                    <a:pt x="3956" y="6021"/>
                  </a:lnTo>
                  <a:lnTo>
                    <a:pt x="3780" y="5962"/>
                  </a:lnTo>
                  <a:lnTo>
                    <a:pt x="3624" y="5904"/>
                  </a:lnTo>
                  <a:lnTo>
                    <a:pt x="3624" y="5904"/>
                  </a:lnTo>
                  <a:lnTo>
                    <a:pt x="3449" y="5806"/>
                  </a:lnTo>
                  <a:lnTo>
                    <a:pt x="3313" y="5709"/>
                  </a:lnTo>
                  <a:lnTo>
                    <a:pt x="3157" y="5611"/>
                  </a:lnTo>
                  <a:lnTo>
                    <a:pt x="3020" y="5475"/>
                  </a:lnTo>
                  <a:lnTo>
                    <a:pt x="3020" y="5475"/>
                  </a:lnTo>
                  <a:lnTo>
                    <a:pt x="2904" y="5358"/>
                  </a:lnTo>
                  <a:lnTo>
                    <a:pt x="2787" y="5202"/>
                  </a:lnTo>
                  <a:lnTo>
                    <a:pt x="2670" y="5066"/>
                  </a:lnTo>
                  <a:lnTo>
                    <a:pt x="2572" y="4910"/>
                  </a:lnTo>
                  <a:lnTo>
                    <a:pt x="2572" y="4910"/>
                  </a:lnTo>
                  <a:lnTo>
                    <a:pt x="2397" y="4559"/>
                  </a:lnTo>
                  <a:lnTo>
                    <a:pt x="2261" y="4209"/>
                  </a:lnTo>
                  <a:lnTo>
                    <a:pt x="2163" y="3838"/>
                  </a:lnTo>
                  <a:lnTo>
                    <a:pt x="2105" y="3468"/>
                  </a:lnTo>
                  <a:lnTo>
                    <a:pt x="2105" y="3468"/>
                  </a:lnTo>
                  <a:lnTo>
                    <a:pt x="2085" y="3079"/>
                  </a:lnTo>
                  <a:lnTo>
                    <a:pt x="2105" y="2689"/>
                  </a:lnTo>
                  <a:lnTo>
                    <a:pt x="2105" y="2689"/>
                  </a:lnTo>
                  <a:lnTo>
                    <a:pt x="2163" y="2319"/>
                  </a:lnTo>
                  <a:lnTo>
                    <a:pt x="2222" y="2124"/>
                  </a:lnTo>
                  <a:lnTo>
                    <a:pt x="2261" y="1948"/>
                  </a:lnTo>
                  <a:lnTo>
                    <a:pt x="2261" y="1948"/>
                  </a:lnTo>
                  <a:lnTo>
                    <a:pt x="2416" y="1617"/>
                  </a:lnTo>
                  <a:lnTo>
                    <a:pt x="2494" y="1461"/>
                  </a:lnTo>
                  <a:lnTo>
                    <a:pt x="2592" y="1306"/>
                  </a:lnTo>
                  <a:lnTo>
                    <a:pt x="2592" y="1306"/>
                  </a:lnTo>
                  <a:lnTo>
                    <a:pt x="2709" y="1150"/>
                  </a:lnTo>
                  <a:lnTo>
                    <a:pt x="2826" y="1013"/>
                  </a:lnTo>
                  <a:lnTo>
                    <a:pt x="2962" y="896"/>
                  </a:lnTo>
                  <a:lnTo>
                    <a:pt x="3098" y="779"/>
                  </a:lnTo>
                  <a:lnTo>
                    <a:pt x="3098" y="779"/>
                  </a:lnTo>
                  <a:lnTo>
                    <a:pt x="3254" y="663"/>
                  </a:lnTo>
                  <a:lnTo>
                    <a:pt x="3430" y="585"/>
                  </a:lnTo>
                  <a:lnTo>
                    <a:pt x="3605" y="507"/>
                  </a:lnTo>
                  <a:lnTo>
                    <a:pt x="3780" y="429"/>
                  </a:lnTo>
                  <a:lnTo>
                    <a:pt x="3780" y="429"/>
                  </a:lnTo>
                  <a:lnTo>
                    <a:pt x="4014" y="370"/>
                  </a:lnTo>
                  <a:lnTo>
                    <a:pt x="4248" y="351"/>
                  </a:lnTo>
                  <a:lnTo>
                    <a:pt x="4248" y="351"/>
                  </a:lnTo>
                  <a:lnTo>
                    <a:pt x="3936" y="195"/>
                  </a:lnTo>
                  <a:lnTo>
                    <a:pt x="3624" y="78"/>
                  </a:lnTo>
                  <a:lnTo>
                    <a:pt x="3274" y="20"/>
                  </a:lnTo>
                  <a:lnTo>
                    <a:pt x="3098" y="0"/>
                  </a:lnTo>
                  <a:lnTo>
                    <a:pt x="2923" y="0"/>
                  </a:lnTo>
                  <a:lnTo>
                    <a:pt x="2923" y="0"/>
                  </a:lnTo>
                  <a:lnTo>
                    <a:pt x="2631" y="0"/>
                  </a:ln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9754750" y="563138"/>
              <a:ext cx="107175" cy="148575"/>
            </a:xfrm>
            <a:custGeom>
              <a:avLst/>
              <a:gdLst/>
              <a:ahLst/>
              <a:cxnLst/>
              <a:rect l="l" t="t" r="r" b="b"/>
              <a:pathLst>
                <a:path w="4287" h="5943" extrusionOk="0">
                  <a:moveTo>
                    <a:pt x="2377" y="0"/>
                  </a:moveTo>
                  <a:lnTo>
                    <a:pt x="2143" y="20"/>
                  </a:lnTo>
                  <a:lnTo>
                    <a:pt x="2085" y="39"/>
                  </a:lnTo>
                  <a:lnTo>
                    <a:pt x="2046" y="39"/>
                  </a:lnTo>
                  <a:lnTo>
                    <a:pt x="1890" y="78"/>
                  </a:lnTo>
                  <a:lnTo>
                    <a:pt x="1715" y="137"/>
                  </a:lnTo>
                  <a:lnTo>
                    <a:pt x="1676" y="137"/>
                  </a:lnTo>
                  <a:lnTo>
                    <a:pt x="1656" y="156"/>
                  </a:lnTo>
                  <a:lnTo>
                    <a:pt x="1637" y="156"/>
                  </a:lnTo>
                  <a:lnTo>
                    <a:pt x="1442" y="254"/>
                  </a:lnTo>
                  <a:lnTo>
                    <a:pt x="1423" y="254"/>
                  </a:lnTo>
                  <a:lnTo>
                    <a:pt x="1403" y="273"/>
                  </a:lnTo>
                  <a:lnTo>
                    <a:pt x="1384" y="273"/>
                  </a:lnTo>
                  <a:lnTo>
                    <a:pt x="1364" y="293"/>
                  </a:lnTo>
                  <a:lnTo>
                    <a:pt x="1247" y="371"/>
                  </a:lnTo>
                  <a:lnTo>
                    <a:pt x="1130" y="449"/>
                  </a:lnTo>
                  <a:lnTo>
                    <a:pt x="1091" y="487"/>
                  </a:lnTo>
                  <a:lnTo>
                    <a:pt x="974" y="585"/>
                  </a:lnTo>
                  <a:lnTo>
                    <a:pt x="974" y="604"/>
                  </a:lnTo>
                  <a:lnTo>
                    <a:pt x="877" y="682"/>
                  </a:lnTo>
                  <a:lnTo>
                    <a:pt x="760" y="799"/>
                  </a:lnTo>
                  <a:lnTo>
                    <a:pt x="663" y="916"/>
                  </a:lnTo>
                  <a:lnTo>
                    <a:pt x="663" y="936"/>
                  </a:lnTo>
                  <a:lnTo>
                    <a:pt x="643" y="955"/>
                  </a:lnTo>
                  <a:lnTo>
                    <a:pt x="526" y="1111"/>
                  </a:lnTo>
                  <a:lnTo>
                    <a:pt x="448" y="1267"/>
                  </a:lnTo>
                  <a:lnTo>
                    <a:pt x="292" y="1579"/>
                  </a:lnTo>
                  <a:lnTo>
                    <a:pt x="273" y="1598"/>
                  </a:lnTo>
                  <a:lnTo>
                    <a:pt x="156" y="1910"/>
                  </a:lnTo>
                  <a:lnTo>
                    <a:pt x="156" y="1949"/>
                  </a:lnTo>
                  <a:lnTo>
                    <a:pt x="98" y="2163"/>
                  </a:lnTo>
                  <a:lnTo>
                    <a:pt x="39" y="2455"/>
                  </a:lnTo>
                  <a:lnTo>
                    <a:pt x="20" y="2728"/>
                  </a:lnTo>
                  <a:lnTo>
                    <a:pt x="0" y="2981"/>
                  </a:lnTo>
                  <a:lnTo>
                    <a:pt x="20" y="3235"/>
                  </a:lnTo>
                  <a:lnTo>
                    <a:pt x="39" y="3488"/>
                  </a:lnTo>
                  <a:lnTo>
                    <a:pt x="39" y="3469"/>
                  </a:lnTo>
                  <a:lnTo>
                    <a:pt x="78" y="3702"/>
                  </a:lnTo>
                  <a:lnTo>
                    <a:pt x="137" y="3936"/>
                  </a:lnTo>
                  <a:lnTo>
                    <a:pt x="195" y="4150"/>
                  </a:lnTo>
                  <a:lnTo>
                    <a:pt x="273" y="4365"/>
                  </a:lnTo>
                  <a:lnTo>
                    <a:pt x="273" y="4345"/>
                  </a:lnTo>
                  <a:lnTo>
                    <a:pt x="370" y="4540"/>
                  </a:lnTo>
                  <a:lnTo>
                    <a:pt x="468" y="4715"/>
                  </a:lnTo>
                  <a:lnTo>
                    <a:pt x="663" y="5027"/>
                  </a:lnTo>
                  <a:lnTo>
                    <a:pt x="682" y="5047"/>
                  </a:lnTo>
                  <a:lnTo>
                    <a:pt x="896" y="5300"/>
                  </a:lnTo>
                  <a:lnTo>
                    <a:pt x="1130" y="5495"/>
                  </a:lnTo>
                  <a:lnTo>
                    <a:pt x="1384" y="5670"/>
                  </a:lnTo>
                  <a:lnTo>
                    <a:pt x="1617" y="5787"/>
                  </a:lnTo>
                  <a:lnTo>
                    <a:pt x="1890" y="5885"/>
                  </a:lnTo>
                  <a:lnTo>
                    <a:pt x="2124" y="5923"/>
                  </a:lnTo>
                  <a:lnTo>
                    <a:pt x="2377"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397"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9754750" y="563138"/>
              <a:ext cx="107175" cy="148575"/>
            </a:xfrm>
            <a:custGeom>
              <a:avLst/>
              <a:gdLst/>
              <a:ahLst/>
              <a:cxnLst/>
              <a:rect l="l" t="t" r="r" b="b"/>
              <a:pathLst>
                <a:path w="4287" h="5943" fill="none" extrusionOk="0">
                  <a:moveTo>
                    <a:pt x="2377" y="0"/>
                  </a:moveTo>
                  <a:lnTo>
                    <a:pt x="2377" y="0"/>
                  </a:lnTo>
                  <a:lnTo>
                    <a:pt x="2143" y="20"/>
                  </a:lnTo>
                  <a:lnTo>
                    <a:pt x="2143" y="20"/>
                  </a:lnTo>
                  <a:lnTo>
                    <a:pt x="2085" y="39"/>
                  </a:lnTo>
                  <a:lnTo>
                    <a:pt x="2085" y="39"/>
                  </a:lnTo>
                  <a:lnTo>
                    <a:pt x="2085" y="39"/>
                  </a:lnTo>
                  <a:lnTo>
                    <a:pt x="2085" y="39"/>
                  </a:lnTo>
                  <a:lnTo>
                    <a:pt x="2046" y="39"/>
                  </a:lnTo>
                  <a:lnTo>
                    <a:pt x="2046" y="39"/>
                  </a:lnTo>
                  <a:lnTo>
                    <a:pt x="2046" y="39"/>
                  </a:lnTo>
                  <a:lnTo>
                    <a:pt x="1890" y="78"/>
                  </a:lnTo>
                  <a:lnTo>
                    <a:pt x="1890" y="78"/>
                  </a:lnTo>
                  <a:lnTo>
                    <a:pt x="1715" y="137"/>
                  </a:lnTo>
                  <a:lnTo>
                    <a:pt x="1715" y="137"/>
                  </a:lnTo>
                  <a:lnTo>
                    <a:pt x="1715" y="137"/>
                  </a:lnTo>
                  <a:lnTo>
                    <a:pt x="1695" y="137"/>
                  </a:lnTo>
                  <a:lnTo>
                    <a:pt x="1676" y="137"/>
                  </a:lnTo>
                  <a:lnTo>
                    <a:pt x="1676" y="137"/>
                  </a:lnTo>
                  <a:lnTo>
                    <a:pt x="1656" y="156"/>
                  </a:lnTo>
                  <a:lnTo>
                    <a:pt x="1656" y="156"/>
                  </a:lnTo>
                  <a:lnTo>
                    <a:pt x="1656" y="156"/>
                  </a:lnTo>
                  <a:lnTo>
                    <a:pt x="1617" y="156"/>
                  </a:lnTo>
                  <a:lnTo>
                    <a:pt x="1637" y="156"/>
                  </a:lnTo>
                  <a:lnTo>
                    <a:pt x="1637" y="156"/>
                  </a:lnTo>
                  <a:lnTo>
                    <a:pt x="1637" y="156"/>
                  </a:lnTo>
                  <a:lnTo>
                    <a:pt x="1637" y="156"/>
                  </a:lnTo>
                  <a:lnTo>
                    <a:pt x="1442" y="254"/>
                  </a:lnTo>
                  <a:lnTo>
                    <a:pt x="1423" y="254"/>
                  </a:lnTo>
                  <a:lnTo>
                    <a:pt x="1403" y="273"/>
                  </a:lnTo>
                  <a:lnTo>
                    <a:pt x="1384" y="273"/>
                  </a:lnTo>
                  <a:lnTo>
                    <a:pt x="1384" y="273"/>
                  </a:lnTo>
                  <a:lnTo>
                    <a:pt x="1364" y="293"/>
                  </a:lnTo>
                  <a:lnTo>
                    <a:pt x="1364" y="293"/>
                  </a:lnTo>
                  <a:lnTo>
                    <a:pt x="1247" y="371"/>
                  </a:lnTo>
                  <a:lnTo>
                    <a:pt x="1247" y="371"/>
                  </a:lnTo>
                  <a:lnTo>
                    <a:pt x="1130" y="449"/>
                  </a:lnTo>
                  <a:lnTo>
                    <a:pt x="1130" y="449"/>
                  </a:lnTo>
                  <a:lnTo>
                    <a:pt x="1130" y="449"/>
                  </a:lnTo>
                  <a:lnTo>
                    <a:pt x="1130" y="449"/>
                  </a:lnTo>
                  <a:lnTo>
                    <a:pt x="1130" y="449"/>
                  </a:lnTo>
                  <a:lnTo>
                    <a:pt x="1130" y="449"/>
                  </a:lnTo>
                  <a:lnTo>
                    <a:pt x="1130" y="449"/>
                  </a:lnTo>
                  <a:lnTo>
                    <a:pt x="1091" y="487"/>
                  </a:lnTo>
                  <a:lnTo>
                    <a:pt x="1091" y="487"/>
                  </a:lnTo>
                  <a:lnTo>
                    <a:pt x="974" y="585"/>
                  </a:lnTo>
                  <a:lnTo>
                    <a:pt x="974" y="585"/>
                  </a:lnTo>
                  <a:lnTo>
                    <a:pt x="974" y="604"/>
                  </a:lnTo>
                  <a:lnTo>
                    <a:pt x="974" y="604"/>
                  </a:lnTo>
                  <a:lnTo>
                    <a:pt x="877" y="682"/>
                  </a:lnTo>
                  <a:lnTo>
                    <a:pt x="877" y="682"/>
                  </a:lnTo>
                  <a:lnTo>
                    <a:pt x="760" y="799"/>
                  </a:lnTo>
                  <a:lnTo>
                    <a:pt x="760" y="799"/>
                  </a:lnTo>
                  <a:lnTo>
                    <a:pt x="663" y="916"/>
                  </a:lnTo>
                  <a:lnTo>
                    <a:pt x="663" y="916"/>
                  </a:lnTo>
                  <a:lnTo>
                    <a:pt x="663" y="916"/>
                  </a:lnTo>
                  <a:lnTo>
                    <a:pt x="663" y="916"/>
                  </a:lnTo>
                  <a:lnTo>
                    <a:pt x="663" y="936"/>
                  </a:lnTo>
                  <a:lnTo>
                    <a:pt x="663" y="936"/>
                  </a:lnTo>
                  <a:lnTo>
                    <a:pt x="663" y="936"/>
                  </a:lnTo>
                  <a:lnTo>
                    <a:pt x="663" y="936"/>
                  </a:lnTo>
                  <a:lnTo>
                    <a:pt x="663" y="916"/>
                  </a:lnTo>
                  <a:lnTo>
                    <a:pt x="663" y="916"/>
                  </a:lnTo>
                  <a:lnTo>
                    <a:pt x="663" y="916"/>
                  </a:lnTo>
                  <a:lnTo>
                    <a:pt x="663" y="936"/>
                  </a:lnTo>
                  <a:lnTo>
                    <a:pt x="663" y="936"/>
                  </a:lnTo>
                  <a:lnTo>
                    <a:pt x="663" y="936"/>
                  </a:lnTo>
                  <a:lnTo>
                    <a:pt x="663" y="936"/>
                  </a:lnTo>
                  <a:lnTo>
                    <a:pt x="663" y="936"/>
                  </a:lnTo>
                  <a:lnTo>
                    <a:pt x="663" y="936"/>
                  </a:lnTo>
                  <a:lnTo>
                    <a:pt x="663" y="936"/>
                  </a:lnTo>
                  <a:lnTo>
                    <a:pt x="643" y="955"/>
                  </a:lnTo>
                  <a:lnTo>
                    <a:pt x="643" y="955"/>
                  </a:lnTo>
                  <a:lnTo>
                    <a:pt x="526" y="1111"/>
                  </a:lnTo>
                  <a:lnTo>
                    <a:pt x="526" y="1111"/>
                  </a:lnTo>
                  <a:lnTo>
                    <a:pt x="448" y="1267"/>
                  </a:lnTo>
                  <a:lnTo>
                    <a:pt x="448" y="1267"/>
                  </a:lnTo>
                  <a:lnTo>
                    <a:pt x="292" y="1579"/>
                  </a:lnTo>
                  <a:lnTo>
                    <a:pt x="292" y="1579"/>
                  </a:lnTo>
                  <a:lnTo>
                    <a:pt x="292" y="1579"/>
                  </a:lnTo>
                  <a:lnTo>
                    <a:pt x="292" y="1579"/>
                  </a:lnTo>
                  <a:lnTo>
                    <a:pt x="273" y="1598"/>
                  </a:lnTo>
                  <a:lnTo>
                    <a:pt x="273" y="1598"/>
                  </a:lnTo>
                  <a:lnTo>
                    <a:pt x="273" y="1598"/>
                  </a:lnTo>
                  <a:lnTo>
                    <a:pt x="273" y="1598"/>
                  </a:lnTo>
                  <a:lnTo>
                    <a:pt x="273" y="1598"/>
                  </a:lnTo>
                  <a:lnTo>
                    <a:pt x="156" y="1910"/>
                  </a:lnTo>
                  <a:lnTo>
                    <a:pt x="156" y="1949"/>
                  </a:lnTo>
                  <a:lnTo>
                    <a:pt x="156" y="1949"/>
                  </a:lnTo>
                  <a:lnTo>
                    <a:pt x="98" y="2163"/>
                  </a:lnTo>
                  <a:lnTo>
                    <a:pt x="98" y="2163"/>
                  </a:lnTo>
                  <a:lnTo>
                    <a:pt x="39" y="2455"/>
                  </a:lnTo>
                  <a:lnTo>
                    <a:pt x="39" y="2475"/>
                  </a:lnTo>
                  <a:lnTo>
                    <a:pt x="39" y="2455"/>
                  </a:lnTo>
                  <a:lnTo>
                    <a:pt x="39" y="2455"/>
                  </a:lnTo>
                  <a:lnTo>
                    <a:pt x="39" y="2455"/>
                  </a:lnTo>
                  <a:lnTo>
                    <a:pt x="20" y="2728"/>
                  </a:lnTo>
                  <a:lnTo>
                    <a:pt x="0" y="2981"/>
                  </a:lnTo>
                  <a:lnTo>
                    <a:pt x="0" y="2981"/>
                  </a:lnTo>
                  <a:lnTo>
                    <a:pt x="20" y="3235"/>
                  </a:lnTo>
                  <a:lnTo>
                    <a:pt x="39" y="3488"/>
                  </a:lnTo>
                  <a:lnTo>
                    <a:pt x="39" y="3469"/>
                  </a:lnTo>
                  <a:lnTo>
                    <a:pt x="39" y="3469"/>
                  </a:lnTo>
                  <a:lnTo>
                    <a:pt x="78" y="3702"/>
                  </a:lnTo>
                  <a:lnTo>
                    <a:pt x="137" y="3936"/>
                  </a:lnTo>
                  <a:lnTo>
                    <a:pt x="137" y="3936"/>
                  </a:lnTo>
                  <a:lnTo>
                    <a:pt x="195" y="4150"/>
                  </a:lnTo>
                  <a:lnTo>
                    <a:pt x="273" y="4365"/>
                  </a:lnTo>
                  <a:lnTo>
                    <a:pt x="292" y="4365"/>
                  </a:lnTo>
                  <a:lnTo>
                    <a:pt x="273" y="4365"/>
                  </a:lnTo>
                  <a:lnTo>
                    <a:pt x="273" y="4345"/>
                  </a:lnTo>
                  <a:lnTo>
                    <a:pt x="273" y="4345"/>
                  </a:lnTo>
                  <a:lnTo>
                    <a:pt x="370" y="4540"/>
                  </a:lnTo>
                  <a:lnTo>
                    <a:pt x="468" y="4715"/>
                  </a:lnTo>
                  <a:lnTo>
                    <a:pt x="468" y="4715"/>
                  </a:lnTo>
                  <a:lnTo>
                    <a:pt x="663" y="5027"/>
                  </a:lnTo>
                  <a:lnTo>
                    <a:pt x="663" y="5027"/>
                  </a:lnTo>
                  <a:lnTo>
                    <a:pt x="663" y="5027"/>
                  </a:lnTo>
                  <a:lnTo>
                    <a:pt x="663" y="5027"/>
                  </a:lnTo>
                  <a:lnTo>
                    <a:pt x="682" y="5047"/>
                  </a:lnTo>
                  <a:lnTo>
                    <a:pt x="682" y="5027"/>
                  </a:lnTo>
                  <a:lnTo>
                    <a:pt x="682" y="5047"/>
                  </a:lnTo>
                  <a:lnTo>
                    <a:pt x="682" y="5047"/>
                  </a:lnTo>
                  <a:lnTo>
                    <a:pt x="682" y="5047"/>
                  </a:lnTo>
                  <a:lnTo>
                    <a:pt x="682" y="5047"/>
                  </a:lnTo>
                  <a:lnTo>
                    <a:pt x="682" y="5047"/>
                  </a:lnTo>
                  <a:lnTo>
                    <a:pt x="896" y="5300"/>
                  </a:lnTo>
                  <a:lnTo>
                    <a:pt x="896" y="5300"/>
                  </a:lnTo>
                  <a:lnTo>
                    <a:pt x="1130" y="5495"/>
                  </a:lnTo>
                  <a:lnTo>
                    <a:pt x="1130" y="5495"/>
                  </a:lnTo>
                  <a:lnTo>
                    <a:pt x="1130" y="5495"/>
                  </a:lnTo>
                  <a:lnTo>
                    <a:pt x="1130" y="5495"/>
                  </a:lnTo>
                  <a:lnTo>
                    <a:pt x="1130" y="5495"/>
                  </a:lnTo>
                  <a:lnTo>
                    <a:pt x="1130" y="5495"/>
                  </a:lnTo>
                  <a:lnTo>
                    <a:pt x="1384" y="5670"/>
                  </a:lnTo>
                  <a:lnTo>
                    <a:pt x="1384" y="5670"/>
                  </a:lnTo>
                  <a:lnTo>
                    <a:pt x="1617" y="5787"/>
                  </a:lnTo>
                  <a:lnTo>
                    <a:pt x="1617" y="5787"/>
                  </a:lnTo>
                  <a:lnTo>
                    <a:pt x="1617" y="5787"/>
                  </a:lnTo>
                  <a:lnTo>
                    <a:pt x="1890" y="5885"/>
                  </a:lnTo>
                  <a:lnTo>
                    <a:pt x="1890" y="5885"/>
                  </a:lnTo>
                  <a:lnTo>
                    <a:pt x="2124" y="5923"/>
                  </a:lnTo>
                  <a:lnTo>
                    <a:pt x="2124" y="5923"/>
                  </a:lnTo>
                  <a:lnTo>
                    <a:pt x="2124" y="5923"/>
                  </a:lnTo>
                  <a:lnTo>
                    <a:pt x="2377" y="5943"/>
                  </a:lnTo>
                  <a:lnTo>
                    <a:pt x="2377" y="5943"/>
                  </a:lnTo>
                  <a:lnTo>
                    <a:pt x="2572"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553" y="20"/>
                  </a:lnTo>
                  <a:lnTo>
                    <a:pt x="2397" y="0"/>
                  </a:lnTo>
                  <a:lnTo>
                    <a:pt x="23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9762050" y="67223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9783000" y="70048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733800" y="627913"/>
              <a:ext cx="44350" cy="18550"/>
            </a:xfrm>
            <a:custGeom>
              <a:avLst/>
              <a:gdLst/>
              <a:ahLst/>
              <a:cxnLst/>
              <a:rect l="l" t="t" r="r" b="b"/>
              <a:pathLst>
                <a:path w="1774" h="742" extrusionOk="0">
                  <a:moveTo>
                    <a:pt x="877" y="1"/>
                  </a:moveTo>
                  <a:lnTo>
                    <a:pt x="702" y="20"/>
                  </a:lnTo>
                  <a:lnTo>
                    <a:pt x="546" y="40"/>
                  </a:lnTo>
                  <a:lnTo>
                    <a:pt x="390" y="59"/>
                  </a:lnTo>
                  <a:lnTo>
                    <a:pt x="254" y="118"/>
                  </a:lnTo>
                  <a:lnTo>
                    <a:pt x="156" y="157"/>
                  </a:lnTo>
                  <a:lnTo>
                    <a:pt x="59" y="235"/>
                  </a:lnTo>
                  <a:lnTo>
                    <a:pt x="20" y="293"/>
                  </a:lnTo>
                  <a:lnTo>
                    <a:pt x="0" y="371"/>
                  </a:lnTo>
                  <a:lnTo>
                    <a:pt x="20" y="449"/>
                  </a:lnTo>
                  <a:lnTo>
                    <a:pt x="59" y="507"/>
                  </a:lnTo>
                  <a:lnTo>
                    <a:pt x="156" y="585"/>
                  </a:lnTo>
                  <a:lnTo>
                    <a:pt x="254" y="624"/>
                  </a:lnTo>
                  <a:lnTo>
                    <a:pt x="390" y="683"/>
                  </a:lnTo>
                  <a:lnTo>
                    <a:pt x="546" y="722"/>
                  </a:lnTo>
                  <a:lnTo>
                    <a:pt x="702" y="741"/>
                  </a:lnTo>
                  <a:lnTo>
                    <a:pt x="1072" y="741"/>
                  </a:lnTo>
                  <a:lnTo>
                    <a:pt x="1228" y="722"/>
                  </a:lnTo>
                  <a:lnTo>
                    <a:pt x="1384" y="683"/>
                  </a:lnTo>
                  <a:lnTo>
                    <a:pt x="1520" y="624"/>
                  </a:lnTo>
                  <a:lnTo>
                    <a:pt x="1618" y="585"/>
                  </a:lnTo>
                  <a:lnTo>
                    <a:pt x="1695" y="507"/>
                  </a:lnTo>
                  <a:lnTo>
                    <a:pt x="1754" y="449"/>
                  </a:lnTo>
                  <a:lnTo>
                    <a:pt x="1773" y="371"/>
                  </a:lnTo>
                  <a:lnTo>
                    <a:pt x="1754" y="293"/>
                  </a:lnTo>
                  <a:lnTo>
                    <a:pt x="1695" y="235"/>
                  </a:lnTo>
                  <a:lnTo>
                    <a:pt x="1618" y="157"/>
                  </a:lnTo>
                  <a:lnTo>
                    <a:pt x="1520" y="118"/>
                  </a:lnTo>
                  <a:lnTo>
                    <a:pt x="1384" y="59"/>
                  </a:lnTo>
                  <a:lnTo>
                    <a:pt x="1228" y="40"/>
                  </a:lnTo>
                  <a:lnTo>
                    <a:pt x="1072" y="20"/>
                  </a:lnTo>
                  <a:lnTo>
                    <a:pt x="877"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9733800" y="627913"/>
              <a:ext cx="44350" cy="18550"/>
            </a:xfrm>
            <a:custGeom>
              <a:avLst/>
              <a:gdLst/>
              <a:ahLst/>
              <a:cxnLst/>
              <a:rect l="l" t="t" r="r" b="b"/>
              <a:pathLst>
                <a:path w="1774" h="742" fill="none" extrusionOk="0">
                  <a:moveTo>
                    <a:pt x="0" y="371"/>
                  </a:moveTo>
                  <a:lnTo>
                    <a:pt x="0" y="371"/>
                  </a:lnTo>
                  <a:lnTo>
                    <a:pt x="20" y="449"/>
                  </a:lnTo>
                  <a:lnTo>
                    <a:pt x="59" y="507"/>
                  </a:lnTo>
                  <a:lnTo>
                    <a:pt x="156" y="585"/>
                  </a:lnTo>
                  <a:lnTo>
                    <a:pt x="254" y="624"/>
                  </a:lnTo>
                  <a:lnTo>
                    <a:pt x="390" y="683"/>
                  </a:lnTo>
                  <a:lnTo>
                    <a:pt x="546" y="722"/>
                  </a:lnTo>
                  <a:lnTo>
                    <a:pt x="702" y="741"/>
                  </a:lnTo>
                  <a:lnTo>
                    <a:pt x="877" y="741"/>
                  </a:lnTo>
                  <a:lnTo>
                    <a:pt x="877" y="741"/>
                  </a:lnTo>
                  <a:lnTo>
                    <a:pt x="1072" y="741"/>
                  </a:lnTo>
                  <a:lnTo>
                    <a:pt x="1228" y="722"/>
                  </a:lnTo>
                  <a:lnTo>
                    <a:pt x="1384" y="683"/>
                  </a:lnTo>
                  <a:lnTo>
                    <a:pt x="1520" y="624"/>
                  </a:lnTo>
                  <a:lnTo>
                    <a:pt x="1618" y="585"/>
                  </a:lnTo>
                  <a:lnTo>
                    <a:pt x="1695" y="507"/>
                  </a:lnTo>
                  <a:lnTo>
                    <a:pt x="1754" y="449"/>
                  </a:lnTo>
                  <a:lnTo>
                    <a:pt x="1773" y="371"/>
                  </a:lnTo>
                  <a:lnTo>
                    <a:pt x="1773" y="371"/>
                  </a:lnTo>
                  <a:lnTo>
                    <a:pt x="1754" y="293"/>
                  </a:lnTo>
                  <a:lnTo>
                    <a:pt x="1695" y="235"/>
                  </a:lnTo>
                  <a:lnTo>
                    <a:pt x="1618" y="157"/>
                  </a:lnTo>
                  <a:lnTo>
                    <a:pt x="1520" y="118"/>
                  </a:lnTo>
                  <a:lnTo>
                    <a:pt x="1384" y="59"/>
                  </a:lnTo>
                  <a:lnTo>
                    <a:pt x="1228" y="40"/>
                  </a:lnTo>
                  <a:lnTo>
                    <a:pt x="1072" y="20"/>
                  </a:lnTo>
                  <a:lnTo>
                    <a:pt x="877" y="1"/>
                  </a:lnTo>
                  <a:lnTo>
                    <a:pt x="877" y="1"/>
                  </a:lnTo>
                  <a:lnTo>
                    <a:pt x="702" y="20"/>
                  </a:lnTo>
                  <a:lnTo>
                    <a:pt x="546" y="40"/>
                  </a:lnTo>
                  <a:lnTo>
                    <a:pt x="390" y="59"/>
                  </a:lnTo>
                  <a:lnTo>
                    <a:pt x="254" y="118"/>
                  </a:lnTo>
                  <a:lnTo>
                    <a:pt x="156" y="157"/>
                  </a:lnTo>
                  <a:lnTo>
                    <a:pt x="59" y="235"/>
                  </a:lnTo>
                  <a:lnTo>
                    <a:pt x="20" y="293"/>
                  </a:lnTo>
                  <a:lnTo>
                    <a:pt x="0"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10024600" y="554363"/>
              <a:ext cx="107675" cy="161750"/>
            </a:xfrm>
            <a:custGeom>
              <a:avLst/>
              <a:gdLst/>
              <a:ahLst/>
              <a:cxnLst/>
              <a:rect l="l" t="t" r="r" b="b"/>
              <a:pathLst>
                <a:path w="4307" h="6470" extrusionOk="0">
                  <a:moveTo>
                    <a:pt x="1208" y="1"/>
                  </a:moveTo>
                  <a:lnTo>
                    <a:pt x="1033" y="20"/>
                  </a:lnTo>
                  <a:lnTo>
                    <a:pt x="682" y="79"/>
                  </a:lnTo>
                  <a:lnTo>
                    <a:pt x="370" y="196"/>
                  </a:lnTo>
                  <a:lnTo>
                    <a:pt x="59" y="351"/>
                  </a:lnTo>
                  <a:lnTo>
                    <a:pt x="293" y="390"/>
                  </a:lnTo>
                  <a:lnTo>
                    <a:pt x="526" y="449"/>
                  </a:lnTo>
                  <a:lnTo>
                    <a:pt x="721" y="507"/>
                  </a:lnTo>
                  <a:lnTo>
                    <a:pt x="877" y="585"/>
                  </a:lnTo>
                  <a:lnTo>
                    <a:pt x="1052" y="683"/>
                  </a:lnTo>
                  <a:lnTo>
                    <a:pt x="1208" y="780"/>
                  </a:lnTo>
                  <a:lnTo>
                    <a:pt x="1345" y="897"/>
                  </a:lnTo>
                  <a:lnTo>
                    <a:pt x="1481" y="1014"/>
                  </a:lnTo>
                  <a:lnTo>
                    <a:pt x="1598" y="1150"/>
                  </a:lnTo>
                  <a:lnTo>
                    <a:pt x="1715" y="1306"/>
                  </a:lnTo>
                  <a:lnTo>
                    <a:pt x="1812" y="1462"/>
                  </a:lnTo>
                  <a:lnTo>
                    <a:pt x="1890" y="1618"/>
                  </a:lnTo>
                  <a:lnTo>
                    <a:pt x="2046" y="1949"/>
                  </a:lnTo>
                  <a:lnTo>
                    <a:pt x="2085" y="2144"/>
                  </a:lnTo>
                  <a:lnTo>
                    <a:pt x="2144" y="2319"/>
                  </a:lnTo>
                  <a:lnTo>
                    <a:pt x="2202" y="2689"/>
                  </a:lnTo>
                  <a:lnTo>
                    <a:pt x="2221" y="3079"/>
                  </a:lnTo>
                  <a:lnTo>
                    <a:pt x="2202" y="3469"/>
                  </a:lnTo>
                  <a:lnTo>
                    <a:pt x="2144" y="3839"/>
                  </a:lnTo>
                  <a:lnTo>
                    <a:pt x="2046" y="4209"/>
                  </a:lnTo>
                  <a:lnTo>
                    <a:pt x="1910" y="4579"/>
                  </a:lnTo>
                  <a:lnTo>
                    <a:pt x="1734" y="4911"/>
                  </a:lnTo>
                  <a:lnTo>
                    <a:pt x="1637" y="5066"/>
                  </a:lnTo>
                  <a:lnTo>
                    <a:pt x="1520" y="5222"/>
                  </a:lnTo>
                  <a:lnTo>
                    <a:pt x="1403" y="5359"/>
                  </a:lnTo>
                  <a:lnTo>
                    <a:pt x="1286" y="5495"/>
                  </a:lnTo>
                  <a:lnTo>
                    <a:pt x="1150" y="5612"/>
                  </a:lnTo>
                  <a:lnTo>
                    <a:pt x="994" y="5709"/>
                  </a:lnTo>
                  <a:lnTo>
                    <a:pt x="858" y="5807"/>
                  </a:lnTo>
                  <a:lnTo>
                    <a:pt x="682" y="5904"/>
                  </a:lnTo>
                  <a:lnTo>
                    <a:pt x="526" y="5963"/>
                  </a:lnTo>
                  <a:lnTo>
                    <a:pt x="351" y="6021"/>
                  </a:lnTo>
                  <a:lnTo>
                    <a:pt x="176" y="6060"/>
                  </a:lnTo>
                  <a:lnTo>
                    <a:pt x="0" y="6099"/>
                  </a:lnTo>
                  <a:lnTo>
                    <a:pt x="312" y="6255"/>
                  </a:lnTo>
                  <a:lnTo>
                    <a:pt x="487" y="6333"/>
                  </a:lnTo>
                  <a:lnTo>
                    <a:pt x="663" y="6372"/>
                  </a:lnTo>
                  <a:lnTo>
                    <a:pt x="838" y="6430"/>
                  </a:lnTo>
                  <a:lnTo>
                    <a:pt x="1013" y="6450"/>
                  </a:lnTo>
                  <a:lnTo>
                    <a:pt x="1189" y="6469"/>
                  </a:lnTo>
                  <a:lnTo>
                    <a:pt x="1676" y="6469"/>
                  </a:lnTo>
                  <a:lnTo>
                    <a:pt x="1968" y="6411"/>
                  </a:lnTo>
                  <a:lnTo>
                    <a:pt x="2241" y="6333"/>
                  </a:lnTo>
                  <a:lnTo>
                    <a:pt x="2514" y="6216"/>
                  </a:lnTo>
                  <a:lnTo>
                    <a:pt x="2767" y="6080"/>
                  </a:lnTo>
                  <a:lnTo>
                    <a:pt x="3020" y="5924"/>
                  </a:lnTo>
                  <a:lnTo>
                    <a:pt x="3235" y="5729"/>
                  </a:lnTo>
                  <a:lnTo>
                    <a:pt x="3449" y="5534"/>
                  </a:lnTo>
                  <a:lnTo>
                    <a:pt x="3644" y="5300"/>
                  </a:lnTo>
                  <a:lnTo>
                    <a:pt x="3800" y="5047"/>
                  </a:lnTo>
                  <a:lnTo>
                    <a:pt x="3956" y="4774"/>
                  </a:lnTo>
                  <a:lnTo>
                    <a:pt x="4072" y="4501"/>
                  </a:lnTo>
                  <a:lnTo>
                    <a:pt x="4170" y="4190"/>
                  </a:lnTo>
                  <a:lnTo>
                    <a:pt x="4248" y="3897"/>
                  </a:lnTo>
                  <a:lnTo>
                    <a:pt x="4287" y="3566"/>
                  </a:lnTo>
                  <a:lnTo>
                    <a:pt x="4306" y="3235"/>
                  </a:lnTo>
                  <a:lnTo>
                    <a:pt x="4287" y="2904"/>
                  </a:lnTo>
                  <a:lnTo>
                    <a:pt x="4248" y="2592"/>
                  </a:lnTo>
                  <a:lnTo>
                    <a:pt x="4170" y="2280"/>
                  </a:lnTo>
                  <a:lnTo>
                    <a:pt x="4072" y="1969"/>
                  </a:lnTo>
                  <a:lnTo>
                    <a:pt x="3956" y="1696"/>
                  </a:lnTo>
                  <a:lnTo>
                    <a:pt x="3800" y="1423"/>
                  </a:lnTo>
                  <a:lnTo>
                    <a:pt x="3644" y="1170"/>
                  </a:lnTo>
                  <a:lnTo>
                    <a:pt x="3449" y="936"/>
                  </a:lnTo>
                  <a:lnTo>
                    <a:pt x="3235" y="741"/>
                  </a:lnTo>
                  <a:lnTo>
                    <a:pt x="3020" y="546"/>
                  </a:lnTo>
                  <a:lnTo>
                    <a:pt x="2767" y="390"/>
                  </a:lnTo>
                  <a:lnTo>
                    <a:pt x="2514" y="254"/>
                  </a:lnTo>
                  <a:lnTo>
                    <a:pt x="2241" y="137"/>
                  </a:lnTo>
                  <a:lnTo>
                    <a:pt x="1968" y="59"/>
                  </a:lnTo>
                  <a:lnTo>
                    <a:pt x="1676" y="20"/>
                  </a:lnTo>
                  <a:lnTo>
                    <a:pt x="138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10024600" y="554363"/>
              <a:ext cx="107675" cy="161750"/>
            </a:xfrm>
            <a:custGeom>
              <a:avLst/>
              <a:gdLst/>
              <a:ahLst/>
              <a:cxnLst/>
              <a:rect l="l" t="t" r="r" b="b"/>
              <a:pathLst>
                <a:path w="4307" h="6470" fill="none" extrusionOk="0">
                  <a:moveTo>
                    <a:pt x="4306" y="3235"/>
                  </a:moveTo>
                  <a:lnTo>
                    <a:pt x="4306" y="3235"/>
                  </a:lnTo>
                  <a:lnTo>
                    <a:pt x="4287" y="3566"/>
                  </a:lnTo>
                  <a:lnTo>
                    <a:pt x="4248" y="3897"/>
                  </a:lnTo>
                  <a:lnTo>
                    <a:pt x="4170" y="4190"/>
                  </a:lnTo>
                  <a:lnTo>
                    <a:pt x="4072" y="4501"/>
                  </a:lnTo>
                  <a:lnTo>
                    <a:pt x="3956" y="4774"/>
                  </a:lnTo>
                  <a:lnTo>
                    <a:pt x="3800" y="5047"/>
                  </a:lnTo>
                  <a:lnTo>
                    <a:pt x="3644" y="5300"/>
                  </a:lnTo>
                  <a:lnTo>
                    <a:pt x="3449" y="5534"/>
                  </a:lnTo>
                  <a:lnTo>
                    <a:pt x="3235" y="5729"/>
                  </a:lnTo>
                  <a:lnTo>
                    <a:pt x="3020" y="5924"/>
                  </a:lnTo>
                  <a:lnTo>
                    <a:pt x="2767" y="6080"/>
                  </a:lnTo>
                  <a:lnTo>
                    <a:pt x="2514" y="6216"/>
                  </a:lnTo>
                  <a:lnTo>
                    <a:pt x="2241" y="6333"/>
                  </a:lnTo>
                  <a:lnTo>
                    <a:pt x="1968" y="6411"/>
                  </a:lnTo>
                  <a:lnTo>
                    <a:pt x="1676" y="6469"/>
                  </a:lnTo>
                  <a:lnTo>
                    <a:pt x="1384" y="6469"/>
                  </a:lnTo>
                  <a:lnTo>
                    <a:pt x="1384" y="6469"/>
                  </a:lnTo>
                  <a:lnTo>
                    <a:pt x="1189" y="6469"/>
                  </a:lnTo>
                  <a:lnTo>
                    <a:pt x="1013" y="6450"/>
                  </a:lnTo>
                  <a:lnTo>
                    <a:pt x="838" y="6430"/>
                  </a:lnTo>
                  <a:lnTo>
                    <a:pt x="663" y="6372"/>
                  </a:lnTo>
                  <a:lnTo>
                    <a:pt x="487" y="6333"/>
                  </a:lnTo>
                  <a:lnTo>
                    <a:pt x="312" y="6255"/>
                  </a:lnTo>
                  <a:lnTo>
                    <a:pt x="0" y="6099"/>
                  </a:lnTo>
                  <a:lnTo>
                    <a:pt x="0" y="6099"/>
                  </a:lnTo>
                  <a:lnTo>
                    <a:pt x="176" y="6060"/>
                  </a:lnTo>
                  <a:lnTo>
                    <a:pt x="351" y="6021"/>
                  </a:lnTo>
                  <a:lnTo>
                    <a:pt x="351" y="6021"/>
                  </a:lnTo>
                  <a:lnTo>
                    <a:pt x="526" y="5963"/>
                  </a:lnTo>
                  <a:lnTo>
                    <a:pt x="682" y="5904"/>
                  </a:lnTo>
                  <a:lnTo>
                    <a:pt x="682" y="5904"/>
                  </a:lnTo>
                  <a:lnTo>
                    <a:pt x="858" y="5807"/>
                  </a:lnTo>
                  <a:lnTo>
                    <a:pt x="994" y="5709"/>
                  </a:lnTo>
                  <a:lnTo>
                    <a:pt x="1150" y="5612"/>
                  </a:lnTo>
                  <a:lnTo>
                    <a:pt x="1286" y="5495"/>
                  </a:lnTo>
                  <a:lnTo>
                    <a:pt x="1286" y="5495"/>
                  </a:lnTo>
                  <a:lnTo>
                    <a:pt x="1403" y="5359"/>
                  </a:lnTo>
                  <a:lnTo>
                    <a:pt x="1520" y="5222"/>
                  </a:lnTo>
                  <a:lnTo>
                    <a:pt x="1637" y="5066"/>
                  </a:lnTo>
                  <a:lnTo>
                    <a:pt x="1734" y="4911"/>
                  </a:lnTo>
                  <a:lnTo>
                    <a:pt x="1734" y="4911"/>
                  </a:lnTo>
                  <a:lnTo>
                    <a:pt x="1910" y="4579"/>
                  </a:lnTo>
                  <a:lnTo>
                    <a:pt x="2046" y="4209"/>
                  </a:lnTo>
                  <a:lnTo>
                    <a:pt x="2144" y="3839"/>
                  </a:lnTo>
                  <a:lnTo>
                    <a:pt x="2202" y="3469"/>
                  </a:lnTo>
                  <a:lnTo>
                    <a:pt x="2202" y="3469"/>
                  </a:lnTo>
                  <a:lnTo>
                    <a:pt x="2221" y="3079"/>
                  </a:lnTo>
                  <a:lnTo>
                    <a:pt x="2202" y="2689"/>
                  </a:lnTo>
                  <a:lnTo>
                    <a:pt x="2202" y="2689"/>
                  </a:lnTo>
                  <a:lnTo>
                    <a:pt x="2144" y="2319"/>
                  </a:lnTo>
                  <a:lnTo>
                    <a:pt x="2085" y="2144"/>
                  </a:lnTo>
                  <a:lnTo>
                    <a:pt x="2046" y="1949"/>
                  </a:lnTo>
                  <a:lnTo>
                    <a:pt x="2046" y="1949"/>
                  </a:lnTo>
                  <a:lnTo>
                    <a:pt x="1890" y="1618"/>
                  </a:lnTo>
                  <a:lnTo>
                    <a:pt x="1812" y="1462"/>
                  </a:lnTo>
                  <a:lnTo>
                    <a:pt x="1715" y="1306"/>
                  </a:lnTo>
                  <a:lnTo>
                    <a:pt x="1715" y="1306"/>
                  </a:lnTo>
                  <a:lnTo>
                    <a:pt x="1598" y="1150"/>
                  </a:lnTo>
                  <a:lnTo>
                    <a:pt x="1481" y="1014"/>
                  </a:lnTo>
                  <a:lnTo>
                    <a:pt x="1345" y="897"/>
                  </a:lnTo>
                  <a:lnTo>
                    <a:pt x="1208" y="780"/>
                  </a:lnTo>
                  <a:lnTo>
                    <a:pt x="1208" y="780"/>
                  </a:lnTo>
                  <a:lnTo>
                    <a:pt x="1052" y="683"/>
                  </a:lnTo>
                  <a:lnTo>
                    <a:pt x="877" y="585"/>
                  </a:lnTo>
                  <a:lnTo>
                    <a:pt x="721" y="507"/>
                  </a:lnTo>
                  <a:lnTo>
                    <a:pt x="526" y="449"/>
                  </a:lnTo>
                  <a:lnTo>
                    <a:pt x="526" y="449"/>
                  </a:lnTo>
                  <a:lnTo>
                    <a:pt x="293" y="390"/>
                  </a:lnTo>
                  <a:lnTo>
                    <a:pt x="59" y="351"/>
                  </a:lnTo>
                  <a:lnTo>
                    <a:pt x="59" y="351"/>
                  </a:lnTo>
                  <a:lnTo>
                    <a:pt x="370" y="196"/>
                  </a:lnTo>
                  <a:lnTo>
                    <a:pt x="682" y="79"/>
                  </a:lnTo>
                  <a:lnTo>
                    <a:pt x="1033" y="20"/>
                  </a:lnTo>
                  <a:lnTo>
                    <a:pt x="1208" y="1"/>
                  </a:lnTo>
                  <a:lnTo>
                    <a:pt x="1384" y="1"/>
                  </a:lnTo>
                  <a:lnTo>
                    <a:pt x="1384" y="1"/>
                  </a:lnTo>
                  <a:lnTo>
                    <a:pt x="1676" y="20"/>
                  </a:lnTo>
                  <a:lnTo>
                    <a:pt x="1968" y="59"/>
                  </a:lnTo>
                  <a:lnTo>
                    <a:pt x="2241" y="137"/>
                  </a:lnTo>
                  <a:lnTo>
                    <a:pt x="2514" y="254"/>
                  </a:lnTo>
                  <a:lnTo>
                    <a:pt x="2767" y="390"/>
                  </a:lnTo>
                  <a:lnTo>
                    <a:pt x="3020" y="546"/>
                  </a:lnTo>
                  <a:lnTo>
                    <a:pt x="3235" y="741"/>
                  </a:lnTo>
                  <a:lnTo>
                    <a:pt x="3449" y="936"/>
                  </a:lnTo>
                  <a:lnTo>
                    <a:pt x="3644" y="1170"/>
                  </a:lnTo>
                  <a:lnTo>
                    <a:pt x="3800" y="1423"/>
                  </a:lnTo>
                  <a:lnTo>
                    <a:pt x="3956" y="1696"/>
                  </a:lnTo>
                  <a:lnTo>
                    <a:pt x="4072" y="1969"/>
                  </a:lnTo>
                  <a:lnTo>
                    <a:pt x="4170" y="2280"/>
                  </a:lnTo>
                  <a:lnTo>
                    <a:pt x="4248" y="2592"/>
                  </a:lnTo>
                  <a:lnTo>
                    <a:pt x="4287" y="2904"/>
                  </a:lnTo>
                  <a:lnTo>
                    <a:pt x="4306" y="3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9986125" y="561188"/>
              <a:ext cx="107175" cy="148100"/>
            </a:xfrm>
            <a:custGeom>
              <a:avLst/>
              <a:gdLst/>
              <a:ahLst/>
              <a:cxnLst/>
              <a:rect l="l" t="t" r="r" b="b"/>
              <a:pathLst>
                <a:path w="4287" h="5924" extrusionOk="0">
                  <a:moveTo>
                    <a:pt x="1734" y="0"/>
                  </a:moveTo>
                  <a:lnTo>
                    <a:pt x="1539" y="98"/>
                  </a:lnTo>
                  <a:lnTo>
                    <a:pt x="1364" y="215"/>
                  </a:lnTo>
                  <a:lnTo>
                    <a:pt x="1189" y="351"/>
                  </a:lnTo>
                  <a:lnTo>
                    <a:pt x="1033" y="488"/>
                  </a:lnTo>
                  <a:lnTo>
                    <a:pt x="877" y="643"/>
                  </a:lnTo>
                  <a:lnTo>
                    <a:pt x="740" y="819"/>
                  </a:lnTo>
                  <a:lnTo>
                    <a:pt x="604" y="994"/>
                  </a:lnTo>
                  <a:lnTo>
                    <a:pt x="487" y="1169"/>
                  </a:lnTo>
                  <a:lnTo>
                    <a:pt x="370" y="1364"/>
                  </a:lnTo>
                  <a:lnTo>
                    <a:pt x="273" y="1579"/>
                  </a:lnTo>
                  <a:lnTo>
                    <a:pt x="195" y="1793"/>
                  </a:lnTo>
                  <a:lnTo>
                    <a:pt x="117" y="2007"/>
                  </a:lnTo>
                  <a:lnTo>
                    <a:pt x="59" y="2241"/>
                  </a:lnTo>
                  <a:lnTo>
                    <a:pt x="20" y="2475"/>
                  </a:lnTo>
                  <a:lnTo>
                    <a:pt x="0" y="2709"/>
                  </a:lnTo>
                  <a:lnTo>
                    <a:pt x="0" y="2962"/>
                  </a:lnTo>
                  <a:lnTo>
                    <a:pt x="0" y="3215"/>
                  </a:lnTo>
                  <a:lnTo>
                    <a:pt x="20" y="3449"/>
                  </a:lnTo>
                  <a:lnTo>
                    <a:pt x="59" y="3683"/>
                  </a:lnTo>
                  <a:lnTo>
                    <a:pt x="117" y="3917"/>
                  </a:lnTo>
                  <a:lnTo>
                    <a:pt x="195" y="4131"/>
                  </a:lnTo>
                  <a:lnTo>
                    <a:pt x="273" y="4345"/>
                  </a:lnTo>
                  <a:lnTo>
                    <a:pt x="370" y="4540"/>
                  </a:lnTo>
                  <a:lnTo>
                    <a:pt x="468" y="4735"/>
                  </a:lnTo>
                  <a:lnTo>
                    <a:pt x="585" y="4930"/>
                  </a:lnTo>
                  <a:lnTo>
                    <a:pt x="721" y="5105"/>
                  </a:lnTo>
                  <a:lnTo>
                    <a:pt x="877" y="5281"/>
                  </a:lnTo>
                  <a:lnTo>
                    <a:pt x="1013" y="5436"/>
                  </a:lnTo>
                  <a:lnTo>
                    <a:pt x="1189" y="5573"/>
                  </a:lnTo>
                  <a:lnTo>
                    <a:pt x="1344" y="5709"/>
                  </a:lnTo>
                  <a:lnTo>
                    <a:pt x="1539" y="5826"/>
                  </a:lnTo>
                  <a:lnTo>
                    <a:pt x="1715" y="5924"/>
                  </a:lnTo>
                  <a:lnTo>
                    <a:pt x="1909" y="5924"/>
                  </a:lnTo>
                  <a:lnTo>
                    <a:pt x="2163" y="5904"/>
                  </a:lnTo>
                  <a:lnTo>
                    <a:pt x="2397" y="5865"/>
                  </a:lnTo>
                  <a:lnTo>
                    <a:pt x="2669" y="5768"/>
                  </a:lnTo>
                  <a:lnTo>
                    <a:pt x="2903" y="5651"/>
                  </a:lnTo>
                  <a:lnTo>
                    <a:pt x="3156" y="5475"/>
                  </a:lnTo>
                  <a:lnTo>
                    <a:pt x="3390" y="5281"/>
                  </a:lnTo>
                  <a:lnTo>
                    <a:pt x="3605" y="5027"/>
                  </a:lnTo>
                  <a:lnTo>
                    <a:pt x="3624" y="5008"/>
                  </a:lnTo>
                  <a:lnTo>
                    <a:pt x="3819" y="4716"/>
                  </a:lnTo>
                  <a:lnTo>
                    <a:pt x="3916" y="4521"/>
                  </a:lnTo>
                  <a:lnTo>
                    <a:pt x="4014" y="4345"/>
                  </a:lnTo>
                  <a:lnTo>
                    <a:pt x="4092" y="4131"/>
                  </a:lnTo>
                  <a:lnTo>
                    <a:pt x="4150" y="3917"/>
                  </a:lnTo>
                  <a:lnTo>
                    <a:pt x="4209" y="3683"/>
                  </a:lnTo>
                  <a:lnTo>
                    <a:pt x="4248" y="3449"/>
                  </a:lnTo>
                  <a:lnTo>
                    <a:pt x="4248" y="3469"/>
                  </a:lnTo>
                  <a:lnTo>
                    <a:pt x="4267" y="3215"/>
                  </a:lnTo>
                  <a:lnTo>
                    <a:pt x="4287" y="2962"/>
                  </a:lnTo>
                  <a:lnTo>
                    <a:pt x="4267" y="2709"/>
                  </a:lnTo>
                  <a:lnTo>
                    <a:pt x="4248" y="2436"/>
                  </a:lnTo>
                  <a:lnTo>
                    <a:pt x="4248" y="2455"/>
                  </a:lnTo>
                  <a:lnTo>
                    <a:pt x="4189" y="2144"/>
                  </a:lnTo>
                  <a:lnTo>
                    <a:pt x="4131" y="1949"/>
                  </a:lnTo>
                  <a:lnTo>
                    <a:pt x="4131" y="1910"/>
                  </a:lnTo>
                  <a:lnTo>
                    <a:pt x="4014" y="1579"/>
                  </a:lnTo>
                  <a:lnTo>
                    <a:pt x="3994" y="1559"/>
                  </a:lnTo>
                  <a:lnTo>
                    <a:pt x="3838" y="1247"/>
                  </a:lnTo>
                  <a:lnTo>
                    <a:pt x="3760" y="1092"/>
                  </a:lnTo>
                  <a:lnTo>
                    <a:pt x="3644" y="936"/>
                  </a:lnTo>
                  <a:lnTo>
                    <a:pt x="3624" y="916"/>
                  </a:lnTo>
                  <a:lnTo>
                    <a:pt x="3527" y="799"/>
                  </a:lnTo>
                  <a:lnTo>
                    <a:pt x="3410" y="663"/>
                  </a:lnTo>
                  <a:lnTo>
                    <a:pt x="3312" y="585"/>
                  </a:lnTo>
                  <a:lnTo>
                    <a:pt x="3312" y="565"/>
                  </a:lnTo>
                  <a:lnTo>
                    <a:pt x="3195" y="468"/>
                  </a:lnTo>
                  <a:lnTo>
                    <a:pt x="3156" y="429"/>
                  </a:lnTo>
                  <a:lnTo>
                    <a:pt x="3040" y="351"/>
                  </a:lnTo>
                  <a:lnTo>
                    <a:pt x="2923" y="293"/>
                  </a:lnTo>
                  <a:lnTo>
                    <a:pt x="2903" y="273"/>
                  </a:lnTo>
                  <a:lnTo>
                    <a:pt x="2884" y="254"/>
                  </a:lnTo>
                  <a:lnTo>
                    <a:pt x="2864" y="254"/>
                  </a:lnTo>
                  <a:lnTo>
                    <a:pt x="2845" y="234"/>
                  </a:lnTo>
                  <a:lnTo>
                    <a:pt x="2650" y="137"/>
                  </a:lnTo>
                  <a:lnTo>
                    <a:pt x="2669" y="156"/>
                  </a:lnTo>
                  <a:lnTo>
                    <a:pt x="2630" y="137"/>
                  </a:lnTo>
                  <a:lnTo>
                    <a:pt x="2611" y="117"/>
                  </a:lnTo>
                  <a:lnTo>
                    <a:pt x="2572" y="117"/>
                  </a:lnTo>
                  <a:lnTo>
                    <a:pt x="2397" y="59"/>
                  </a:lnTo>
                  <a:lnTo>
                    <a:pt x="2241" y="20"/>
                  </a:lnTo>
                  <a:lnTo>
                    <a:pt x="2202" y="20"/>
                  </a:lnTo>
                  <a:lnTo>
                    <a:pt x="2143"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9986125" y="561188"/>
              <a:ext cx="107175" cy="148100"/>
            </a:xfrm>
            <a:custGeom>
              <a:avLst/>
              <a:gdLst/>
              <a:ahLst/>
              <a:cxnLst/>
              <a:rect l="l" t="t" r="r" b="b"/>
              <a:pathLst>
                <a:path w="4287" h="5924" fill="none" extrusionOk="0">
                  <a:moveTo>
                    <a:pt x="1909" y="0"/>
                  </a:moveTo>
                  <a:lnTo>
                    <a:pt x="1909" y="0"/>
                  </a:lnTo>
                  <a:lnTo>
                    <a:pt x="2143" y="0"/>
                  </a:lnTo>
                  <a:lnTo>
                    <a:pt x="2143" y="0"/>
                  </a:lnTo>
                  <a:lnTo>
                    <a:pt x="2202" y="20"/>
                  </a:lnTo>
                  <a:lnTo>
                    <a:pt x="2202" y="20"/>
                  </a:lnTo>
                  <a:lnTo>
                    <a:pt x="2202" y="20"/>
                  </a:lnTo>
                  <a:lnTo>
                    <a:pt x="2202" y="20"/>
                  </a:lnTo>
                  <a:lnTo>
                    <a:pt x="2241" y="20"/>
                  </a:lnTo>
                  <a:lnTo>
                    <a:pt x="2241" y="20"/>
                  </a:lnTo>
                  <a:lnTo>
                    <a:pt x="2241" y="20"/>
                  </a:lnTo>
                  <a:lnTo>
                    <a:pt x="2397" y="59"/>
                  </a:lnTo>
                  <a:lnTo>
                    <a:pt x="2397" y="59"/>
                  </a:lnTo>
                  <a:lnTo>
                    <a:pt x="2572" y="117"/>
                  </a:lnTo>
                  <a:lnTo>
                    <a:pt x="2572" y="117"/>
                  </a:lnTo>
                  <a:lnTo>
                    <a:pt x="2572" y="117"/>
                  </a:lnTo>
                  <a:lnTo>
                    <a:pt x="2591" y="117"/>
                  </a:lnTo>
                  <a:lnTo>
                    <a:pt x="2611" y="117"/>
                  </a:lnTo>
                  <a:lnTo>
                    <a:pt x="2611" y="117"/>
                  </a:lnTo>
                  <a:lnTo>
                    <a:pt x="2630" y="137"/>
                  </a:lnTo>
                  <a:lnTo>
                    <a:pt x="2630" y="137"/>
                  </a:lnTo>
                  <a:lnTo>
                    <a:pt x="2630" y="137"/>
                  </a:lnTo>
                  <a:lnTo>
                    <a:pt x="2669" y="156"/>
                  </a:lnTo>
                  <a:lnTo>
                    <a:pt x="2650" y="137"/>
                  </a:lnTo>
                  <a:lnTo>
                    <a:pt x="2650" y="137"/>
                  </a:lnTo>
                  <a:lnTo>
                    <a:pt x="2650" y="137"/>
                  </a:lnTo>
                  <a:lnTo>
                    <a:pt x="2650" y="137"/>
                  </a:lnTo>
                  <a:lnTo>
                    <a:pt x="2845" y="234"/>
                  </a:lnTo>
                  <a:lnTo>
                    <a:pt x="2864" y="254"/>
                  </a:lnTo>
                  <a:lnTo>
                    <a:pt x="2884" y="254"/>
                  </a:lnTo>
                  <a:lnTo>
                    <a:pt x="2903" y="273"/>
                  </a:lnTo>
                  <a:lnTo>
                    <a:pt x="2903" y="273"/>
                  </a:lnTo>
                  <a:lnTo>
                    <a:pt x="2923" y="293"/>
                  </a:lnTo>
                  <a:lnTo>
                    <a:pt x="2923" y="293"/>
                  </a:lnTo>
                  <a:lnTo>
                    <a:pt x="3040" y="351"/>
                  </a:lnTo>
                  <a:lnTo>
                    <a:pt x="3040" y="351"/>
                  </a:lnTo>
                  <a:lnTo>
                    <a:pt x="3156" y="429"/>
                  </a:lnTo>
                  <a:lnTo>
                    <a:pt x="3156" y="429"/>
                  </a:lnTo>
                  <a:lnTo>
                    <a:pt x="3156" y="429"/>
                  </a:lnTo>
                  <a:lnTo>
                    <a:pt x="3156" y="429"/>
                  </a:lnTo>
                  <a:lnTo>
                    <a:pt x="3156" y="429"/>
                  </a:lnTo>
                  <a:lnTo>
                    <a:pt x="3156" y="429"/>
                  </a:lnTo>
                  <a:lnTo>
                    <a:pt x="3156" y="429"/>
                  </a:lnTo>
                  <a:lnTo>
                    <a:pt x="3195" y="468"/>
                  </a:lnTo>
                  <a:lnTo>
                    <a:pt x="3195" y="468"/>
                  </a:lnTo>
                  <a:lnTo>
                    <a:pt x="3312" y="565"/>
                  </a:lnTo>
                  <a:lnTo>
                    <a:pt x="3312" y="565"/>
                  </a:lnTo>
                  <a:lnTo>
                    <a:pt x="3312" y="585"/>
                  </a:lnTo>
                  <a:lnTo>
                    <a:pt x="3312" y="585"/>
                  </a:lnTo>
                  <a:lnTo>
                    <a:pt x="3410" y="663"/>
                  </a:lnTo>
                  <a:lnTo>
                    <a:pt x="3410" y="663"/>
                  </a:lnTo>
                  <a:lnTo>
                    <a:pt x="3527" y="799"/>
                  </a:lnTo>
                  <a:lnTo>
                    <a:pt x="3527" y="799"/>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44" y="936"/>
                  </a:lnTo>
                  <a:lnTo>
                    <a:pt x="3644" y="936"/>
                  </a:lnTo>
                  <a:lnTo>
                    <a:pt x="3760" y="1092"/>
                  </a:lnTo>
                  <a:lnTo>
                    <a:pt x="3760" y="1092"/>
                  </a:lnTo>
                  <a:lnTo>
                    <a:pt x="3838" y="1247"/>
                  </a:lnTo>
                  <a:lnTo>
                    <a:pt x="3838" y="1247"/>
                  </a:lnTo>
                  <a:lnTo>
                    <a:pt x="3994" y="1559"/>
                  </a:lnTo>
                  <a:lnTo>
                    <a:pt x="3994" y="1559"/>
                  </a:lnTo>
                  <a:lnTo>
                    <a:pt x="3994" y="1559"/>
                  </a:lnTo>
                  <a:lnTo>
                    <a:pt x="3994" y="1559"/>
                  </a:lnTo>
                  <a:lnTo>
                    <a:pt x="4014" y="1579"/>
                  </a:lnTo>
                  <a:lnTo>
                    <a:pt x="4014" y="1598"/>
                  </a:lnTo>
                  <a:lnTo>
                    <a:pt x="4014" y="1579"/>
                  </a:lnTo>
                  <a:lnTo>
                    <a:pt x="4014" y="1579"/>
                  </a:lnTo>
                  <a:lnTo>
                    <a:pt x="4014" y="1579"/>
                  </a:lnTo>
                  <a:lnTo>
                    <a:pt x="4131" y="1910"/>
                  </a:lnTo>
                  <a:lnTo>
                    <a:pt x="4131" y="1949"/>
                  </a:lnTo>
                  <a:lnTo>
                    <a:pt x="4131" y="1949"/>
                  </a:lnTo>
                  <a:lnTo>
                    <a:pt x="4189" y="2144"/>
                  </a:lnTo>
                  <a:lnTo>
                    <a:pt x="4189" y="2144"/>
                  </a:lnTo>
                  <a:lnTo>
                    <a:pt x="4248" y="2455"/>
                  </a:lnTo>
                  <a:lnTo>
                    <a:pt x="4248" y="2455"/>
                  </a:lnTo>
                  <a:lnTo>
                    <a:pt x="4248" y="2455"/>
                  </a:lnTo>
                  <a:lnTo>
                    <a:pt x="4248" y="2436"/>
                  </a:lnTo>
                  <a:lnTo>
                    <a:pt x="4248" y="2436"/>
                  </a:lnTo>
                  <a:lnTo>
                    <a:pt x="4267" y="2709"/>
                  </a:lnTo>
                  <a:lnTo>
                    <a:pt x="4287" y="2962"/>
                  </a:lnTo>
                  <a:lnTo>
                    <a:pt x="4287" y="2962"/>
                  </a:lnTo>
                  <a:lnTo>
                    <a:pt x="4267" y="3215"/>
                  </a:lnTo>
                  <a:lnTo>
                    <a:pt x="4248" y="3469"/>
                  </a:lnTo>
                  <a:lnTo>
                    <a:pt x="4248" y="3449"/>
                  </a:lnTo>
                  <a:lnTo>
                    <a:pt x="4248" y="3449"/>
                  </a:lnTo>
                  <a:lnTo>
                    <a:pt x="4209" y="3683"/>
                  </a:lnTo>
                  <a:lnTo>
                    <a:pt x="4150" y="3917"/>
                  </a:lnTo>
                  <a:lnTo>
                    <a:pt x="4150" y="3917"/>
                  </a:lnTo>
                  <a:lnTo>
                    <a:pt x="4092" y="4131"/>
                  </a:lnTo>
                  <a:lnTo>
                    <a:pt x="4014" y="4345"/>
                  </a:lnTo>
                  <a:lnTo>
                    <a:pt x="4014" y="4345"/>
                  </a:lnTo>
                  <a:lnTo>
                    <a:pt x="4014" y="4345"/>
                  </a:lnTo>
                  <a:lnTo>
                    <a:pt x="4014" y="4345"/>
                  </a:lnTo>
                  <a:lnTo>
                    <a:pt x="4014" y="4345"/>
                  </a:lnTo>
                  <a:lnTo>
                    <a:pt x="3916" y="4521"/>
                  </a:lnTo>
                  <a:lnTo>
                    <a:pt x="3819" y="4716"/>
                  </a:lnTo>
                  <a:lnTo>
                    <a:pt x="3819" y="4716"/>
                  </a:lnTo>
                  <a:lnTo>
                    <a:pt x="3624" y="5008"/>
                  </a:lnTo>
                  <a:lnTo>
                    <a:pt x="3624" y="5008"/>
                  </a:lnTo>
                  <a:lnTo>
                    <a:pt x="3624" y="5008"/>
                  </a:lnTo>
                  <a:lnTo>
                    <a:pt x="3624" y="5008"/>
                  </a:lnTo>
                  <a:lnTo>
                    <a:pt x="3605" y="5027"/>
                  </a:lnTo>
                  <a:lnTo>
                    <a:pt x="3605" y="5027"/>
                  </a:lnTo>
                  <a:lnTo>
                    <a:pt x="3605" y="5027"/>
                  </a:lnTo>
                  <a:lnTo>
                    <a:pt x="3605" y="5027"/>
                  </a:lnTo>
                  <a:lnTo>
                    <a:pt x="3605" y="5027"/>
                  </a:lnTo>
                  <a:lnTo>
                    <a:pt x="3605" y="5027"/>
                  </a:lnTo>
                  <a:lnTo>
                    <a:pt x="3605" y="5027"/>
                  </a:lnTo>
                  <a:lnTo>
                    <a:pt x="3390" y="5281"/>
                  </a:lnTo>
                  <a:lnTo>
                    <a:pt x="3390" y="5281"/>
                  </a:lnTo>
                  <a:lnTo>
                    <a:pt x="3156" y="5475"/>
                  </a:lnTo>
                  <a:lnTo>
                    <a:pt x="3156" y="5475"/>
                  </a:lnTo>
                  <a:lnTo>
                    <a:pt x="3156" y="5475"/>
                  </a:lnTo>
                  <a:lnTo>
                    <a:pt x="3156" y="5475"/>
                  </a:lnTo>
                  <a:lnTo>
                    <a:pt x="3156" y="5475"/>
                  </a:lnTo>
                  <a:lnTo>
                    <a:pt x="3156" y="5475"/>
                  </a:lnTo>
                  <a:lnTo>
                    <a:pt x="2903" y="5651"/>
                  </a:lnTo>
                  <a:lnTo>
                    <a:pt x="2903" y="5651"/>
                  </a:lnTo>
                  <a:lnTo>
                    <a:pt x="2669" y="5768"/>
                  </a:lnTo>
                  <a:lnTo>
                    <a:pt x="2669" y="5768"/>
                  </a:lnTo>
                  <a:lnTo>
                    <a:pt x="2669" y="5768"/>
                  </a:lnTo>
                  <a:lnTo>
                    <a:pt x="2397" y="5865"/>
                  </a:lnTo>
                  <a:lnTo>
                    <a:pt x="2397" y="5865"/>
                  </a:lnTo>
                  <a:lnTo>
                    <a:pt x="2163" y="5904"/>
                  </a:lnTo>
                  <a:lnTo>
                    <a:pt x="2163" y="5904"/>
                  </a:lnTo>
                  <a:lnTo>
                    <a:pt x="2163" y="5904"/>
                  </a:lnTo>
                  <a:lnTo>
                    <a:pt x="1909" y="5924"/>
                  </a:lnTo>
                  <a:lnTo>
                    <a:pt x="1909" y="5924"/>
                  </a:lnTo>
                  <a:lnTo>
                    <a:pt x="1715" y="5924"/>
                  </a:lnTo>
                  <a:lnTo>
                    <a:pt x="1715" y="5924"/>
                  </a:lnTo>
                  <a:lnTo>
                    <a:pt x="1539" y="5826"/>
                  </a:lnTo>
                  <a:lnTo>
                    <a:pt x="1344" y="5709"/>
                  </a:lnTo>
                  <a:lnTo>
                    <a:pt x="1189" y="5573"/>
                  </a:lnTo>
                  <a:lnTo>
                    <a:pt x="1013" y="5436"/>
                  </a:lnTo>
                  <a:lnTo>
                    <a:pt x="877" y="5281"/>
                  </a:lnTo>
                  <a:lnTo>
                    <a:pt x="721" y="5105"/>
                  </a:lnTo>
                  <a:lnTo>
                    <a:pt x="585" y="4930"/>
                  </a:lnTo>
                  <a:lnTo>
                    <a:pt x="468" y="4735"/>
                  </a:lnTo>
                  <a:lnTo>
                    <a:pt x="370" y="4540"/>
                  </a:lnTo>
                  <a:lnTo>
                    <a:pt x="273" y="4345"/>
                  </a:lnTo>
                  <a:lnTo>
                    <a:pt x="195" y="4131"/>
                  </a:lnTo>
                  <a:lnTo>
                    <a:pt x="117" y="3917"/>
                  </a:lnTo>
                  <a:lnTo>
                    <a:pt x="59" y="3683"/>
                  </a:lnTo>
                  <a:lnTo>
                    <a:pt x="20" y="3449"/>
                  </a:lnTo>
                  <a:lnTo>
                    <a:pt x="0" y="3215"/>
                  </a:lnTo>
                  <a:lnTo>
                    <a:pt x="0" y="2962"/>
                  </a:lnTo>
                  <a:lnTo>
                    <a:pt x="0" y="2962"/>
                  </a:lnTo>
                  <a:lnTo>
                    <a:pt x="0" y="2709"/>
                  </a:lnTo>
                  <a:lnTo>
                    <a:pt x="20" y="2475"/>
                  </a:lnTo>
                  <a:lnTo>
                    <a:pt x="59" y="2241"/>
                  </a:lnTo>
                  <a:lnTo>
                    <a:pt x="117" y="2007"/>
                  </a:lnTo>
                  <a:lnTo>
                    <a:pt x="195" y="1793"/>
                  </a:lnTo>
                  <a:lnTo>
                    <a:pt x="273" y="1579"/>
                  </a:lnTo>
                  <a:lnTo>
                    <a:pt x="370" y="1364"/>
                  </a:lnTo>
                  <a:lnTo>
                    <a:pt x="487" y="1169"/>
                  </a:lnTo>
                  <a:lnTo>
                    <a:pt x="604" y="994"/>
                  </a:lnTo>
                  <a:lnTo>
                    <a:pt x="740" y="819"/>
                  </a:lnTo>
                  <a:lnTo>
                    <a:pt x="877" y="643"/>
                  </a:lnTo>
                  <a:lnTo>
                    <a:pt x="1033" y="488"/>
                  </a:lnTo>
                  <a:lnTo>
                    <a:pt x="1189" y="351"/>
                  </a:lnTo>
                  <a:lnTo>
                    <a:pt x="1364" y="215"/>
                  </a:lnTo>
                  <a:lnTo>
                    <a:pt x="1539" y="98"/>
                  </a:lnTo>
                  <a:lnTo>
                    <a:pt x="1734" y="0"/>
                  </a:lnTo>
                  <a:lnTo>
                    <a:pt x="1734" y="0"/>
                  </a:lnTo>
                  <a:lnTo>
                    <a:pt x="1890" y="0"/>
                  </a:lnTo>
                  <a:lnTo>
                    <a:pt x="19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10085975" y="669813"/>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10065025" y="698063"/>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10069900" y="625488"/>
              <a:ext cx="44350" cy="18525"/>
            </a:xfrm>
            <a:custGeom>
              <a:avLst/>
              <a:gdLst/>
              <a:ahLst/>
              <a:cxnLst/>
              <a:rect l="l" t="t" r="r" b="b"/>
              <a:pathLst>
                <a:path w="1774" h="741" extrusionOk="0">
                  <a:moveTo>
                    <a:pt x="897" y="0"/>
                  </a:moveTo>
                  <a:lnTo>
                    <a:pt x="702" y="20"/>
                  </a:lnTo>
                  <a:lnTo>
                    <a:pt x="546" y="39"/>
                  </a:lnTo>
                  <a:lnTo>
                    <a:pt x="390" y="78"/>
                  </a:lnTo>
                  <a:lnTo>
                    <a:pt x="254" y="117"/>
                  </a:lnTo>
                  <a:lnTo>
                    <a:pt x="156" y="176"/>
                  </a:lnTo>
                  <a:lnTo>
                    <a:pt x="78" y="234"/>
                  </a:lnTo>
                  <a:lnTo>
                    <a:pt x="20" y="293"/>
                  </a:lnTo>
                  <a:lnTo>
                    <a:pt x="0" y="371"/>
                  </a:lnTo>
                  <a:lnTo>
                    <a:pt x="20" y="448"/>
                  </a:lnTo>
                  <a:lnTo>
                    <a:pt x="78" y="526"/>
                  </a:lnTo>
                  <a:lnTo>
                    <a:pt x="156" y="585"/>
                  </a:lnTo>
                  <a:lnTo>
                    <a:pt x="254" y="643"/>
                  </a:lnTo>
                  <a:lnTo>
                    <a:pt x="390" y="682"/>
                  </a:lnTo>
                  <a:lnTo>
                    <a:pt x="546" y="721"/>
                  </a:lnTo>
                  <a:lnTo>
                    <a:pt x="702" y="741"/>
                  </a:lnTo>
                  <a:lnTo>
                    <a:pt x="1072" y="741"/>
                  </a:lnTo>
                  <a:lnTo>
                    <a:pt x="1228" y="721"/>
                  </a:lnTo>
                  <a:lnTo>
                    <a:pt x="1384" y="682"/>
                  </a:lnTo>
                  <a:lnTo>
                    <a:pt x="1520" y="643"/>
                  </a:lnTo>
                  <a:lnTo>
                    <a:pt x="1617" y="585"/>
                  </a:lnTo>
                  <a:lnTo>
                    <a:pt x="1715" y="526"/>
                  </a:lnTo>
                  <a:lnTo>
                    <a:pt x="1754" y="448"/>
                  </a:lnTo>
                  <a:lnTo>
                    <a:pt x="1773" y="371"/>
                  </a:lnTo>
                  <a:lnTo>
                    <a:pt x="1754" y="293"/>
                  </a:lnTo>
                  <a:lnTo>
                    <a:pt x="1715" y="234"/>
                  </a:lnTo>
                  <a:lnTo>
                    <a:pt x="1617" y="176"/>
                  </a:lnTo>
                  <a:lnTo>
                    <a:pt x="1520" y="117"/>
                  </a:lnTo>
                  <a:lnTo>
                    <a:pt x="1384" y="78"/>
                  </a:lnTo>
                  <a:lnTo>
                    <a:pt x="1228" y="39"/>
                  </a:lnTo>
                  <a:lnTo>
                    <a:pt x="1072" y="20"/>
                  </a:lnTo>
                  <a:lnTo>
                    <a:pt x="89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10069900" y="625488"/>
              <a:ext cx="44350" cy="18525"/>
            </a:xfrm>
            <a:custGeom>
              <a:avLst/>
              <a:gdLst/>
              <a:ahLst/>
              <a:cxnLst/>
              <a:rect l="l" t="t" r="r" b="b"/>
              <a:pathLst>
                <a:path w="1774" h="741" fill="none" extrusionOk="0">
                  <a:moveTo>
                    <a:pt x="1773" y="371"/>
                  </a:moveTo>
                  <a:lnTo>
                    <a:pt x="1773" y="371"/>
                  </a:lnTo>
                  <a:lnTo>
                    <a:pt x="1754" y="448"/>
                  </a:lnTo>
                  <a:lnTo>
                    <a:pt x="1715" y="526"/>
                  </a:lnTo>
                  <a:lnTo>
                    <a:pt x="1617" y="585"/>
                  </a:lnTo>
                  <a:lnTo>
                    <a:pt x="1520" y="643"/>
                  </a:lnTo>
                  <a:lnTo>
                    <a:pt x="1384" y="682"/>
                  </a:lnTo>
                  <a:lnTo>
                    <a:pt x="1228" y="721"/>
                  </a:lnTo>
                  <a:lnTo>
                    <a:pt x="1072" y="741"/>
                  </a:lnTo>
                  <a:lnTo>
                    <a:pt x="897" y="741"/>
                  </a:lnTo>
                  <a:lnTo>
                    <a:pt x="897" y="741"/>
                  </a:lnTo>
                  <a:lnTo>
                    <a:pt x="702" y="741"/>
                  </a:lnTo>
                  <a:lnTo>
                    <a:pt x="546" y="721"/>
                  </a:lnTo>
                  <a:lnTo>
                    <a:pt x="390" y="682"/>
                  </a:lnTo>
                  <a:lnTo>
                    <a:pt x="254" y="643"/>
                  </a:lnTo>
                  <a:lnTo>
                    <a:pt x="156" y="585"/>
                  </a:lnTo>
                  <a:lnTo>
                    <a:pt x="78" y="526"/>
                  </a:lnTo>
                  <a:lnTo>
                    <a:pt x="20" y="448"/>
                  </a:lnTo>
                  <a:lnTo>
                    <a:pt x="0" y="371"/>
                  </a:lnTo>
                  <a:lnTo>
                    <a:pt x="0" y="371"/>
                  </a:lnTo>
                  <a:lnTo>
                    <a:pt x="20" y="293"/>
                  </a:lnTo>
                  <a:lnTo>
                    <a:pt x="78" y="234"/>
                  </a:lnTo>
                  <a:lnTo>
                    <a:pt x="156" y="176"/>
                  </a:lnTo>
                  <a:lnTo>
                    <a:pt x="254" y="117"/>
                  </a:lnTo>
                  <a:lnTo>
                    <a:pt x="390" y="78"/>
                  </a:lnTo>
                  <a:lnTo>
                    <a:pt x="546" y="39"/>
                  </a:lnTo>
                  <a:lnTo>
                    <a:pt x="702" y="20"/>
                  </a:lnTo>
                  <a:lnTo>
                    <a:pt x="897" y="0"/>
                  </a:lnTo>
                  <a:lnTo>
                    <a:pt x="897" y="0"/>
                  </a:lnTo>
                  <a:lnTo>
                    <a:pt x="1072" y="20"/>
                  </a:lnTo>
                  <a:lnTo>
                    <a:pt x="1228" y="39"/>
                  </a:lnTo>
                  <a:lnTo>
                    <a:pt x="1384" y="78"/>
                  </a:lnTo>
                  <a:lnTo>
                    <a:pt x="1520" y="117"/>
                  </a:lnTo>
                  <a:lnTo>
                    <a:pt x="1617" y="176"/>
                  </a:lnTo>
                  <a:lnTo>
                    <a:pt x="1715" y="234"/>
                  </a:lnTo>
                  <a:lnTo>
                    <a:pt x="1754" y="293"/>
                  </a:lnTo>
                  <a:lnTo>
                    <a:pt x="1773"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9882350" y="671763"/>
              <a:ext cx="81875" cy="43375"/>
            </a:xfrm>
            <a:custGeom>
              <a:avLst/>
              <a:gdLst/>
              <a:ahLst/>
              <a:cxnLst/>
              <a:rect l="l" t="t" r="r" b="b"/>
              <a:pathLst>
                <a:path w="3275" h="1735" extrusionOk="0">
                  <a:moveTo>
                    <a:pt x="1560" y="0"/>
                  </a:moveTo>
                  <a:lnTo>
                    <a:pt x="1306" y="39"/>
                  </a:lnTo>
                  <a:lnTo>
                    <a:pt x="1034" y="98"/>
                  </a:lnTo>
                  <a:lnTo>
                    <a:pt x="800" y="195"/>
                  </a:lnTo>
                  <a:lnTo>
                    <a:pt x="585" y="332"/>
                  </a:lnTo>
                  <a:lnTo>
                    <a:pt x="410" y="468"/>
                  </a:lnTo>
                  <a:lnTo>
                    <a:pt x="254" y="624"/>
                  </a:lnTo>
                  <a:lnTo>
                    <a:pt x="118" y="819"/>
                  </a:lnTo>
                  <a:lnTo>
                    <a:pt x="20" y="1033"/>
                  </a:lnTo>
                  <a:lnTo>
                    <a:pt x="1" y="1072"/>
                  </a:lnTo>
                  <a:lnTo>
                    <a:pt x="20" y="1111"/>
                  </a:lnTo>
                  <a:lnTo>
                    <a:pt x="118" y="1267"/>
                  </a:lnTo>
                  <a:lnTo>
                    <a:pt x="254" y="1384"/>
                  </a:lnTo>
                  <a:lnTo>
                    <a:pt x="410" y="1481"/>
                  </a:lnTo>
                  <a:lnTo>
                    <a:pt x="566" y="1578"/>
                  </a:lnTo>
                  <a:lnTo>
                    <a:pt x="741" y="1637"/>
                  </a:lnTo>
                  <a:lnTo>
                    <a:pt x="936" y="1676"/>
                  </a:lnTo>
                  <a:lnTo>
                    <a:pt x="1131" y="1715"/>
                  </a:lnTo>
                  <a:lnTo>
                    <a:pt x="1345" y="1734"/>
                  </a:lnTo>
                  <a:lnTo>
                    <a:pt x="1462" y="1734"/>
                  </a:lnTo>
                  <a:lnTo>
                    <a:pt x="1813" y="1715"/>
                  </a:lnTo>
                  <a:lnTo>
                    <a:pt x="2183" y="1656"/>
                  </a:lnTo>
                  <a:lnTo>
                    <a:pt x="2553" y="1559"/>
                  </a:lnTo>
                  <a:lnTo>
                    <a:pt x="2885" y="1423"/>
                  </a:lnTo>
                  <a:lnTo>
                    <a:pt x="3060" y="1325"/>
                  </a:lnTo>
                  <a:lnTo>
                    <a:pt x="3157" y="1247"/>
                  </a:lnTo>
                  <a:lnTo>
                    <a:pt x="3216" y="1169"/>
                  </a:lnTo>
                  <a:lnTo>
                    <a:pt x="3255" y="1091"/>
                  </a:lnTo>
                  <a:lnTo>
                    <a:pt x="3274" y="994"/>
                  </a:lnTo>
                  <a:lnTo>
                    <a:pt x="3274" y="897"/>
                  </a:lnTo>
                  <a:lnTo>
                    <a:pt x="3255" y="799"/>
                  </a:lnTo>
                  <a:lnTo>
                    <a:pt x="3216" y="721"/>
                  </a:lnTo>
                  <a:lnTo>
                    <a:pt x="3157" y="624"/>
                  </a:lnTo>
                  <a:lnTo>
                    <a:pt x="3001" y="468"/>
                  </a:lnTo>
                  <a:lnTo>
                    <a:pt x="2826" y="312"/>
                  </a:lnTo>
                  <a:lnTo>
                    <a:pt x="2612" y="195"/>
                  </a:lnTo>
                  <a:lnTo>
                    <a:pt x="2397" y="98"/>
                  </a:lnTo>
                  <a:lnTo>
                    <a:pt x="2183" y="39"/>
                  </a:lnTo>
                  <a:lnTo>
                    <a:pt x="1949" y="0"/>
                  </a:lnTo>
                  <a:close/>
                </a:path>
              </a:pathLst>
            </a:custGeom>
            <a:solidFill>
              <a:srgbClr val="FF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9882350" y="671763"/>
              <a:ext cx="81875" cy="43375"/>
            </a:xfrm>
            <a:custGeom>
              <a:avLst/>
              <a:gdLst/>
              <a:ahLst/>
              <a:cxnLst/>
              <a:rect l="l" t="t" r="r" b="b"/>
              <a:pathLst>
                <a:path w="3275" h="1735" fill="none" extrusionOk="0">
                  <a:moveTo>
                    <a:pt x="1696" y="0"/>
                  </a:moveTo>
                  <a:lnTo>
                    <a:pt x="1696" y="0"/>
                  </a:lnTo>
                  <a:lnTo>
                    <a:pt x="1560" y="0"/>
                  </a:lnTo>
                  <a:lnTo>
                    <a:pt x="1560" y="0"/>
                  </a:lnTo>
                  <a:lnTo>
                    <a:pt x="1306" y="39"/>
                  </a:lnTo>
                  <a:lnTo>
                    <a:pt x="1034" y="98"/>
                  </a:lnTo>
                  <a:lnTo>
                    <a:pt x="1034" y="98"/>
                  </a:lnTo>
                  <a:lnTo>
                    <a:pt x="800" y="195"/>
                  </a:lnTo>
                  <a:lnTo>
                    <a:pt x="585" y="332"/>
                  </a:lnTo>
                  <a:lnTo>
                    <a:pt x="585" y="332"/>
                  </a:lnTo>
                  <a:lnTo>
                    <a:pt x="410" y="468"/>
                  </a:lnTo>
                  <a:lnTo>
                    <a:pt x="254" y="624"/>
                  </a:lnTo>
                  <a:lnTo>
                    <a:pt x="254" y="624"/>
                  </a:lnTo>
                  <a:lnTo>
                    <a:pt x="118" y="819"/>
                  </a:lnTo>
                  <a:lnTo>
                    <a:pt x="118" y="819"/>
                  </a:lnTo>
                  <a:lnTo>
                    <a:pt x="20" y="1033"/>
                  </a:lnTo>
                  <a:lnTo>
                    <a:pt x="20" y="1033"/>
                  </a:lnTo>
                  <a:lnTo>
                    <a:pt x="1" y="1072"/>
                  </a:lnTo>
                  <a:lnTo>
                    <a:pt x="20" y="1111"/>
                  </a:lnTo>
                  <a:lnTo>
                    <a:pt x="20" y="1111"/>
                  </a:lnTo>
                  <a:lnTo>
                    <a:pt x="118" y="1267"/>
                  </a:lnTo>
                  <a:lnTo>
                    <a:pt x="254" y="1384"/>
                  </a:lnTo>
                  <a:lnTo>
                    <a:pt x="254" y="1384"/>
                  </a:lnTo>
                  <a:lnTo>
                    <a:pt x="410" y="1481"/>
                  </a:lnTo>
                  <a:lnTo>
                    <a:pt x="566" y="1578"/>
                  </a:lnTo>
                  <a:lnTo>
                    <a:pt x="566" y="1578"/>
                  </a:lnTo>
                  <a:lnTo>
                    <a:pt x="741" y="1637"/>
                  </a:lnTo>
                  <a:lnTo>
                    <a:pt x="936" y="1676"/>
                  </a:lnTo>
                  <a:lnTo>
                    <a:pt x="1131" y="1715"/>
                  </a:lnTo>
                  <a:lnTo>
                    <a:pt x="1345" y="1734"/>
                  </a:lnTo>
                  <a:lnTo>
                    <a:pt x="1345" y="1734"/>
                  </a:lnTo>
                  <a:lnTo>
                    <a:pt x="1462" y="1734"/>
                  </a:lnTo>
                  <a:lnTo>
                    <a:pt x="1462" y="1734"/>
                  </a:lnTo>
                  <a:lnTo>
                    <a:pt x="1813" y="1715"/>
                  </a:lnTo>
                  <a:lnTo>
                    <a:pt x="2183" y="1656"/>
                  </a:lnTo>
                  <a:lnTo>
                    <a:pt x="2183" y="1656"/>
                  </a:lnTo>
                  <a:lnTo>
                    <a:pt x="2553" y="1559"/>
                  </a:lnTo>
                  <a:lnTo>
                    <a:pt x="2885" y="1423"/>
                  </a:lnTo>
                  <a:lnTo>
                    <a:pt x="2885" y="1423"/>
                  </a:lnTo>
                  <a:lnTo>
                    <a:pt x="3060" y="1325"/>
                  </a:lnTo>
                  <a:lnTo>
                    <a:pt x="3060" y="1325"/>
                  </a:lnTo>
                  <a:lnTo>
                    <a:pt x="3157" y="1247"/>
                  </a:lnTo>
                  <a:lnTo>
                    <a:pt x="3216" y="1169"/>
                  </a:lnTo>
                  <a:lnTo>
                    <a:pt x="3216" y="1169"/>
                  </a:lnTo>
                  <a:lnTo>
                    <a:pt x="3255" y="1091"/>
                  </a:lnTo>
                  <a:lnTo>
                    <a:pt x="3274" y="994"/>
                  </a:lnTo>
                  <a:lnTo>
                    <a:pt x="3274" y="994"/>
                  </a:lnTo>
                  <a:lnTo>
                    <a:pt x="3274" y="897"/>
                  </a:lnTo>
                  <a:lnTo>
                    <a:pt x="3274" y="897"/>
                  </a:lnTo>
                  <a:lnTo>
                    <a:pt x="3255" y="799"/>
                  </a:lnTo>
                  <a:lnTo>
                    <a:pt x="3255" y="799"/>
                  </a:lnTo>
                  <a:lnTo>
                    <a:pt x="3216" y="721"/>
                  </a:lnTo>
                  <a:lnTo>
                    <a:pt x="3157" y="624"/>
                  </a:lnTo>
                  <a:lnTo>
                    <a:pt x="3001" y="468"/>
                  </a:lnTo>
                  <a:lnTo>
                    <a:pt x="3001" y="468"/>
                  </a:lnTo>
                  <a:lnTo>
                    <a:pt x="2826" y="312"/>
                  </a:lnTo>
                  <a:lnTo>
                    <a:pt x="2612" y="195"/>
                  </a:lnTo>
                  <a:lnTo>
                    <a:pt x="2612" y="195"/>
                  </a:lnTo>
                  <a:lnTo>
                    <a:pt x="2397" y="98"/>
                  </a:lnTo>
                  <a:lnTo>
                    <a:pt x="2183" y="39"/>
                  </a:lnTo>
                  <a:lnTo>
                    <a:pt x="1949" y="0"/>
                  </a:lnTo>
                  <a:lnTo>
                    <a:pt x="16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9970525" y="688813"/>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9970525" y="688813"/>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9869700" y="646438"/>
              <a:ext cx="107675" cy="71125"/>
            </a:xfrm>
            <a:custGeom>
              <a:avLst/>
              <a:gdLst/>
              <a:ahLst/>
              <a:cxnLst/>
              <a:rect l="l" t="t" r="r" b="b"/>
              <a:pathLst>
                <a:path w="4307" h="2845" extrusionOk="0">
                  <a:moveTo>
                    <a:pt x="2163" y="1091"/>
                  </a:moveTo>
                  <a:lnTo>
                    <a:pt x="2475" y="1130"/>
                  </a:lnTo>
                  <a:lnTo>
                    <a:pt x="2728" y="1169"/>
                  </a:lnTo>
                  <a:lnTo>
                    <a:pt x="2962" y="1247"/>
                  </a:lnTo>
                  <a:lnTo>
                    <a:pt x="3157" y="1345"/>
                  </a:lnTo>
                  <a:lnTo>
                    <a:pt x="3332" y="1461"/>
                  </a:lnTo>
                  <a:lnTo>
                    <a:pt x="3430" y="1559"/>
                  </a:lnTo>
                  <a:lnTo>
                    <a:pt x="3527" y="1676"/>
                  </a:lnTo>
                  <a:lnTo>
                    <a:pt x="3644" y="1832"/>
                  </a:lnTo>
                  <a:lnTo>
                    <a:pt x="3644" y="1871"/>
                  </a:lnTo>
                  <a:lnTo>
                    <a:pt x="3663" y="1910"/>
                  </a:lnTo>
                  <a:lnTo>
                    <a:pt x="3683" y="1968"/>
                  </a:lnTo>
                  <a:lnTo>
                    <a:pt x="3683" y="1987"/>
                  </a:lnTo>
                  <a:lnTo>
                    <a:pt x="3702" y="2046"/>
                  </a:lnTo>
                  <a:lnTo>
                    <a:pt x="3702" y="2065"/>
                  </a:lnTo>
                  <a:lnTo>
                    <a:pt x="3702" y="2143"/>
                  </a:lnTo>
                  <a:lnTo>
                    <a:pt x="3507" y="2319"/>
                  </a:lnTo>
                  <a:lnTo>
                    <a:pt x="3293" y="2455"/>
                  </a:lnTo>
                  <a:lnTo>
                    <a:pt x="3059" y="2553"/>
                  </a:lnTo>
                  <a:lnTo>
                    <a:pt x="2748" y="2650"/>
                  </a:lnTo>
                  <a:lnTo>
                    <a:pt x="2436" y="2689"/>
                  </a:lnTo>
                  <a:lnTo>
                    <a:pt x="2241" y="2708"/>
                  </a:lnTo>
                  <a:lnTo>
                    <a:pt x="2124" y="2708"/>
                  </a:lnTo>
                  <a:lnTo>
                    <a:pt x="1890" y="2689"/>
                  </a:lnTo>
                  <a:lnTo>
                    <a:pt x="1559" y="2650"/>
                  </a:lnTo>
                  <a:lnTo>
                    <a:pt x="1267" y="2553"/>
                  </a:lnTo>
                  <a:lnTo>
                    <a:pt x="1033" y="2455"/>
                  </a:lnTo>
                  <a:lnTo>
                    <a:pt x="819" y="2338"/>
                  </a:lnTo>
                  <a:lnTo>
                    <a:pt x="702" y="2241"/>
                  </a:lnTo>
                  <a:lnTo>
                    <a:pt x="585" y="2143"/>
                  </a:lnTo>
                  <a:lnTo>
                    <a:pt x="604" y="2104"/>
                  </a:lnTo>
                  <a:lnTo>
                    <a:pt x="604" y="2085"/>
                  </a:lnTo>
                  <a:lnTo>
                    <a:pt x="624" y="1968"/>
                  </a:lnTo>
                  <a:lnTo>
                    <a:pt x="663" y="1871"/>
                  </a:lnTo>
                  <a:lnTo>
                    <a:pt x="702" y="1773"/>
                  </a:lnTo>
                  <a:lnTo>
                    <a:pt x="780" y="1676"/>
                  </a:lnTo>
                  <a:lnTo>
                    <a:pt x="877" y="1559"/>
                  </a:lnTo>
                  <a:lnTo>
                    <a:pt x="994" y="1461"/>
                  </a:lnTo>
                  <a:lnTo>
                    <a:pt x="1150" y="1345"/>
                  </a:lnTo>
                  <a:lnTo>
                    <a:pt x="1325" y="1267"/>
                  </a:lnTo>
                  <a:lnTo>
                    <a:pt x="1579" y="1169"/>
                  </a:lnTo>
                  <a:lnTo>
                    <a:pt x="1851" y="1111"/>
                  </a:lnTo>
                  <a:lnTo>
                    <a:pt x="2163" y="1091"/>
                  </a:lnTo>
                  <a:close/>
                  <a:moveTo>
                    <a:pt x="1072" y="0"/>
                  </a:moveTo>
                  <a:lnTo>
                    <a:pt x="955" y="20"/>
                  </a:lnTo>
                  <a:lnTo>
                    <a:pt x="721" y="59"/>
                  </a:lnTo>
                  <a:lnTo>
                    <a:pt x="604" y="98"/>
                  </a:lnTo>
                  <a:lnTo>
                    <a:pt x="507" y="156"/>
                  </a:lnTo>
                  <a:lnTo>
                    <a:pt x="332" y="273"/>
                  </a:lnTo>
                  <a:lnTo>
                    <a:pt x="215" y="409"/>
                  </a:lnTo>
                  <a:lnTo>
                    <a:pt x="98" y="585"/>
                  </a:lnTo>
                  <a:lnTo>
                    <a:pt x="39" y="760"/>
                  </a:lnTo>
                  <a:lnTo>
                    <a:pt x="0" y="955"/>
                  </a:lnTo>
                  <a:lnTo>
                    <a:pt x="0" y="1150"/>
                  </a:lnTo>
                  <a:lnTo>
                    <a:pt x="39" y="1364"/>
                  </a:lnTo>
                  <a:lnTo>
                    <a:pt x="78" y="1578"/>
                  </a:lnTo>
                  <a:lnTo>
                    <a:pt x="176" y="1773"/>
                  </a:lnTo>
                  <a:lnTo>
                    <a:pt x="293" y="1968"/>
                  </a:lnTo>
                  <a:lnTo>
                    <a:pt x="410" y="2143"/>
                  </a:lnTo>
                  <a:lnTo>
                    <a:pt x="565" y="2299"/>
                  </a:lnTo>
                  <a:lnTo>
                    <a:pt x="741" y="2436"/>
                  </a:lnTo>
                  <a:lnTo>
                    <a:pt x="936" y="2553"/>
                  </a:lnTo>
                  <a:lnTo>
                    <a:pt x="1130" y="2650"/>
                  </a:lnTo>
                  <a:lnTo>
                    <a:pt x="1325" y="2728"/>
                  </a:lnTo>
                  <a:lnTo>
                    <a:pt x="1540" y="2786"/>
                  </a:lnTo>
                  <a:lnTo>
                    <a:pt x="1773" y="2825"/>
                  </a:lnTo>
                  <a:lnTo>
                    <a:pt x="2085" y="2845"/>
                  </a:lnTo>
                  <a:lnTo>
                    <a:pt x="2358" y="2845"/>
                  </a:lnTo>
                  <a:lnTo>
                    <a:pt x="2553" y="2825"/>
                  </a:lnTo>
                  <a:lnTo>
                    <a:pt x="2787" y="2786"/>
                  </a:lnTo>
                  <a:lnTo>
                    <a:pt x="3001" y="2728"/>
                  </a:lnTo>
                  <a:lnTo>
                    <a:pt x="3196" y="2650"/>
                  </a:lnTo>
                  <a:lnTo>
                    <a:pt x="3391" y="2553"/>
                  </a:lnTo>
                  <a:lnTo>
                    <a:pt x="3585" y="2436"/>
                  </a:lnTo>
                  <a:lnTo>
                    <a:pt x="3761" y="2299"/>
                  </a:lnTo>
                  <a:lnTo>
                    <a:pt x="3897" y="2143"/>
                  </a:lnTo>
                  <a:lnTo>
                    <a:pt x="4034" y="1968"/>
                  </a:lnTo>
                  <a:lnTo>
                    <a:pt x="4150" y="1773"/>
                  </a:lnTo>
                  <a:lnTo>
                    <a:pt x="4228" y="1559"/>
                  </a:lnTo>
                  <a:lnTo>
                    <a:pt x="4287" y="1364"/>
                  </a:lnTo>
                  <a:lnTo>
                    <a:pt x="4306" y="1150"/>
                  </a:lnTo>
                  <a:lnTo>
                    <a:pt x="4306" y="955"/>
                  </a:lnTo>
                  <a:lnTo>
                    <a:pt x="4287" y="760"/>
                  </a:lnTo>
                  <a:lnTo>
                    <a:pt x="4209" y="585"/>
                  </a:lnTo>
                  <a:lnTo>
                    <a:pt x="4111" y="409"/>
                  </a:lnTo>
                  <a:lnTo>
                    <a:pt x="3975" y="273"/>
                  </a:lnTo>
                  <a:lnTo>
                    <a:pt x="3819" y="156"/>
                  </a:lnTo>
                  <a:lnTo>
                    <a:pt x="3722" y="98"/>
                  </a:lnTo>
                  <a:lnTo>
                    <a:pt x="3605" y="59"/>
                  </a:lnTo>
                  <a:lnTo>
                    <a:pt x="3371" y="0"/>
                  </a:lnTo>
                  <a:lnTo>
                    <a:pt x="3235" y="0"/>
                  </a:lnTo>
                  <a:lnTo>
                    <a:pt x="3059" y="20"/>
                  </a:lnTo>
                  <a:lnTo>
                    <a:pt x="2865" y="59"/>
                  </a:lnTo>
                  <a:lnTo>
                    <a:pt x="2689" y="117"/>
                  </a:lnTo>
                  <a:lnTo>
                    <a:pt x="2494" y="175"/>
                  </a:lnTo>
                  <a:lnTo>
                    <a:pt x="2397" y="214"/>
                  </a:lnTo>
                  <a:lnTo>
                    <a:pt x="2183" y="292"/>
                  </a:lnTo>
                  <a:lnTo>
                    <a:pt x="2144" y="292"/>
                  </a:lnTo>
                  <a:lnTo>
                    <a:pt x="1910" y="214"/>
                  </a:lnTo>
                  <a:lnTo>
                    <a:pt x="1812" y="175"/>
                  </a:lnTo>
                  <a:lnTo>
                    <a:pt x="1637" y="117"/>
                  </a:lnTo>
                  <a:lnTo>
                    <a:pt x="1442" y="59"/>
                  </a:lnTo>
                  <a:lnTo>
                    <a:pt x="1247" y="20"/>
                  </a:lnTo>
                  <a:lnTo>
                    <a:pt x="1072"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9869700" y="646438"/>
              <a:ext cx="107675" cy="71125"/>
            </a:xfrm>
            <a:custGeom>
              <a:avLst/>
              <a:gdLst/>
              <a:ahLst/>
              <a:cxnLst/>
              <a:rect l="l" t="t" r="r" b="b"/>
              <a:pathLst>
                <a:path w="4307" h="2845" fill="none" extrusionOk="0">
                  <a:moveTo>
                    <a:pt x="3235" y="0"/>
                  </a:moveTo>
                  <a:lnTo>
                    <a:pt x="3235" y="0"/>
                  </a:lnTo>
                  <a:lnTo>
                    <a:pt x="3059" y="20"/>
                  </a:lnTo>
                  <a:lnTo>
                    <a:pt x="2865" y="59"/>
                  </a:lnTo>
                  <a:lnTo>
                    <a:pt x="2865" y="59"/>
                  </a:lnTo>
                  <a:lnTo>
                    <a:pt x="2689" y="117"/>
                  </a:lnTo>
                  <a:lnTo>
                    <a:pt x="2494" y="175"/>
                  </a:lnTo>
                  <a:lnTo>
                    <a:pt x="2397" y="214"/>
                  </a:lnTo>
                  <a:lnTo>
                    <a:pt x="2397" y="214"/>
                  </a:lnTo>
                  <a:lnTo>
                    <a:pt x="2397" y="214"/>
                  </a:lnTo>
                  <a:lnTo>
                    <a:pt x="2397" y="214"/>
                  </a:lnTo>
                  <a:lnTo>
                    <a:pt x="2397" y="214"/>
                  </a:lnTo>
                  <a:lnTo>
                    <a:pt x="2397" y="214"/>
                  </a:lnTo>
                  <a:lnTo>
                    <a:pt x="2397" y="214"/>
                  </a:lnTo>
                  <a:lnTo>
                    <a:pt x="2183" y="292"/>
                  </a:lnTo>
                  <a:lnTo>
                    <a:pt x="2183" y="292"/>
                  </a:lnTo>
                  <a:lnTo>
                    <a:pt x="2163" y="292"/>
                  </a:lnTo>
                  <a:lnTo>
                    <a:pt x="2144" y="292"/>
                  </a:lnTo>
                  <a:lnTo>
                    <a:pt x="2144" y="292"/>
                  </a:lnTo>
                  <a:lnTo>
                    <a:pt x="2144" y="292"/>
                  </a:lnTo>
                  <a:lnTo>
                    <a:pt x="1910" y="214"/>
                  </a:lnTo>
                  <a:lnTo>
                    <a:pt x="1812" y="175"/>
                  </a:lnTo>
                  <a:lnTo>
                    <a:pt x="1812" y="175"/>
                  </a:lnTo>
                  <a:lnTo>
                    <a:pt x="1637" y="117"/>
                  </a:lnTo>
                  <a:lnTo>
                    <a:pt x="1442" y="59"/>
                  </a:lnTo>
                  <a:lnTo>
                    <a:pt x="1442" y="59"/>
                  </a:lnTo>
                  <a:lnTo>
                    <a:pt x="1247" y="20"/>
                  </a:lnTo>
                  <a:lnTo>
                    <a:pt x="1072" y="0"/>
                  </a:lnTo>
                  <a:lnTo>
                    <a:pt x="1072" y="0"/>
                  </a:lnTo>
                  <a:lnTo>
                    <a:pt x="955" y="20"/>
                  </a:lnTo>
                  <a:lnTo>
                    <a:pt x="955" y="20"/>
                  </a:lnTo>
                  <a:lnTo>
                    <a:pt x="721" y="59"/>
                  </a:lnTo>
                  <a:lnTo>
                    <a:pt x="604" y="98"/>
                  </a:lnTo>
                  <a:lnTo>
                    <a:pt x="507" y="156"/>
                  </a:lnTo>
                  <a:lnTo>
                    <a:pt x="507" y="156"/>
                  </a:lnTo>
                  <a:lnTo>
                    <a:pt x="332" y="273"/>
                  </a:lnTo>
                  <a:lnTo>
                    <a:pt x="215" y="409"/>
                  </a:lnTo>
                  <a:lnTo>
                    <a:pt x="215" y="409"/>
                  </a:lnTo>
                  <a:lnTo>
                    <a:pt x="98" y="585"/>
                  </a:lnTo>
                  <a:lnTo>
                    <a:pt x="98" y="585"/>
                  </a:lnTo>
                  <a:lnTo>
                    <a:pt x="39" y="760"/>
                  </a:lnTo>
                  <a:lnTo>
                    <a:pt x="39" y="760"/>
                  </a:lnTo>
                  <a:lnTo>
                    <a:pt x="0" y="955"/>
                  </a:lnTo>
                  <a:lnTo>
                    <a:pt x="0" y="1150"/>
                  </a:lnTo>
                  <a:lnTo>
                    <a:pt x="0" y="1150"/>
                  </a:lnTo>
                  <a:lnTo>
                    <a:pt x="39" y="1364"/>
                  </a:lnTo>
                  <a:lnTo>
                    <a:pt x="78" y="1578"/>
                  </a:lnTo>
                  <a:lnTo>
                    <a:pt x="78" y="1578"/>
                  </a:lnTo>
                  <a:lnTo>
                    <a:pt x="176" y="1773"/>
                  </a:lnTo>
                  <a:lnTo>
                    <a:pt x="293" y="1968"/>
                  </a:lnTo>
                  <a:lnTo>
                    <a:pt x="293" y="1968"/>
                  </a:lnTo>
                  <a:lnTo>
                    <a:pt x="410" y="2143"/>
                  </a:lnTo>
                  <a:lnTo>
                    <a:pt x="565" y="2299"/>
                  </a:lnTo>
                  <a:lnTo>
                    <a:pt x="741" y="2436"/>
                  </a:lnTo>
                  <a:lnTo>
                    <a:pt x="936" y="2553"/>
                  </a:lnTo>
                  <a:lnTo>
                    <a:pt x="936" y="2553"/>
                  </a:lnTo>
                  <a:lnTo>
                    <a:pt x="1130" y="2650"/>
                  </a:lnTo>
                  <a:lnTo>
                    <a:pt x="1325" y="2728"/>
                  </a:lnTo>
                  <a:lnTo>
                    <a:pt x="1540" y="2786"/>
                  </a:lnTo>
                  <a:lnTo>
                    <a:pt x="1773" y="2825"/>
                  </a:lnTo>
                  <a:lnTo>
                    <a:pt x="1773" y="2825"/>
                  </a:lnTo>
                  <a:lnTo>
                    <a:pt x="2085" y="2845"/>
                  </a:lnTo>
                  <a:lnTo>
                    <a:pt x="2085" y="2845"/>
                  </a:lnTo>
                  <a:lnTo>
                    <a:pt x="2163" y="2845"/>
                  </a:lnTo>
                  <a:lnTo>
                    <a:pt x="2163" y="2845"/>
                  </a:lnTo>
                  <a:lnTo>
                    <a:pt x="2358" y="2845"/>
                  </a:lnTo>
                  <a:lnTo>
                    <a:pt x="2553" y="2825"/>
                  </a:lnTo>
                  <a:lnTo>
                    <a:pt x="2553" y="2825"/>
                  </a:lnTo>
                  <a:lnTo>
                    <a:pt x="2787" y="2786"/>
                  </a:lnTo>
                  <a:lnTo>
                    <a:pt x="3001" y="2728"/>
                  </a:lnTo>
                  <a:lnTo>
                    <a:pt x="3196" y="2650"/>
                  </a:lnTo>
                  <a:lnTo>
                    <a:pt x="3391" y="2553"/>
                  </a:lnTo>
                  <a:lnTo>
                    <a:pt x="3391" y="2553"/>
                  </a:lnTo>
                  <a:lnTo>
                    <a:pt x="3585" y="2436"/>
                  </a:lnTo>
                  <a:lnTo>
                    <a:pt x="3761" y="2299"/>
                  </a:lnTo>
                  <a:lnTo>
                    <a:pt x="3897" y="2143"/>
                  </a:lnTo>
                  <a:lnTo>
                    <a:pt x="4034" y="1968"/>
                  </a:lnTo>
                  <a:lnTo>
                    <a:pt x="4034" y="1968"/>
                  </a:lnTo>
                  <a:lnTo>
                    <a:pt x="4150" y="1773"/>
                  </a:lnTo>
                  <a:lnTo>
                    <a:pt x="4228" y="1559"/>
                  </a:lnTo>
                  <a:lnTo>
                    <a:pt x="4228" y="1559"/>
                  </a:lnTo>
                  <a:lnTo>
                    <a:pt x="4287" y="1364"/>
                  </a:lnTo>
                  <a:lnTo>
                    <a:pt x="4306" y="1150"/>
                  </a:lnTo>
                  <a:lnTo>
                    <a:pt x="4306" y="1150"/>
                  </a:lnTo>
                  <a:lnTo>
                    <a:pt x="4306" y="955"/>
                  </a:lnTo>
                  <a:lnTo>
                    <a:pt x="4287" y="760"/>
                  </a:lnTo>
                  <a:lnTo>
                    <a:pt x="4287" y="760"/>
                  </a:lnTo>
                  <a:lnTo>
                    <a:pt x="4209" y="585"/>
                  </a:lnTo>
                  <a:lnTo>
                    <a:pt x="4209" y="585"/>
                  </a:lnTo>
                  <a:lnTo>
                    <a:pt x="4111" y="409"/>
                  </a:lnTo>
                  <a:lnTo>
                    <a:pt x="4111" y="409"/>
                  </a:lnTo>
                  <a:lnTo>
                    <a:pt x="3975" y="273"/>
                  </a:lnTo>
                  <a:lnTo>
                    <a:pt x="3819" y="156"/>
                  </a:lnTo>
                  <a:lnTo>
                    <a:pt x="3819" y="156"/>
                  </a:lnTo>
                  <a:lnTo>
                    <a:pt x="3722" y="98"/>
                  </a:lnTo>
                  <a:lnTo>
                    <a:pt x="3605" y="59"/>
                  </a:lnTo>
                  <a:lnTo>
                    <a:pt x="3371" y="0"/>
                  </a:lnTo>
                  <a:lnTo>
                    <a:pt x="3371" y="0"/>
                  </a:lnTo>
                  <a:lnTo>
                    <a:pt x="32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9884300" y="673713"/>
              <a:ext cx="77975" cy="40450"/>
            </a:xfrm>
            <a:custGeom>
              <a:avLst/>
              <a:gdLst/>
              <a:ahLst/>
              <a:cxnLst/>
              <a:rect l="l" t="t" r="r" b="b"/>
              <a:pathLst>
                <a:path w="3119" h="1618" fill="none" extrusionOk="0">
                  <a:moveTo>
                    <a:pt x="1267" y="20"/>
                  </a:moveTo>
                  <a:lnTo>
                    <a:pt x="1267" y="20"/>
                  </a:lnTo>
                  <a:lnTo>
                    <a:pt x="1579" y="0"/>
                  </a:lnTo>
                  <a:lnTo>
                    <a:pt x="1579" y="0"/>
                  </a:lnTo>
                  <a:lnTo>
                    <a:pt x="1579" y="0"/>
                  </a:lnTo>
                  <a:lnTo>
                    <a:pt x="1891" y="39"/>
                  </a:lnTo>
                  <a:lnTo>
                    <a:pt x="1891" y="39"/>
                  </a:lnTo>
                  <a:lnTo>
                    <a:pt x="2144" y="78"/>
                  </a:lnTo>
                  <a:lnTo>
                    <a:pt x="2378" y="156"/>
                  </a:lnTo>
                  <a:lnTo>
                    <a:pt x="2378" y="156"/>
                  </a:lnTo>
                  <a:lnTo>
                    <a:pt x="2573" y="254"/>
                  </a:lnTo>
                  <a:lnTo>
                    <a:pt x="2748" y="370"/>
                  </a:lnTo>
                  <a:lnTo>
                    <a:pt x="2748" y="370"/>
                  </a:lnTo>
                  <a:lnTo>
                    <a:pt x="2846" y="468"/>
                  </a:lnTo>
                  <a:lnTo>
                    <a:pt x="2943" y="585"/>
                  </a:lnTo>
                  <a:lnTo>
                    <a:pt x="2943" y="585"/>
                  </a:lnTo>
                  <a:lnTo>
                    <a:pt x="3060" y="741"/>
                  </a:lnTo>
                  <a:lnTo>
                    <a:pt x="3060" y="741"/>
                  </a:lnTo>
                  <a:lnTo>
                    <a:pt x="3060" y="780"/>
                  </a:lnTo>
                  <a:lnTo>
                    <a:pt x="3060" y="780"/>
                  </a:lnTo>
                  <a:lnTo>
                    <a:pt x="3060" y="780"/>
                  </a:lnTo>
                  <a:lnTo>
                    <a:pt x="3079" y="819"/>
                  </a:lnTo>
                  <a:lnTo>
                    <a:pt x="3079" y="819"/>
                  </a:lnTo>
                  <a:lnTo>
                    <a:pt x="3099" y="877"/>
                  </a:lnTo>
                  <a:lnTo>
                    <a:pt x="3099" y="896"/>
                  </a:lnTo>
                  <a:lnTo>
                    <a:pt x="3099" y="896"/>
                  </a:lnTo>
                  <a:lnTo>
                    <a:pt x="3099" y="896"/>
                  </a:lnTo>
                  <a:lnTo>
                    <a:pt x="3118" y="955"/>
                  </a:lnTo>
                  <a:lnTo>
                    <a:pt x="3118" y="974"/>
                  </a:lnTo>
                  <a:lnTo>
                    <a:pt x="3118" y="974"/>
                  </a:lnTo>
                  <a:lnTo>
                    <a:pt x="3118" y="1052"/>
                  </a:lnTo>
                  <a:lnTo>
                    <a:pt x="3118" y="1052"/>
                  </a:lnTo>
                  <a:lnTo>
                    <a:pt x="2923" y="1228"/>
                  </a:lnTo>
                  <a:lnTo>
                    <a:pt x="2923" y="1228"/>
                  </a:lnTo>
                  <a:lnTo>
                    <a:pt x="2709" y="1364"/>
                  </a:lnTo>
                  <a:lnTo>
                    <a:pt x="2475" y="1462"/>
                  </a:lnTo>
                  <a:lnTo>
                    <a:pt x="2475" y="1462"/>
                  </a:lnTo>
                  <a:lnTo>
                    <a:pt x="2475" y="1462"/>
                  </a:lnTo>
                  <a:lnTo>
                    <a:pt x="2164" y="1559"/>
                  </a:lnTo>
                  <a:lnTo>
                    <a:pt x="1852" y="1598"/>
                  </a:lnTo>
                  <a:lnTo>
                    <a:pt x="1852" y="1598"/>
                  </a:lnTo>
                  <a:lnTo>
                    <a:pt x="1657" y="1617"/>
                  </a:lnTo>
                  <a:lnTo>
                    <a:pt x="1657" y="1617"/>
                  </a:lnTo>
                  <a:lnTo>
                    <a:pt x="1579" y="1617"/>
                  </a:lnTo>
                  <a:lnTo>
                    <a:pt x="1540" y="1617"/>
                  </a:lnTo>
                  <a:lnTo>
                    <a:pt x="1540" y="1617"/>
                  </a:lnTo>
                  <a:lnTo>
                    <a:pt x="1306" y="1598"/>
                  </a:lnTo>
                  <a:lnTo>
                    <a:pt x="1306" y="1598"/>
                  </a:lnTo>
                  <a:lnTo>
                    <a:pt x="975" y="1559"/>
                  </a:lnTo>
                  <a:lnTo>
                    <a:pt x="683" y="1462"/>
                  </a:lnTo>
                  <a:lnTo>
                    <a:pt x="683" y="1462"/>
                  </a:lnTo>
                  <a:lnTo>
                    <a:pt x="683" y="1462"/>
                  </a:lnTo>
                  <a:lnTo>
                    <a:pt x="449" y="1364"/>
                  </a:lnTo>
                  <a:lnTo>
                    <a:pt x="235" y="1247"/>
                  </a:lnTo>
                  <a:lnTo>
                    <a:pt x="235" y="1247"/>
                  </a:lnTo>
                  <a:lnTo>
                    <a:pt x="118" y="1150"/>
                  </a:lnTo>
                  <a:lnTo>
                    <a:pt x="1" y="1052"/>
                  </a:lnTo>
                  <a:lnTo>
                    <a:pt x="1" y="1052"/>
                  </a:lnTo>
                  <a:lnTo>
                    <a:pt x="20" y="1013"/>
                  </a:lnTo>
                  <a:lnTo>
                    <a:pt x="20" y="994"/>
                  </a:lnTo>
                  <a:lnTo>
                    <a:pt x="20" y="994"/>
                  </a:lnTo>
                  <a:lnTo>
                    <a:pt x="40" y="877"/>
                  </a:lnTo>
                  <a:lnTo>
                    <a:pt x="79" y="780"/>
                  </a:lnTo>
                  <a:lnTo>
                    <a:pt x="79" y="780"/>
                  </a:lnTo>
                  <a:lnTo>
                    <a:pt x="79" y="780"/>
                  </a:lnTo>
                  <a:lnTo>
                    <a:pt x="79" y="780"/>
                  </a:lnTo>
                  <a:lnTo>
                    <a:pt x="79" y="780"/>
                  </a:lnTo>
                  <a:lnTo>
                    <a:pt x="118" y="682"/>
                  </a:lnTo>
                  <a:lnTo>
                    <a:pt x="196" y="585"/>
                  </a:lnTo>
                  <a:lnTo>
                    <a:pt x="196" y="585"/>
                  </a:lnTo>
                  <a:lnTo>
                    <a:pt x="293" y="468"/>
                  </a:lnTo>
                  <a:lnTo>
                    <a:pt x="410" y="370"/>
                  </a:lnTo>
                  <a:lnTo>
                    <a:pt x="410" y="370"/>
                  </a:lnTo>
                  <a:lnTo>
                    <a:pt x="566" y="254"/>
                  </a:lnTo>
                  <a:lnTo>
                    <a:pt x="741" y="176"/>
                  </a:lnTo>
                  <a:lnTo>
                    <a:pt x="741" y="176"/>
                  </a:lnTo>
                  <a:lnTo>
                    <a:pt x="995" y="78"/>
                  </a:lnTo>
                  <a:lnTo>
                    <a:pt x="1267" y="20"/>
                  </a:lnTo>
                  <a:lnTo>
                    <a:pt x="1267"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3" name="Google Shape;1993;p40"/>
          <p:cNvGrpSpPr/>
          <p:nvPr/>
        </p:nvGrpSpPr>
        <p:grpSpPr>
          <a:xfrm>
            <a:off x="7867972" y="4059096"/>
            <a:ext cx="790718" cy="616534"/>
            <a:chOff x="12835100" y="179075"/>
            <a:chExt cx="1213875" cy="946475"/>
          </a:xfrm>
        </p:grpSpPr>
        <p:sp>
          <p:nvSpPr>
            <p:cNvPr id="1994" name="Google Shape;1994;p40"/>
            <p:cNvSpPr/>
            <p:nvPr/>
          </p:nvSpPr>
          <p:spPr>
            <a:xfrm>
              <a:off x="13700200" y="886850"/>
              <a:ext cx="348775" cy="238700"/>
            </a:xfrm>
            <a:custGeom>
              <a:avLst/>
              <a:gdLst/>
              <a:ahLst/>
              <a:cxnLst/>
              <a:rect l="l" t="t" r="r" b="b"/>
              <a:pathLst>
                <a:path w="13951" h="9548" extrusionOk="0">
                  <a:moveTo>
                    <a:pt x="702" y="0"/>
                  </a:moveTo>
                  <a:lnTo>
                    <a:pt x="624" y="20"/>
                  </a:lnTo>
                  <a:lnTo>
                    <a:pt x="546" y="59"/>
                  </a:lnTo>
                  <a:lnTo>
                    <a:pt x="507" y="136"/>
                  </a:lnTo>
                  <a:lnTo>
                    <a:pt x="390" y="370"/>
                  </a:lnTo>
                  <a:lnTo>
                    <a:pt x="293" y="585"/>
                  </a:lnTo>
                  <a:lnTo>
                    <a:pt x="215" y="838"/>
                  </a:lnTo>
                  <a:lnTo>
                    <a:pt x="137" y="1072"/>
                  </a:lnTo>
                  <a:lnTo>
                    <a:pt x="98" y="1305"/>
                  </a:lnTo>
                  <a:lnTo>
                    <a:pt x="59" y="1559"/>
                  </a:lnTo>
                  <a:lnTo>
                    <a:pt x="39" y="1793"/>
                  </a:lnTo>
                  <a:lnTo>
                    <a:pt x="20" y="2046"/>
                  </a:lnTo>
                  <a:lnTo>
                    <a:pt x="39" y="2085"/>
                  </a:lnTo>
                  <a:lnTo>
                    <a:pt x="0" y="2182"/>
                  </a:lnTo>
                  <a:lnTo>
                    <a:pt x="20" y="2260"/>
                  </a:lnTo>
                  <a:lnTo>
                    <a:pt x="20" y="2299"/>
                  </a:lnTo>
                  <a:lnTo>
                    <a:pt x="59" y="2338"/>
                  </a:lnTo>
                  <a:lnTo>
                    <a:pt x="643" y="2923"/>
                  </a:lnTo>
                  <a:lnTo>
                    <a:pt x="1364" y="3585"/>
                  </a:lnTo>
                  <a:lnTo>
                    <a:pt x="2378" y="4481"/>
                  </a:lnTo>
                  <a:lnTo>
                    <a:pt x="3410" y="5358"/>
                  </a:lnTo>
                  <a:lnTo>
                    <a:pt x="4073" y="5865"/>
                  </a:lnTo>
                  <a:lnTo>
                    <a:pt x="4696" y="6352"/>
                  </a:lnTo>
                  <a:lnTo>
                    <a:pt x="5300" y="6800"/>
                  </a:lnTo>
                  <a:lnTo>
                    <a:pt x="5904" y="7229"/>
                  </a:lnTo>
                  <a:lnTo>
                    <a:pt x="6606" y="7677"/>
                  </a:lnTo>
                  <a:lnTo>
                    <a:pt x="7268" y="8086"/>
                  </a:lnTo>
                  <a:lnTo>
                    <a:pt x="7911" y="8456"/>
                  </a:lnTo>
                  <a:lnTo>
                    <a:pt x="8534" y="8768"/>
                  </a:lnTo>
                  <a:lnTo>
                    <a:pt x="9216" y="9060"/>
                  </a:lnTo>
                  <a:lnTo>
                    <a:pt x="9528" y="9177"/>
                  </a:lnTo>
                  <a:lnTo>
                    <a:pt x="9820" y="9294"/>
                  </a:lnTo>
                  <a:lnTo>
                    <a:pt x="10132" y="9372"/>
                  </a:lnTo>
                  <a:lnTo>
                    <a:pt x="10424" y="9450"/>
                  </a:lnTo>
                  <a:lnTo>
                    <a:pt x="10697" y="9489"/>
                  </a:lnTo>
                  <a:lnTo>
                    <a:pt x="10970" y="9528"/>
                  </a:lnTo>
                  <a:lnTo>
                    <a:pt x="11379" y="9547"/>
                  </a:lnTo>
                  <a:lnTo>
                    <a:pt x="11730" y="9528"/>
                  </a:lnTo>
                  <a:lnTo>
                    <a:pt x="12042" y="9489"/>
                  </a:lnTo>
                  <a:lnTo>
                    <a:pt x="12295" y="9411"/>
                  </a:lnTo>
                  <a:lnTo>
                    <a:pt x="12529" y="9333"/>
                  </a:lnTo>
                  <a:lnTo>
                    <a:pt x="12762" y="9196"/>
                  </a:lnTo>
                  <a:lnTo>
                    <a:pt x="12977" y="9060"/>
                  </a:lnTo>
                  <a:lnTo>
                    <a:pt x="13172" y="8904"/>
                  </a:lnTo>
                  <a:lnTo>
                    <a:pt x="13366" y="8709"/>
                  </a:lnTo>
                  <a:lnTo>
                    <a:pt x="13522" y="8495"/>
                  </a:lnTo>
                  <a:lnTo>
                    <a:pt x="13659" y="8261"/>
                  </a:lnTo>
                  <a:lnTo>
                    <a:pt x="13776" y="8027"/>
                  </a:lnTo>
                  <a:lnTo>
                    <a:pt x="13873" y="7794"/>
                  </a:lnTo>
                  <a:lnTo>
                    <a:pt x="13932" y="7560"/>
                  </a:lnTo>
                  <a:lnTo>
                    <a:pt x="13951" y="7307"/>
                  </a:lnTo>
                  <a:lnTo>
                    <a:pt x="13951" y="7092"/>
                  </a:lnTo>
                  <a:lnTo>
                    <a:pt x="13932" y="6878"/>
                  </a:lnTo>
                  <a:lnTo>
                    <a:pt x="13873" y="6644"/>
                  </a:lnTo>
                  <a:lnTo>
                    <a:pt x="13815" y="6430"/>
                  </a:lnTo>
                  <a:lnTo>
                    <a:pt x="13717" y="6196"/>
                  </a:lnTo>
                  <a:lnTo>
                    <a:pt x="13600" y="5982"/>
                  </a:lnTo>
                  <a:lnTo>
                    <a:pt x="13444" y="5748"/>
                  </a:lnTo>
                  <a:lnTo>
                    <a:pt x="13269" y="5534"/>
                  </a:lnTo>
                  <a:lnTo>
                    <a:pt x="13113" y="5319"/>
                  </a:lnTo>
                  <a:lnTo>
                    <a:pt x="12918" y="5124"/>
                  </a:lnTo>
                  <a:lnTo>
                    <a:pt x="12704" y="4910"/>
                  </a:lnTo>
                  <a:lnTo>
                    <a:pt x="12451" y="4696"/>
                  </a:lnTo>
                  <a:lnTo>
                    <a:pt x="11983" y="4325"/>
                  </a:lnTo>
                  <a:lnTo>
                    <a:pt x="11418" y="3936"/>
                  </a:lnTo>
                  <a:lnTo>
                    <a:pt x="10853" y="3585"/>
                  </a:lnTo>
                  <a:lnTo>
                    <a:pt x="10230" y="3234"/>
                  </a:lnTo>
                  <a:lnTo>
                    <a:pt x="9567" y="2903"/>
                  </a:lnTo>
                  <a:lnTo>
                    <a:pt x="8827" y="2552"/>
                  </a:lnTo>
                  <a:lnTo>
                    <a:pt x="8145" y="2260"/>
                  </a:lnTo>
                  <a:lnTo>
                    <a:pt x="7463" y="1968"/>
                  </a:lnTo>
                  <a:lnTo>
                    <a:pt x="6722" y="1695"/>
                  </a:lnTo>
                  <a:lnTo>
                    <a:pt x="5963" y="1422"/>
                  </a:lnTo>
                  <a:lnTo>
                    <a:pt x="5300" y="1189"/>
                  </a:lnTo>
                  <a:lnTo>
                    <a:pt x="4618" y="974"/>
                  </a:lnTo>
                  <a:lnTo>
                    <a:pt x="3956" y="779"/>
                  </a:lnTo>
                  <a:lnTo>
                    <a:pt x="3313" y="585"/>
                  </a:lnTo>
                  <a:lnTo>
                    <a:pt x="2553" y="390"/>
                  </a:lnTo>
                  <a:lnTo>
                    <a:pt x="1832" y="234"/>
                  </a:lnTo>
                  <a:lnTo>
                    <a:pt x="1364" y="136"/>
                  </a:lnTo>
                  <a:lnTo>
                    <a:pt x="877" y="78"/>
                  </a:lnTo>
                  <a:lnTo>
                    <a:pt x="838" y="39"/>
                  </a:lnTo>
                  <a:lnTo>
                    <a:pt x="7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0"/>
            <p:cNvSpPr/>
            <p:nvPr/>
          </p:nvSpPr>
          <p:spPr>
            <a:xfrm>
              <a:off x="13700200" y="886850"/>
              <a:ext cx="348775" cy="238700"/>
            </a:xfrm>
            <a:custGeom>
              <a:avLst/>
              <a:gdLst/>
              <a:ahLst/>
              <a:cxnLst/>
              <a:rect l="l" t="t" r="r" b="b"/>
              <a:pathLst>
                <a:path w="13951" h="9548" fill="none" extrusionOk="0">
                  <a:moveTo>
                    <a:pt x="702" y="0"/>
                  </a:moveTo>
                  <a:lnTo>
                    <a:pt x="702" y="0"/>
                  </a:lnTo>
                  <a:lnTo>
                    <a:pt x="624" y="20"/>
                  </a:lnTo>
                  <a:lnTo>
                    <a:pt x="624" y="20"/>
                  </a:lnTo>
                  <a:lnTo>
                    <a:pt x="546" y="59"/>
                  </a:lnTo>
                  <a:lnTo>
                    <a:pt x="507" y="136"/>
                  </a:lnTo>
                  <a:lnTo>
                    <a:pt x="507" y="136"/>
                  </a:lnTo>
                  <a:lnTo>
                    <a:pt x="390" y="370"/>
                  </a:lnTo>
                  <a:lnTo>
                    <a:pt x="293" y="585"/>
                  </a:lnTo>
                  <a:lnTo>
                    <a:pt x="215" y="838"/>
                  </a:lnTo>
                  <a:lnTo>
                    <a:pt x="137" y="1072"/>
                  </a:lnTo>
                  <a:lnTo>
                    <a:pt x="98" y="1305"/>
                  </a:lnTo>
                  <a:lnTo>
                    <a:pt x="59" y="1559"/>
                  </a:lnTo>
                  <a:lnTo>
                    <a:pt x="39" y="1793"/>
                  </a:lnTo>
                  <a:lnTo>
                    <a:pt x="20" y="2046"/>
                  </a:lnTo>
                  <a:lnTo>
                    <a:pt x="20" y="2046"/>
                  </a:lnTo>
                  <a:lnTo>
                    <a:pt x="39" y="2085"/>
                  </a:lnTo>
                  <a:lnTo>
                    <a:pt x="39" y="2085"/>
                  </a:lnTo>
                  <a:lnTo>
                    <a:pt x="0" y="2182"/>
                  </a:lnTo>
                  <a:lnTo>
                    <a:pt x="0" y="2182"/>
                  </a:lnTo>
                  <a:lnTo>
                    <a:pt x="20" y="2260"/>
                  </a:lnTo>
                  <a:lnTo>
                    <a:pt x="20" y="2299"/>
                  </a:lnTo>
                  <a:lnTo>
                    <a:pt x="59" y="2338"/>
                  </a:lnTo>
                  <a:lnTo>
                    <a:pt x="59" y="2338"/>
                  </a:lnTo>
                  <a:lnTo>
                    <a:pt x="643" y="2923"/>
                  </a:lnTo>
                  <a:lnTo>
                    <a:pt x="1364" y="3585"/>
                  </a:lnTo>
                  <a:lnTo>
                    <a:pt x="1364" y="3585"/>
                  </a:lnTo>
                  <a:lnTo>
                    <a:pt x="2378" y="4481"/>
                  </a:lnTo>
                  <a:lnTo>
                    <a:pt x="3410" y="5358"/>
                  </a:lnTo>
                  <a:lnTo>
                    <a:pt x="3410" y="5358"/>
                  </a:lnTo>
                  <a:lnTo>
                    <a:pt x="4073" y="5865"/>
                  </a:lnTo>
                  <a:lnTo>
                    <a:pt x="4696" y="6352"/>
                  </a:lnTo>
                  <a:lnTo>
                    <a:pt x="5300" y="6800"/>
                  </a:lnTo>
                  <a:lnTo>
                    <a:pt x="5904" y="7229"/>
                  </a:lnTo>
                  <a:lnTo>
                    <a:pt x="5904" y="7229"/>
                  </a:lnTo>
                  <a:lnTo>
                    <a:pt x="6606" y="7677"/>
                  </a:lnTo>
                  <a:lnTo>
                    <a:pt x="7268" y="8086"/>
                  </a:lnTo>
                  <a:lnTo>
                    <a:pt x="7911" y="8456"/>
                  </a:lnTo>
                  <a:lnTo>
                    <a:pt x="8534" y="8768"/>
                  </a:lnTo>
                  <a:lnTo>
                    <a:pt x="8534" y="8768"/>
                  </a:lnTo>
                  <a:lnTo>
                    <a:pt x="9216" y="9060"/>
                  </a:lnTo>
                  <a:lnTo>
                    <a:pt x="9528" y="9177"/>
                  </a:lnTo>
                  <a:lnTo>
                    <a:pt x="9820" y="9294"/>
                  </a:lnTo>
                  <a:lnTo>
                    <a:pt x="10132" y="9372"/>
                  </a:lnTo>
                  <a:lnTo>
                    <a:pt x="10424" y="9450"/>
                  </a:lnTo>
                  <a:lnTo>
                    <a:pt x="10697" y="9489"/>
                  </a:lnTo>
                  <a:lnTo>
                    <a:pt x="10970" y="9528"/>
                  </a:lnTo>
                  <a:lnTo>
                    <a:pt x="10970" y="9528"/>
                  </a:lnTo>
                  <a:lnTo>
                    <a:pt x="11379" y="9547"/>
                  </a:lnTo>
                  <a:lnTo>
                    <a:pt x="11379" y="9547"/>
                  </a:lnTo>
                  <a:lnTo>
                    <a:pt x="11730" y="9528"/>
                  </a:lnTo>
                  <a:lnTo>
                    <a:pt x="12042" y="9489"/>
                  </a:lnTo>
                  <a:lnTo>
                    <a:pt x="12042" y="9489"/>
                  </a:lnTo>
                  <a:lnTo>
                    <a:pt x="12295" y="9411"/>
                  </a:lnTo>
                  <a:lnTo>
                    <a:pt x="12529" y="9333"/>
                  </a:lnTo>
                  <a:lnTo>
                    <a:pt x="12762" y="9196"/>
                  </a:lnTo>
                  <a:lnTo>
                    <a:pt x="12977" y="9060"/>
                  </a:lnTo>
                  <a:lnTo>
                    <a:pt x="12977" y="9060"/>
                  </a:lnTo>
                  <a:lnTo>
                    <a:pt x="13172" y="8904"/>
                  </a:lnTo>
                  <a:lnTo>
                    <a:pt x="13366" y="8709"/>
                  </a:lnTo>
                  <a:lnTo>
                    <a:pt x="13522" y="8495"/>
                  </a:lnTo>
                  <a:lnTo>
                    <a:pt x="13659" y="8261"/>
                  </a:lnTo>
                  <a:lnTo>
                    <a:pt x="13659" y="8261"/>
                  </a:lnTo>
                  <a:lnTo>
                    <a:pt x="13776" y="8027"/>
                  </a:lnTo>
                  <a:lnTo>
                    <a:pt x="13873" y="7794"/>
                  </a:lnTo>
                  <a:lnTo>
                    <a:pt x="13932" y="7560"/>
                  </a:lnTo>
                  <a:lnTo>
                    <a:pt x="13951" y="7307"/>
                  </a:lnTo>
                  <a:lnTo>
                    <a:pt x="13951" y="7307"/>
                  </a:lnTo>
                  <a:lnTo>
                    <a:pt x="13951" y="7092"/>
                  </a:lnTo>
                  <a:lnTo>
                    <a:pt x="13932" y="6878"/>
                  </a:lnTo>
                  <a:lnTo>
                    <a:pt x="13873" y="6644"/>
                  </a:lnTo>
                  <a:lnTo>
                    <a:pt x="13815" y="6430"/>
                  </a:lnTo>
                  <a:lnTo>
                    <a:pt x="13717" y="6196"/>
                  </a:lnTo>
                  <a:lnTo>
                    <a:pt x="13600" y="5982"/>
                  </a:lnTo>
                  <a:lnTo>
                    <a:pt x="13444" y="5748"/>
                  </a:lnTo>
                  <a:lnTo>
                    <a:pt x="13269" y="5534"/>
                  </a:lnTo>
                  <a:lnTo>
                    <a:pt x="13269" y="5534"/>
                  </a:lnTo>
                  <a:lnTo>
                    <a:pt x="13113" y="5319"/>
                  </a:lnTo>
                  <a:lnTo>
                    <a:pt x="12918" y="5124"/>
                  </a:lnTo>
                  <a:lnTo>
                    <a:pt x="12704" y="4910"/>
                  </a:lnTo>
                  <a:lnTo>
                    <a:pt x="12451" y="4696"/>
                  </a:lnTo>
                  <a:lnTo>
                    <a:pt x="12451" y="4696"/>
                  </a:lnTo>
                  <a:lnTo>
                    <a:pt x="11983" y="4325"/>
                  </a:lnTo>
                  <a:lnTo>
                    <a:pt x="11418" y="3936"/>
                  </a:lnTo>
                  <a:lnTo>
                    <a:pt x="11418" y="3936"/>
                  </a:lnTo>
                  <a:lnTo>
                    <a:pt x="10853" y="3585"/>
                  </a:lnTo>
                  <a:lnTo>
                    <a:pt x="10230" y="3234"/>
                  </a:lnTo>
                  <a:lnTo>
                    <a:pt x="9567" y="2903"/>
                  </a:lnTo>
                  <a:lnTo>
                    <a:pt x="8827" y="2552"/>
                  </a:lnTo>
                  <a:lnTo>
                    <a:pt x="8827" y="2552"/>
                  </a:lnTo>
                  <a:lnTo>
                    <a:pt x="8145" y="2260"/>
                  </a:lnTo>
                  <a:lnTo>
                    <a:pt x="7463" y="1968"/>
                  </a:lnTo>
                  <a:lnTo>
                    <a:pt x="6722" y="1695"/>
                  </a:lnTo>
                  <a:lnTo>
                    <a:pt x="5963" y="1422"/>
                  </a:lnTo>
                  <a:lnTo>
                    <a:pt x="5963" y="1422"/>
                  </a:lnTo>
                  <a:lnTo>
                    <a:pt x="5300" y="1189"/>
                  </a:lnTo>
                  <a:lnTo>
                    <a:pt x="4618" y="974"/>
                  </a:lnTo>
                  <a:lnTo>
                    <a:pt x="3956" y="779"/>
                  </a:lnTo>
                  <a:lnTo>
                    <a:pt x="3313" y="585"/>
                  </a:lnTo>
                  <a:lnTo>
                    <a:pt x="3313" y="585"/>
                  </a:lnTo>
                  <a:lnTo>
                    <a:pt x="2553" y="390"/>
                  </a:lnTo>
                  <a:lnTo>
                    <a:pt x="1832" y="234"/>
                  </a:lnTo>
                  <a:lnTo>
                    <a:pt x="1832" y="234"/>
                  </a:lnTo>
                  <a:lnTo>
                    <a:pt x="1364" y="136"/>
                  </a:lnTo>
                  <a:lnTo>
                    <a:pt x="877" y="78"/>
                  </a:lnTo>
                  <a:lnTo>
                    <a:pt x="877" y="78"/>
                  </a:lnTo>
                  <a:lnTo>
                    <a:pt x="838" y="39"/>
                  </a:lnTo>
                  <a:lnTo>
                    <a:pt x="780" y="0"/>
                  </a:lnTo>
                  <a:lnTo>
                    <a:pt x="780" y="0"/>
                  </a:lnTo>
                  <a:lnTo>
                    <a:pt x="70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0"/>
            <p:cNvSpPr/>
            <p:nvPr/>
          </p:nvSpPr>
          <p:spPr>
            <a:xfrm>
              <a:off x="13799075" y="925800"/>
              <a:ext cx="87700" cy="127175"/>
            </a:xfrm>
            <a:custGeom>
              <a:avLst/>
              <a:gdLst/>
              <a:ahLst/>
              <a:cxnLst/>
              <a:rect l="l" t="t" r="r" b="b"/>
              <a:pathLst>
                <a:path w="3508" h="5087" extrusionOk="0">
                  <a:moveTo>
                    <a:pt x="2417" y="1"/>
                  </a:moveTo>
                  <a:lnTo>
                    <a:pt x="2300" y="507"/>
                  </a:lnTo>
                  <a:lnTo>
                    <a:pt x="2163" y="994"/>
                  </a:lnTo>
                  <a:lnTo>
                    <a:pt x="2008" y="1384"/>
                  </a:lnTo>
                  <a:lnTo>
                    <a:pt x="1852" y="1774"/>
                  </a:lnTo>
                  <a:lnTo>
                    <a:pt x="1657" y="2144"/>
                  </a:lnTo>
                  <a:lnTo>
                    <a:pt x="1462" y="2495"/>
                  </a:lnTo>
                  <a:lnTo>
                    <a:pt x="1131" y="3001"/>
                  </a:lnTo>
                  <a:lnTo>
                    <a:pt x="780" y="3449"/>
                  </a:lnTo>
                  <a:lnTo>
                    <a:pt x="605" y="3664"/>
                  </a:lnTo>
                  <a:lnTo>
                    <a:pt x="410" y="3859"/>
                  </a:lnTo>
                  <a:lnTo>
                    <a:pt x="215" y="4053"/>
                  </a:lnTo>
                  <a:lnTo>
                    <a:pt x="1" y="4229"/>
                  </a:lnTo>
                  <a:lnTo>
                    <a:pt x="527" y="4657"/>
                  </a:lnTo>
                  <a:lnTo>
                    <a:pt x="1111" y="5086"/>
                  </a:lnTo>
                  <a:lnTo>
                    <a:pt x="1287" y="4930"/>
                  </a:lnTo>
                  <a:lnTo>
                    <a:pt x="1443" y="4774"/>
                  </a:lnTo>
                  <a:lnTo>
                    <a:pt x="1715" y="4502"/>
                  </a:lnTo>
                  <a:lnTo>
                    <a:pt x="1969" y="4190"/>
                  </a:lnTo>
                  <a:lnTo>
                    <a:pt x="2261" y="3781"/>
                  </a:lnTo>
                  <a:lnTo>
                    <a:pt x="2514" y="3371"/>
                  </a:lnTo>
                  <a:lnTo>
                    <a:pt x="2728" y="2962"/>
                  </a:lnTo>
                  <a:lnTo>
                    <a:pt x="2943" y="2514"/>
                  </a:lnTo>
                  <a:lnTo>
                    <a:pt x="3138" y="1969"/>
                  </a:lnTo>
                  <a:lnTo>
                    <a:pt x="3294" y="1423"/>
                  </a:lnTo>
                  <a:lnTo>
                    <a:pt x="3410" y="936"/>
                  </a:lnTo>
                  <a:lnTo>
                    <a:pt x="3508" y="410"/>
                  </a:lnTo>
                  <a:lnTo>
                    <a:pt x="3001" y="215"/>
                  </a:lnTo>
                  <a:lnTo>
                    <a:pt x="24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0"/>
            <p:cNvSpPr/>
            <p:nvPr/>
          </p:nvSpPr>
          <p:spPr>
            <a:xfrm>
              <a:off x="13799075" y="925800"/>
              <a:ext cx="87700" cy="127175"/>
            </a:xfrm>
            <a:custGeom>
              <a:avLst/>
              <a:gdLst/>
              <a:ahLst/>
              <a:cxnLst/>
              <a:rect l="l" t="t" r="r" b="b"/>
              <a:pathLst>
                <a:path w="3508" h="5087" fill="none" extrusionOk="0">
                  <a:moveTo>
                    <a:pt x="2417" y="1"/>
                  </a:moveTo>
                  <a:lnTo>
                    <a:pt x="2417" y="1"/>
                  </a:lnTo>
                  <a:lnTo>
                    <a:pt x="2417" y="1"/>
                  </a:lnTo>
                  <a:lnTo>
                    <a:pt x="2417" y="1"/>
                  </a:lnTo>
                  <a:lnTo>
                    <a:pt x="2300" y="507"/>
                  </a:lnTo>
                  <a:lnTo>
                    <a:pt x="2163" y="994"/>
                  </a:lnTo>
                  <a:lnTo>
                    <a:pt x="2163" y="994"/>
                  </a:lnTo>
                  <a:lnTo>
                    <a:pt x="2008" y="1384"/>
                  </a:lnTo>
                  <a:lnTo>
                    <a:pt x="1852" y="1774"/>
                  </a:lnTo>
                  <a:lnTo>
                    <a:pt x="1657" y="2144"/>
                  </a:lnTo>
                  <a:lnTo>
                    <a:pt x="1462" y="2495"/>
                  </a:lnTo>
                  <a:lnTo>
                    <a:pt x="1462" y="2495"/>
                  </a:lnTo>
                  <a:lnTo>
                    <a:pt x="1131" y="3001"/>
                  </a:lnTo>
                  <a:lnTo>
                    <a:pt x="780" y="3449"/>
                  </a:lnTo>
                  <a:lnTo>
                    <a:pt x="605" y="3664"/>
                  </a:lnTo>
                  <a:lnTo>
                    <a:pt x="410" y="3859"/>
                  </a:lnTo>
                  <a:lnTo>
                    <a:pt x="215" y="4053"/>
                  </a:lnTo>
                  <a:lnTo>
                    <a:pt x="1" y="4229"/>
                  </a:lnTo>
                  <a:lnTo>
                    <a:pt x="1" y="4229"/>
                  </a:lnTo>
                  <a:lnTo>
                    <a:pt x="527" y="4657"/>
                  </a:lnTo>
                  <a:lnTo>
                    <a:pt x="1111" y="5086"/>
                  </a:lnTo>
                  <a:lnTo>
                    <a:pt x="1111" y="5086"/>
                  </a:lnTo>
                  <a:lnTo>
                    <a:pt x="1287" y="4930"/>
                  </a:lnTo>
                  <a:lnTo>
                    <a:pt x="1443" y="4774"/>
                  </a:lnTo>
                  <a:lnTo>
                    <a:pt x="1443" y="4774"/>
                  </a:lnTo>
                  <a:lnTo>
                    <a:pt x="1715" y="4502"/>
                  </a:lnTo>
                  <a:lnTo>
                    <a:pt x="1969" y="4190"/>
                  </a:lnTo>
                  <a:lnTo>
                    <a:pt x="1969" y="4190"/>
                  </a:lnTo>
                  <a:lnTo>
                    <a:pt x="2261" y="3781"/>
                  </a:lnTo>
                  <a:lnTo>
                    <a:pt x="2514" y="3371"/>
                  </a:lnTo>
                  <a:lnTo>
                    <a:pt x="2514" y="3371"/>
                  </a:lnTo>
                  <a:lnTo>
                    <a:pt x="2728" y="2962"/>
                  </a:lnTo>
                  <a:lnTo>
                    <a:pt x="2943" y="2514"/>
                  </a:lnTo>
                  <a:lnTo>
                    <a:pt x="2943" y="2514"/>
                  </a:lnTo>
                  <a:lnTo>
                    <a:pt x="3138" y="1969"/>
                  </a:lnTo>
                  <a:lnTo>
                    <a:pt x="3294" y="1423"/>
                  </a:lnTo>
                  <a:lnTo>
                    <a:pt x="3294" y="1423"/>
                  </a:lnTo>
                  <a:lnTo>
                    <a:pt x="3410" y="936"/>
                  </a:lnTo>
                  <a:lnTo>
                    <a:pt x="3508" y="410"/>
                  </a:lnTo>
                  <a:lnTo>
                    <a:pt x="3508" y="410"/>
                  </a:lnTo>
                  <a:lnTo>
                    <a:pt x="3001" y="215"/>
                  </a:lnTo>
                  <a:lnTo>
                    <a:pt x="2417" y="1"/>
                  </a:lnTo>
                  <a:lnTo>
                    <a:pt x="24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0"/>
            <p:cNvSpPr/>
            <p:nvPr/>
          </p:nvSpPr>
          <p:spPr>
            <a:xfrm>
              <a:off x="13878000" y="963800"/>
              <a:ext cx="98400" cy="140800"/>
            </a:xfrm>
            <a:custGeom>
              <a:avLst/>
              <a:gdLst/>
              <a:ahLst/>
              <a:cxnLst/>
              <a:rect l="l" t="t" r="r" b="b"/>
              <a:pathLst>
                <a:path w="3936" h="5632" extrusionOk="0">
                  <a:moveTo>
                    <a:pt x="2806" y="1"/>
                  </a:moveTo>
                  <a:lnTo>
                    <a:pt x="2806" y="215"/>
                  </a:lnTo>
                  <a:lnTo>
                    <a:pt x="2786" y="449"/>
                  </a:lnTo>
                  <a:lnTo>
                    <a:pt x="2708" y="858"/>
                  </a:lnTo>
                  <a:lnTo>
                    <a:pt x="2591" y="1286"/>
                  </a:lnTo>
                  <a:lnTo>
                    <a:pt x="2436" y="1696"/>
                  </a:lnTo>
                  <a:lnTo>
                    <a:pt x="2260" y="2105"/>
                  </a:lnTo>
                  <a:lnTo>
                    <a:pt x="2046" y="2514"/>
                  </a:lnTo>
                  <a:lnTo>
                    <a:pt x="1812" y="2923"/>
                  </a:lnTo>
                  <a:lnTo>
                    <a:pt x="1539" y="3313"/>
                  </a:lnTo>
                  <a:lnTo>
                    <a:pt x="1267" y="3683"/>
                  </a:lnTo>
                  <a:lnTo>
                    <a:pt x="974" y="4034"/>
                  </a:lnTo>
                  <a:lnTo>
                    <a:pt x="663" y="4345"/>
                  </a:lnTo>
                  <a:lnTo>
                    <a:pt x="331" y="4657"/>
                  </a:lnTo>
                  <a:lnTo>
                    <a:pt x="0" y="4930"/>
                  </a:lnTo>
                  <a:lnTo>
                    <a:pt x="643" y="5300"/>
                  </a:lnTo>
                  <a:lnTo>
                    <a:pt x="1267" y="5631"/>
                  </a:lnTo>
                  <a:lnTo>
                    <a:pt x="1345" y="5573"/>
                  </a:lnTo>
                  <a:lnTo>
                    <a:pt x="1656" y="5320"/>
                  </a:lnTo>
                  <a:lnTo>
                    <a:pt x="1968" y="5047"/>
                  </a:lnTo>
                  <a:lnTo>
                    <a:pt x="2241" y="4735"/>
                  </a:lnTo>
                  <a:lnTo>
                    <a:pt x="2533" y="4404"/>
                  </a:lnTo>
                  <a:lnTo>
                    <a:pt x="2806" y="4014"/>
                  </a:lnTo>
                  <a:lnTo>
                    <a:pt x="3059" y="3605"/>
                  </a:lnTo>
                  <a:lnTo>
                    <a:pt x="3293" y="3176"/>
                  </a:lnTo>
                  <a:lnTo>
                    <a:pt x="3488" y="2748"/>
                  </a:lnTo>
                  <a:lnTo>
                    <a:pt x="3624" y="2378"/>
                  </a:lnTo>
                  <a:lnTo>
                    <a:pt x="3741" y="1988"/>
                  </a:lnTo>
                  <a:lnTo>
                    <a:pt x="3838" y="1618"/>
                  </a:lnTo>
                  <a:lnTo>
                    <a:pt x="3897" y="1247"/>
                  </a:lnTo>
                  <a:lnTo>
                    <a:pt x="3916" y="936"/>
                  </a:lnTo>
                  <a:lnTo>
                    <a:pt x="3936" y="624"/>
                  </a:lnTo>
                  <a:lnTo>
                    <a:pt x="3390" y="293"/>
                  </a:lnTo>
                  <a:lnTo>
                    <a:pt x="28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0"/>
            <p:cNvSpPr/>
            <p:nvPr/>
          </p:nvSpPr>
          <p:spPr>
            <a:xfrm>
              <a:off x="13878000" y="963800"/>
              <a:ext cx="98400" cy="140800"/>
            </a:xfrm>
            <a:custGeom>
              <a:avLst/>
              <a:gdLst/>
              <a:ahLst/>
              <a:cxnLst/>
              <a:rect l="l" t="t" r="r" b="b"/>
              <a:pathLst>
                <a:path w="3936" h="5632" fill="none" extrusionOk="0">
                  <a:moveTo>
                    <a:pt x="2806" y="1"/>
                  </a:moveTo>
                  <a:lnTo>
                    <a:pt x="2806" y="1"/>
                  </a:lnTo>
                  <a:lnTo>
                    <a:pt x="2806" y="1"/>
                  </a:lnTo>
                  <a:lnTo>
                    <a:pt x="2806" y="1"/>
                  </a:lnTo>
                  <a:lnTo>
                    <a:pt x="2806" y="215"/>
                  </a:lnTo>
                  <a:lnTo>
                    <a:pt x="2786" y="449"/>
                  </a:lnTo>
                  <a:lnTo>
                    <a:pt x="2786" y="449"/>
                  </a:lnTo>
                  <a:lnTo>
                    <a:pt x="2708" y="858"/>
                  </a:lnTo>
                  <a:lnTo>
                    <a:pt x="2591" y="1286"/>
                  </a:lnTo>
                  <a:lnTo>
                    <a:pt x="2591" y="1286"/>
                  </a:lnTo>
                  <a:lnTo>
                    <a:pt x="2436" y="1696"/>
                  </a:lnTo>
                  <a:lnTo>
                    <a:pt x="2260" y="2105"/>
                  </a:lnTo>
                  <a:lnTo>
                    <a:pt x="2046" y="2514"/>
                  </a:lnTo>
                  <a:lnTo>
                    <a:pt x="1812" y="2923"/>
                  </a:lnTo>
                  <a:lnTo>
                    <a:pt x="1812" y="2923"/>
                  </a:lnTo>
                  <a:lnTo>
                    <a:pt x="1539" y="3313"/>
                  </a:lnTo>
                  <a:lnTo>
                    <a:pt x="1267" y="3683"/>
                  </a:lnTo>
                  <a:lnTo>
                    <a:pt x="974" y="4034"/>
                  </a:lnTo>
                  <a:lnTo>
                    <a:pt x="663" y="4345"/>
                  </a:lnTo>
                  <a:lnTo>
                    <a:pt x="663" y="4345"/>
                  </a:lnTo>
                  <a:lnTo>
                    <a:pt x="331" y="4657"/>
                  </a:lnTo>
                  <a:lnTo>
                    <a:pt x="0" y="4930"/>
                  </a:lnTo>
                  <a:lnTo>
                    <a:pt x="0" y="4930"/>
                  </a:lnTo>
                  <a:lnTo>
                    <a:pt x="643" y="5300"/>
                  </a:lnTo>
                  <a:lnTo>
                    <a:pt x="1267" y="5631"/>
                  </a:lnTo>
                  <a:lnTo>
                    <a:pt x="1345" y="5573"/>
                  </a:lnTo>
                  <a:lnTo>
                    <a:pt x="1345" y="5573"/>
                  </a:lnTo>
                  <a:lnTo>
                    <a:pt x="1656" y="5320"/>
                  </a:lnTo>
                  <a:lnTo>
                    <a:pt x="1968" y="5047"/>
                  </a:lnTo>
                  <a:lnTo>
                    <a:pt x="2241" y="4735"/>
                  </a:lnTo>
                  <a:lnTo>
                    <a:pt x="2533" y="4404"/>
                  </a:lnTo>
                  <a:lnTo>
                    <a:pt x="2533" y="4404"/>
                  </a:lnTo>
                  <a:lnTo>
                    <a:pt x="2806" y="4014"/>
                  </a:lnTo>
                  <a:lnTo>
                    <a:pt x="3059" y="3605"/>
                  </a:lnTo>
                  <a:lnTo>
                    <a:pt x="3293" y="3176"/>
                  </a:lnTo>
                  <a:lnTo>
                    <a:pt x="3488" y="2748"/>
                  </a:lnTo>
                  <a:lnTo>
                    <a:pt x="3488" y="2748"/>
                  </a:lnTo>
                  <a:lnTo>
                    <a:pt x="3624" y="2378"/>
                  </a:lnTo>
                  <a:lnTo>
                    <a:pt x="3741" y="1988"/>
                  </a:lnTo>
                  <a:lnTo>
                    <a:pt x="3838" y="1618"/>
                  </a:lnTo>
                  <a:lnTo>
                    <a:pt x="3897" y="1247"/>
                  </a:lnTo>
                  <a:lnTo>
                    <a:pt x="3897" y="1247"/>
                  </a:lnTo>
                  <a:lnTo>
                    <a:pt x="3916" y="936"/>
                  </a:lnTo>
                  <a:lnTo>
                    <a:pt x="3936" y="624"/>
                  </a:lnTo>
                  <a:lnTo>
                    <a:pt x="3936" y="624"/>
                  </a:lnTo>
                  <a:lnTo>
                    <a:pt x="3390" y="293"/>
                  </a:lnTo>
                  <a:lnTo>
                    <a:pt x="2825" y="1"/>
                  </a:lnTo>
                  <a:lnTo>
                    <a:pt x="280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0"/>
            <p:cNvSpPr/>
            <p:nvPr/>
          </p:nvSpPr>
          <p:spPr>
            <a:xfrm>
              <a:off x="13638350" y="840575"/>
              <a:ext cx="113025" cy="120825"/>
            </a:xfrm>
            <a:custGeom>
              <a:avLst/>
              <a:gdLst/>
              <a:ahLst/>
              <a:cxnLst/>
              <a:rect l="l" t="t" r="r" b="b"/>
              <a:pathLst>
                <a:path w="4521" h="4833" extrusionOk="0">
                  <a:moveTo>
                    <a:pt x="2280" y="0"/>
                  </a:moveTo>
                  <a:lnTo>
                    <a:pt x="2221" y="39"/>
                  </a:lnTo>
                  <a:lnTo>
                    <a:pt x="2182" y="97"/>
                  </a:lnTo>
                  <a:lnTo>
                    <a:pt x="2143" y="156"/>
                  </a:lnTo>
                  <a:lnTo>
                    <a:pt x="2143" y="234"/>
                  </a:lnTo>
                  <a:lnTo>
                    <a:pt x="2163" y="331"/>
                  </a:lnTo>
                  <a:lnTo>
                    <a:pt x="2202" y="390"/>
                  </a:lnTo>
                  <a:lnTo>
                    <a:pt x="2280" y="429"/>
                  </a:lnTo>
                  <a:lnTo>
                    <a:pt x="1948" y="702"/>
                  </a:lnTo>
                  <a:lnTo>
                    <a:pt x="1637" y="1013"/>
                  </a:lnTo>
                  <a:lnTo>
                    <a:pt x="1461" y="1189"/>
                  </a:lnTo>
                  <a:lnTo>
                    <a:pt x="1305" y="1403"/>
                  </a:lnTo>
                  <a:lnTo>
                    <a:pt x="1130" y="1617"/>
                  </a:lnTo>
                  <a:lnTo>
                    <a:pt x="974" y="1851"/>
                  </a:lnTo>
                  <a:lnTo>
                    <a:pt x="760" y="2221"/>
                  </a:lnTo>
                  <a:lnTo>
                    <a:pt x="565" y="2630"/>
                  </a:lnTo>
                  <a:lnTo>
                    <a:pt x="409" y="3059"/>
                  </a:lnTo>
                  <a:lnTo>
                    <a:pt x="273" y="3527"/>
                  </a:lnTo>
                  <a:lnTo>
                    <a:pt x="253" y="3507"/>
                  </a:lnTo>
                  <a:lnTo>
                    <a:pt x="234" y="3507"/>
                  </a:lnTo>
                  <a:lnTo>
                    <a:pt x="175" y="3527"/>
                  </a:lnTo>
                  <a:lnTo>
                    <a:pt x="117" y="3546"/>
                  </a:lnTo>
                  <a:lnTo>
                    <a:pt x="78" y="3566"/>
                  </a:lnTo>
                  <a:lnTo>
                    <a:pt x="39" y="3624"/>
                  </a:lnTo>
                  <a:lnTo>
                    <a:pt x="0" y="3702"/>
                  </a:lnTo>
                  <a:lnTo>
                    <a:pt x="0" y="3780"/>
                  </a:lnTo>
                  <a:lnTo>
                    <a:pt x="39" y="3858"/>
                  </a:lnTo>
                  <a:lnTo>
                    <a:pt x="97" y="3936"/>
                  </a:lnTo>
                  <a:lnTo>
                    <a:pt x="195" y="3994"/>
                  </a:lnTo>
                  <a:lnTo>
                    <a:pt x="214" y="4053"/>
                  </a:lnTo>
                  <a:lnTo>
                    <a:pt x="253" y="4092"/>
                  </a:lnTo>
                  <a:lnTo>
                    <a:pt x="292" y="4131"/>
                  </a:lnTo>
                  <a:lnTo>
                    <a:pt x="351" y="4150"/>
                  </a:lnTo>
                  <a:lnTo>
                    <a:pt x="409" y="4170"/>
                  </a:lnTo>
                  <a:lnTo>
                    <a:pt x="448" y="4150"/>
                  </a:lnTo>
                  <a:lnTo>
                    <a:pt x="779" y="4364"/>
                  </a:lnTo>
                  <a:lnTo>
                    <a:pt x="1111" y="4520"/>
                  </a:lnTo>
                  <a:lnTo>
                    <a:pt x="1422" y="4657"/>
                  </a:lnTo>
                  <a:lnTo>
                    <a:pt x="1754" y="4754"/>
                  </a:lnTo>
                  <a:lnTo>
                    <a:pt x="2065" y="4813"/>
                  </a:lnTo>
                  <a:lnTo>
                    <a:pt x="2377" y="4832"/>
                  </a:lnTo>
                  <a:lnTo>
                    <a:pt x="2572" y="4832"/>
                  </a:lnTo>
                  <a:lnTo>
                    <a:pt x="2786" y="4793"/>
                  </a:lnTo>
                  <a:lnTo>
                    <a:pt x="2981" y="4735"/>
                  </a:lnTo>
                  <a:lnTo>
                    <a:pt x="3176" y="4676"/>
                  </a:lnTo>
                  <a:lnTo>
                    <a:pt x="3351" y="4579"/>
                  </a:lnTo>
                  <a:lnTo>
                    <a:pt x="3527" y="4462"/>
                  </a:lnTo>
                  <a:lnTo>
                    <a:pt x="3702" y="4306"/>
                  </a:lnTo>
                  <a:lnTo>
                    <a:pt x="3858" y="4150"/>
                  </a:lnTo>
                  <a:lnTo>
                    <a:pt x="4014" y="3936"/>
                  </a:lnTo>
                  <a:lnTo>
                    <a:pt x="4131" y="3760"/>
                  </a:lnTo>
                  <a:lnTo>
                    <a:pt x="4267" y="3507"/>
                  </a:lnTo>
                  <a:lnTo>
                    <a:pt x="4384" y="3215"/>
                  </a:lnTo>
                  <a:lnTo>
                    <a:pt x="4481" y="2942"/>
                  </a:lnTo>
                  <a:lnTo>
                    <a:pt x="4520" y="2689"/>
                  </a:lnTo>
                  <a:lnTo>
                    <a:pt x="4520" y="2436"/>
                  </a:lnTo>
                  <a:lnTo>
                    <a:pt x="4501" y="2182"/>
                  </a:lnTo>
                  <a:lnTo>
                    <a:pt x="4462" y="1929"/>
                  </a:lnTo>
                  <a:lnTo>
                    <a:pt x="4384" y="1715"/>
                  </a:lnTo>
                  <a:lnTo>
                    <a:pt x="4286" y="1481"/>
                  </a:lnTo>
                  <a:lnTo>
                    <a:pt x="4150" y="1267"/>
                  </a:lnTo>
                  <a:lnTo>
                    <a:pt x="3994" y="1052"/>
                  </a:lnTo>
                  <a:lnTo>
                    <a:pt x="3838" y="877"/>
                  </a:lnTo>
                  <a:lnTo>
                    <a:pt x="3682" y="721"/>
                  </a:lnTo>
                  <a:lnTo>
                    <a:pt x="3507" y="585"/>
                  </a:lnTo>
                  <a:lnTo>
                    <a:pt x="3312" y="429"/>
                  </a:lnTo>
                  <a:lnTo>
                    <a:pt x="3117" y="312"/>
                  </a:lnTo>
                  <a:lnTo>
                    <a:pt x="2903" y="195"/>
                  </a:lnTo>
                  <a:lnTo>
                    <a:pt x="2669" y="97"/>
                  </a:lnTo>
                  <a:lnTo>
                    <a:pt x="24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0"/>
            <p:cNvSpPr/>
            <p:nvPr/>
          </p:nvSpPr>
          <p:spPr>
            <a:xfrm>
              <a:off x="13638350" y="840575"/>
              <a:ext cx="113025" cy="120825"/>
            </a:xfrm>
            <a:custGeom>
              <a:avLst/>
              <a:gdLst/>
              <a:ahLst/>
              <a:cxnLst/>
              <a:rect l="l" t="t" r="r" b="b"/>
              <a:pathLst>
                <a:path w="4521" h="4833" fill="none" extrusionOk="0">
                  <a:moveTo>
                    <a:pt x="2358" y="0"/>
                  </a:moveTo>
                  <a:lnTo>
                    <a:pt x="2358" y="0"/>
                  </a:lnTo>
                  <a:lnTo>
                    <a:pt x="2280" y="0"/>
                  </a:lnTo>
                  <a:lnTo>
                    <a:pt x="2221" y="39"/>
                  </a:lnTo>
                  <a:lnTo>
                    <a:pt x="2182" y="97"/>
                  </a:lnTo>
                  <a:lnTo>
                    <a:pt x="2143" y="156"/>
                  </a:lnTo>
                  <a:lnTo>
                    <a:pt x="2143" y="156"/>
                  </a:lnTo>
                  <a:lnTo>
                    <a:pt x="2143" y="234"/>
                  </a:lnTo>
                  <a:lnTo>
                    <a:pt x="2163" y="331"/>
                  </a:lnTo>
                  <a:lnTo>
                    <a:pt x="2202" y="390"/>
                  </a:lnTo>
                  <a:lnTo>
                    <a:pt x="2280" y="429"/>
                  </a:lnTo>
                  <a:lnTo>
                    <a:pt x="2280" y="429"/>
                  </a:lnTo>
                  <a:lnTo>
                    <a:pt x="1948" y="702"/>
                  </a:lnTo>
                  <a:lnTo>
                    <a:pt x="1637" y="1013"/>
                  </a:lnTo>
                  <a:lnTo>
                    <a:pt x="1637" y="1013"/>
                  </a:lnTo>
                  <a:lnTo>
                    <a:pt x="1461" y="1189"/>
                  </a:lnTo>
                  <a:lnTo>
                    <a:pt x="1305" y="1403"/>
                  </a:lnTo>
                  <a:lnTo>
                    <a:pt x="1130" y="1617"/>
                  </a:lnTo>
                  <a:lnTo>
                    <a:pt x="974" y="1851"/>
                  </a:lnTo>
                  <a:lnTo>
                    <a:pt x="974" y="1851"/>
                  </a:lnTo>
                  <a:lnTo>
                    <a:pt x="760" y="2221"/>
                  </a:lnTo>
                  <a:lnTo>
                    <a:pt x="565" y="2630"/>
                  </a:lnTo>
                  <a:lnTo>
                    <a:pt x="409" y="3059"/>
                  </a:lnTo>
                  <a:lnTo>
                    <a:pt x="273" y="3527"/>
                  </a:lnTo>
                  <a:lnTo>
                    <a:pt x="273" y="3527"/>
                  </a:lnTo>
                  <a:lnTo>
                    <a:pt x="253" y="3507"/>
                  </a:lnTo>
                  <a:lnTo>
                    <a:pt x="234" y="3507"/>
                  </a:lnTo>
                  <a:lnTo>
                    <a:pt x="234" y="3507"/>
                  </a:lnTo>
                  <a:lnTo>
                    <a:pt x="175" y="3527"/>
                  </a:lnTo>
                  <a:lnTo>
                    <a:pt x="117" y="3546"/>
                  </a:lnTo>
                  <a:lnTo>
                    <a:pt x="78" y="3566"/>
                  </a:lnTo>
                  <a:lnTo>
                    <a:pt x="39" y="3624"/>
                  </a:lnTo>
                  <a:lnTo>
                    <a:pt x="39" y="3624"/>
                  </a:lnTo>
                  <a:lnTo>
                    <a:pt x="0" y="3702"/>
                  </a:lnTo>
                  <a:lnTo>
                    <a:pt x="0" y="3780"/>
                  </a:lnTo>
                  <a:lnTo>
                    <a:pt x="39" y="3858"/>
                  </a:lnTo>
                  <a:lnTo>
                    <a:pt x="97" y="3936"/>
                  </a:lnTo>
                  <a:lnTo>
                    <a:pt x="195" y="3994"/>
                  </a:lnTo>
                  <a:lnTo>
                    <a:pt x="195" y="3994"/>
                  </a:lnTo>
                  <a:lnTo>
                    <a:pt x="214" y="4053"/>
                  </a:lnTo>
                  <a:lnTo>
                    <a:pt x="253" y="4092"/>
                  </a:lnTo>
                  <a:lnTo>
                    <a:pt x="292" y="4131"/>
                  </a:lnTo>
                  <a:lnTo>
                    <a:pt x="351" y="4150"/>
                  </a:lnTo>
                  <a:lnTo>
                    <a:pt x="351" y="4150"/>
                  </a:lnTo>
                  <a:lnTo>
                    <a:pt x="409" y="4170"/>
                  </a:lnTo>
                  <a:lnTo>
                    <a:pt x="409" y="4170"/>
                  </a:lnTo>
                  <a:lnTo>
                    <a:pt x="448" y="4150"/>
                  </a:lnTo>
                  <a:lnTo>
                    <a:pt x="448" y="4150"/>
                  </a:lnTo>
                  <a:lnTo>
                    <a:pt x="779" y="4364"/>
                  </a:lnTo>
                  <a:lnTo>
                    <a:pt x="1111" y="4520"/>
                  </a:lnTo>
                  <a:lnTo>
                    <a:pt x="1422" y="4657"/>
                  </a:lnTo>
                  <a:lnTo>
                    <a:pt x="1754" y="4754"/>
                  </a:lnTo>
                  <a:lnTo>
                    <a:pt x="1754" y="4754"/>
                  </a:lnTo>
                  <a:lnTo>
                    <a:pt x="2065" y="4813"/>
                  </a:lnTo>
                  <a:lnTo>
                    <a:pt x="2377" y="4832"/>
                  </a:lnTo>
                  <a:lnTo>
                    <a:pt x="2377" y="4832"/>
                  </a:lnTo>
                  <a:lnTo>
                    <a:pt x="2572" y="4832"/>
                  </a:lnTo>
                  <a:lnTo>
                    <a:pt x="2572" y="4832"/>
                  </a:lnTo>
                  <a:lnTo>
                    <a:pt x="2786" y="4793"/>
                  </a:lnTo>
                  <a:lnTo>
                    <a:pt x="2981" y="4735"/>
                  </a:lnTo>
                  <a:lnTo>
                    <a:pt x="3176" y="4676"/>
                  </a:lnTo>
                  <a:lnTo>
                    <a:pt x="3351" y="4579"/>
                  </a:lnTo>
                  <a:lnTo>
                    <a:pt x="3351" y="4579"/>
                  </a:lnTo>
                  <a:lnTo>
                    <a:pt x="3527" y="4462"/>
                  </a:lnTo>
                  <a:lnTo>
                    <a:pt x="3702" y="4306"/>
                  </a:lnTo>
                  <a:lnTo>
                    <a:pt x="3858" y="4150"/>
                  </a:lnTo>
                  <a:lnTo>
                    <a:pt x="4014" y="3936"/>
                  </a:lnTo>
                  <a:lnTo>
                    <a:pt x="4014" y="3936"/>
                  </a:lnTo>
                  <a:lnTo>
                    <a:pt x="4131" y="3760"/>
                  </a:lnTo>
                  <a:lnTo>
                    <a:pt x="4267" y="3507"/>
                  </a:lnTo>
                  <a:lnTo>
                    <a:pt x="4267" y="3507"/>
                  </a:lnTo>
                  <a:lnTo>
                    <a:pt x="4384" y="3215"/>
                  </a:lnTo>
                  <a:lnTo>
                    <a:pt x="4481" y="2942"/>
                  </a:lnTo>
                  <a:lnTo>
                    <a:pt x="4481" y="2942"/>
                  </a:lnTo>
                  <a:lnTo>
                    <a:pt x="4520" y="2689"/>
                  </a:lnTo>
                  <a:lnTo>
                    <a:pt x="4520" y="2436"/>
                  </a:lnTo>
                  <a:lnTo>
                    <a:pt x="4501" y="2182"/>
                  </a:lnTo>
                  <a:lnTo>
                    <a:pt x="4462" y="1929"/>
                  </a:lnTo>
                  <a:lnTo>
                    <a:pt x="4462" y="1929"/>
                  </a:lnTo>
                  <a:lnTo>
                    <a:pt x="4384" y="1715"/>
                  </a:lnTo>
                  <a:lnTo>
                    <a:pt x="4286" y="1481"/>
                  </a:lnTo>
                  <a:lnTo>
                    <a:pt x="4150" y="1267"/>
                  </a:lnTo>
                  <a:lnTo>
                    <a:pt x="3994" y="1052"/>
                  </a:lnTo>
                  <a:lnTo>
                    <a:pt x="3994" y="1052"/>
                  </a:lnTo>
                  <a:lnTo>
                    <a:pt x="3838" y="877"/>
                  </a:lnTo>
                  <a:lnTo>
                    <a:pt x="3682" y="721"/>
                  </a:lnTo>
                  <a:lnTo>
                    <a:pt x="3507" y="585"/>
                  </a:lnTo>
                  <a:lnTo>
                    <a:pt x="3312" y="429"/>
                  </a:lnTo>
                  <a:lnTo>
                    <a:pt x="3312" y="429"/>
                  </a:lnTo>
                  <a:lnTo>
                    <a:pt x="3117" y="312"/>
                  </a:lnTo>
                  <a:lnTo>
                    <a:pt x="2903" y="195"/>
                  </a:lnTo>
                  <a:lnTo>
                    <a:pt x="2669" y="97"/>
                  </a:lnTo>
                  <a:lnTo>
                    <a:pt x="2416" y="0"/>
                  </a:lnTo>
                  <a:lnTo>
                    <a:pt x="2416" y="0"/>
                  </a:lnTo>
                  <a:lnTo>
                    <a:pt x="23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0"/>
            <p:cNvSpPr/>
            <p:nvPr/>
          </p:nvSpPr>
          <p:spPr>
            <a:xfrm>
              <a:off x="12835100" y="179075"/>
              <a:ext cx="927950" cy="927950"/>
            </a:xfrm>
            <a:custGeom>
              <a:avLst/>
              <a:gdLst/>
              <a:ahLst/>
              <a:cxnLst/>
              <a:rect l="l" t="t" r="r" b="b"/>
              <a:pathLst>
                <a:path w="37118" h="37118" extrusionOk="0">
                  <a:moveTo>
                    <a:pt x="18082" y="1"/>
                  </a:moveTo>
                  <a:lnTo>
                    <a:pt x="17614" y="20"/>
                  </a:lnTo>
                  <a:lnTo>
                    <a:pt x="17127" y="59"/>
                  </a:lnTo>
                  <a:lnTo>
                    <a:pt x="16660" y="98"/>
                  </a:lnTo>
                  <a:lnTo>
                    <a:pt x="16192" y="157"/>
                  </a:lnTo>
                  <a:lnTo>
                    <a:pt x="15744" y="215"/>
                  </a:lnTo>
                  <a:lnTo>
                    <a:pt x="15276" y="293"/>
                  </a:lnTo>
                  <a:lnTo>
                    <a:pt x="14828" y="371"/>
                  </a:lnTo>
                  <a:lnTo>
                    <a:pt x="13932" y="585"/>
                  </a:lnTo>
                  <a:lnTo>
                    <a:pt x="13036" y="839"/>
                  </a:lnTo>
                  <a:lnTo>
                    <a:pt x="12178" y="1131"/>
                  </a:lnTo>
                  <a:lnTo>
                    <a:pt x="11341" y="1462"/>
                  </a:lnTo>
                  <a:lnTo>
                    <a:pt x="10522" y="1832"/>
                  </a:lnTo>
                  <a:lnTo>
                    <a:pt x="9723" y="2242"/>
                  </a:lnTo>
                  <a:lnTo>
                    <a:pt x="8944" y="2690"/>
                  </a:lnTo>
                  <a:lnTo>
                    <a:pt x="8184" y="3177"/>
                  </a:lnTo>
                  <a:lnTo>
                    <a:pt x="7463" y="3683"/>
                  </a:lnTo>
                  <a:lnTo>
                    <a:pt x="6762" y="4248"/>
                  </a:lnTo>
                  <a:lnTo>
                    <a:pt x="6080" y="4813"/>
                  </a:lnTo>
                  <a:lnTo>
                    <a:pt x="5437" y="5437"/>
                  </a:lnTo>
                  <a:lnTo>
                    <a:pt x="4833" y="6080"/>
                  </a:lnTo>
                  <a:lnTo>
                    <a:pt x="4248" y="6762"/>
                  </a:lnTo>
                  <a:lnTo>
                    <a:pt x="3683" y="7463"/>
                  </a:lnTo>
                  <a:lnTo>
                    <a:pt x="3177" y="8184"/>
                  </a:lnTo>
                  <a:lnTo>
                    <a:pt x="2690" y="8944"/>
                  </a:lnTo>
                  <a:lnTo>
                    <a:pt x="2242" y="9723"/>
                  </a:lnTo>
                  <a:lnTo>
                    <a:pt x="1832" y="10522"/>
                  </a:lnTo>
                  <a:lnTo>
                    <a:pt x="1462" y="11341"/>
                  </a:lnTo>
                  <a:lnTo>
                    <a:pt x="1131" y="12178"/>
                  </a:lnTo>
                  <a:lnTo>
                    <a:pt x="839" y="13036"/>
                  </a:lnTo>
                  <a:lnTo>
                    <a:pt x="586" y="13932"/>
                  </a:lnTo>
                  <a:lnTo>
                    <a:pt x="371" y="14828"/>
                  </a:lnTo>
                  <a:lnTo>
                    <a:pt x="293" y="15276"/>
                  </a:lnTo>
                  <a:lnTo>
                    <a:pt x="215" y="15744"/>
                  </a:lnTo>
                  <a:lnTo>
                    <a:pt x="157" y="16192"/>
                  </a:lnTo>
                  <a:lnTo>
                    <a:pt x="98" y="16660"/>
                  </a:lnTo>
                  <a:lnTo>
                    <a:pt x="59" y="17127"/>
                  </a:lnTo>
                  <a:lnTo>
                    <a:pt x="20" y="17614"/>
                  </a:lnTo>
                  <a:lnTo>
                    <a:pt x="1" y="18082"/>
                  </a:lnTo>
                  <a:lnTo>
                    <a:pt x="1" y="18569"/>
                  </a:lnTo>
                  <a:lnTo>
                    <a:pt x="1" y="19037"/>
                  </a:lnTo>
                  <a:lnTo>
                    <a:pt x="20" y="19524"/>
                  </a:lnTo>
                  <a:lnTo>
                    <a:pt x="59" y="19991"/>
                  </a:lnTo>
                  <a:lnTo>
                    <a:pt x="98" y="20459"/>
                  </a:lnTo>
                  <a:lnTo>
                    <a:pt x="157" y="20927"/>
                  </a:lnTo>
                  <a:lnTo>
                    <a:pt x="215" y="21394"/>
                  </a:lnTo>
                  <a:lnTo>
                    <a:pt x="293" y="21842"/>
                  </a:lnTo>
                  <a:lnTo>
                    <a:pt x="371" y="22310"/>
                  </a:lnTo>
                  <a:lnTo>
                    <a:pt x="586" y="23206"/>
                  </a:lnTo>
                  <a:lnTo>
                    <a:pt x="839" y="24083"/>
                  </a:lnTo>
                  <a:lnTo>
                    <a:pt x="1131" y="24940"/>
                  </a:lnTo>
                  <a:lnTo>
                    <a:pt x="1462" y="25778"/>
                  </a:lnTo>
                  <a:lnTo>
                    <a:pt x="1832" y="26616"/>
                  </a:lnTo>
                  <a:lnTo>
                    <a:pt x="2242" y="27415"/>
                  </a:lnTo>
                  <a:lnTo>
                    <a:pt x="2690" y="28175"/>
                  </a:lnTo>
                  <a:lnTo>
                    <a:pt x="3177" y="28935"/>
                  </a:lnTo>
                  <a:lnTo>
                    <a:pt x="3683" y="29675"/>
                  </a:lnTo>
                  <a:lnTo>
                    <a:pt x="4248" y="30376"/>
                  </a:lnTo>
                  <a:lnTo>
                    <a:pt x="4833" y="31039"/>
                  </a:lnTo>
                  <a:lnTo>
                    <a:pt x="5437" y="31682"/>
                  </a:lnTo>
                  <a:lnTo>
                    <a:pt x="6080" y="32305"/>
                  </a:lnTo>
                  <a:lnTo>
                    <a:pt x="6762" y="32890"/>
                  </a:lnTo>
                  <a:lnTo>
                    <a:pt x="7463" y="33435"/>
                  </a:lnTo>
                  <a:lnTo>
                    <a:pt x="8184" y="33961"/>
                  </a:lnTo>
                  <a:lnTo>
                    <a:pt x="8944" y="34429"/>
                  </a:lnTo>
                  <a:lnTo>
                    <a:pt x="9723" y="34877"/>
                  </a:lnTo>
                  <a:lnTo>
                    <a:pt x="10522" y="35286"/>
                  </a:lnTo>
                  <a:lnTo>
                    <a:pt x="11341" y="35657"/>
                  </a:lnTo>
                  <a:lnTo>
                    <a:pt x="12178" y="36007"/>
                  </a:lnTo>
                  <a:lnTo>
                    <a:pt x="13036" y="36299"/>
                  </a:lnTo>
                  <a:lnTo>
                    <a:pt x="13932" y="36533"/>
                  </a:lnTo>
                  <a:lnTo>
                    <a:pt x="14828" y="36748"/>
                  </a:lnTo>
                  <a:lnTo>
                    <a:pt x="15276" y="36826"/>
                  </a:lnTo>
                  <a:lnTo>
                    <a:pt x="15744" y="36903"/>
                  </a:lnTo>
                  <a:lnTo>
                    <a:pt x="16192" y="36981"/>
                  </a:lnTo>
                  <a:lnTo>
                    <a:pt x="16660" y="37020"/>
                  </a:lnTo>
                  <a:lnTo>
                    <a:pt x="17127" y="37079"/>
                  </a:lnTo>
                  <a:lnTo>
                    <a:pt x="17614" y="37098"/>
                  </a:lnTo>
                  <a:lnTo>
                    <a:pt x="18082" y="37118"/>
                  </a:lnTo>
                  <a:lnTo>
                    <a:pt x="19037" y="37118"/>
                  </a:lnTo>
                  <a:lnTo>
                    <a:pt x="19524" y="37098"/>
                  </a:lnTo>
                  <a:lnTo>
                    <a:pt x="19992" y="37079"/>
                  </a:lnTo>
                  <a:lnTo>
                    <a:pt x="20459" y="37020"/>
                  </a:lnTo>
                  <a:lnTo>
                    <a:pt x="20927" y="36981"/>
                  </a:lnTo>
                  <a:lnTo>
                    <a:pt x="21394" y="36903"/>
                  </a:lnTo>
                  <a:lnTo>
                    <a:pt x="21842" y="36826"/>
                  </a:lnTo>
                  <a:lnTo>
                    <a:pt x="22310" y="36748"/>
                  </a:lnTo>
                  <a:lnTo>
                    <a:pt x="23206" y="36533"/>
                  </a:lnTo>
                  <a:lnTo>
                    <a:pt x="24083" y="36299"/>
                  </a:lnTo>
                  <a:lnTo>
                    <a:pt x="24940" y="36007"/>
                  </a:lnTo>
                  <a:lnTo>
                    <a:pt x="25778" y="35657"/>
                  </a:lnTo>
                  <a:lnTo>
                    <a:pt x="26616" y="35286"/>
                  </a:lnTo>
                  <a:lnTo>
                    <a:pt x="27415" y="34877"/>
                  </a:lnTo>
                  <a:lnTo>
                    <a:pt x="28194" y="34429"/>
                  </a:lnTo>
                  <a:lnTo>
                    <a:pt x="28935" y="33961"/>
                  </a:lnTo>
                  <a:lnTo>
                    <a:pt x="29675" y="33435"/>
                  </a:lnTo>
                  <a:lnTo>
                    <a:pt x="30376" y="32890"/>
                  </a:lnTo>
                  <a:lnTo>
                    <a:pt x="31039" y="32305"/>
                  </a:lnTo>
                  <a:lnTo>
                    <a:pt x="31682" y="31682"/>
                  </a:lnTo>
                  <a:lnTo>
                    <a:pt x="32305" y="31039"/>
                  </a:lnTo>
                  <a:lnTo>
                    <a:pt x="32890" y="30376"/>
                  </a:lnTo>
                  <a:lnTo>
                    <a:pt x="33435" y="29675"/>
                  </a:lnTo>
                  <a:lnTo>
                    <a:pt x="33962" y="28935"/>
                  </a:lnTo>
                  <a:lnTo>
                    <a:pt x="34429" y="28175"/>
                  </a:lnTo>
                  <a:lnTo>
                    <a:pt x="34877" y="27415"/>
                  </a:lnTo>
                  <a:lnTo>
                    <a:pt x="35286" y="26616"/>
                  </a:lnTo>
                  <a:lnTo>
                    <a:pt x="35676" y="25778"/>
                  </a:lnTo>
                  <a:lnTo>
                    <a:pt x="36007" y="24940"/>
                  </a:lnTo>
                  <a:lnTo>
                    <a:pt x="36300" y="24083"/>
                  </a:lnTo>
                  <a:lnTo>
                    <a:pt x="36533" y="23206"/>
                  </a:lnTo>
                  <a:lnTo>
                    <a:pt x="36748" y="22310"/>
                  </a:lnTo>
                  <a:lnTo>
                    <a:pt x="36845" y="21842"/>
                  </a:lnTo>
                  <a:lnTo>
                    <a:pt x="36904" y="21394"/>
                  </a:lnTo>
                  <a:lnTo>
                    <a:pt x="36982" y="20927"/>
                  </a:lnTo>
                  <a:lnTo>
                    <a:pt x="37020" y="20459"/>
                  </a:lnTo>
                  <a:lnTo>
                    <a:pt x="37079" y="19991"/>
                  </a:lnTo>
                  <a:lnTo>
                    <a:pt x="37098" y="19524"/>
                  </a:lnTo>
                  <a:lnTo>
                    <a:pt x="37118" y="19037"/>
                  </a:lnTo>
                  <a:lnTo>
                    <a:pt x="37118" y="18569"/>
                  </a:lnTo>
                  <a:lnTo>
                    <a:pt x="37118" y="18082"/>
                  </a:lnTo>
                  <a:lnTo>
                    <a:pt x="37098" y="17614"/>
                  </a:lnTo>
                  <a:lnTo>
                    <a:pt x="37079" y="17127"/>
                  </a:lnTo>
                  <a:lnTo>
                    <a:pt x="37020" y="16660"/>
                  </a:lnTo>
                  <a:lnTo>
                    <a:pt x="36982" y="16192"/>
                  </a:lnTo>
                  <a:lnTo>
                    <a:pt x="36904" y="15744"/>
                  </a:lnTo>
                  <a:lnTo>
                    <a:pt x="36845" y="15276"/>
                  </a:lnTo>
                  <a:lnTo>
                    <a:pt x="36748" y="14828"/>
                  </a:lnTo>
                  <a:lnTo>
                    <a:pt x="36533" y="13932"/>
                  </a:lnTo>
                  <a:lnTo>
                    <a:pt x="36300" y="13036"/>
                  </a:lnTo>
                  <a:lnTo>
                    <a:pt x="36007" y="12178"/>
                  </a:lnTo>
                  <a:lnTo>
                    <a:pt x="35676" y="11341"/>
                  </a:lnTo>
                  <a:lnTo>
                    <a:pt x="35286" y="10522"/>
                  </a:lnTo>
                  <a:lnTo>
                    <a:pt x="34877" y="9723"/>
                  </a:lnTo>
                  <a:lnTo>
                    <a:pt x="34429" y="8944"/>
                  </a:lnTo>
                  <a:lnTo>
                    <a:pt x="33962" y="8184"/>
                  </a:lnTo>
                  <a:lnTo>
                    <a:pt x="33435" y="7463"/>
                  </a:lnTo>
                  <a:lnTo>
                    <a:pt x="32890" y="6762"/>
                  </a:lnTo>
                  <a:lnTo>
                    <a:pt x="32305" y="6080"/>
                  </a:lnTo>
                  <a:lnTo>
                    <a:pt x="31682" y="5437"/>
                  </a:lnTo>
                  <a:lnTo>
                    <a:pt x="31039" y="4813"/>
                  </a:lnTo>
                  <a:lnTo>
                    <a:pt x="30376" y="4248"/>
                  </a:lnTo>
                  <a:lnTo>
                    <a:pt x="29675" y="3683"/>
                  </a:lnTo>
                  <a:lnTo>
                    <a:pt x="28935" y="3177"/>
                  </a:lnTo>
                  <a:lnTo>
                    <a:pt x="28194" y="2690"/>
                  </a:lnTo>
                  <a:lnTo>
                    <a:pt x="27415" y="2242"/>
                  </a:lnTo>
                  <a:lnTo>
                    <a:pt x="26616" y="1832"/>
                  </a:lnTo>
                  <a:lnTo>
                    <a:pt x="25778" y="1462"/>
                  </a:lnTo>
                  <a:lnTo>
                    <a:pt x="24940" y="1131"/>
                  </a:lnTo>
                  <a:lnTo>
                    <a:pt x="24083" y="839"/>
                  </a:lnTo>
                  <a:lnTo>
                    <a:pt x="23206" y="585"/>
                  </a:lnTo>
                  <a:lnTo>
                    <a:pt x="22310" y="371"/>
                  </a:lnTo>
                  <a:lnTo>
                    <a:pt x="21842" y="293"/>
                  </a:lnTo>
                  <a:lnTo>
                    <a:pt x="21394" y="215"/>
                  </a:lnTo>
                  <a:lnTo>
                    <a:pt x="20927" y="157"/>
                  </a:lnTo>
                  <a:lnTo>
                    <a:pt x="20459" y="98"/>
                  </a:lnTo>
                  <a:lnTo>
                    <a:pt x="19992" y="59"/>
                  </a:lnTo>
                  <a:lnTo>
                    <a:pt x="19524" y="20"/>
                  </a:lnTo>
                  <a:lnTo>
                    <a:pt x="190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0"/>
            <p:cNvSpPr/>
            <p:nvPr/>
          </p:nvSpPr>
          <p:spPr>
            <a:xfrm>
              <a:off x="12835100" y="179075"/>
              <a:ext cx="927950" cy="927950"/>
            </a:xfrm>
            <a:custGeom>
              <a:avLst/>
              <a:gdLst/>
              <a:ahLst/>
              <a:cxnLst/>
              <a:rect l="l" t="t" r="r" b="b"/>
              <a:pathLst>
                <a:path w="37118" h="37118" fill="none" extrusionOk="0">
                  <a:moveTo>
                    <a:pt x="18569" y="37118"/>
                  </a:moveTo>
                  <a:lnTo>
                    <a:pt x="18569" y="37118"/>
                  </a:lnTo>
                  <a:lnTo>
                    <a:pt x="19037" y="37118"/>
                  </a:lnTo>
                  <a:lnTo>
                    <a:pt x="19524" y="37098"/>
                  </a:lnTo>
                  <a:lnTo>
                    <a:pt x="19992" y="37079"/>
                  </a:lnTo>
                  <a:lnTo>
                    <a:pt x="20459" y="37020"/>
                  </a:lnTo>
                  <a:lnTo>
                    <a:pt x="20927" y="36981"/>
                  </a:lnTo>
                  <a:lnTo>
                    <a:pt x="21394" y="36903"/>
                  </a:lnTo>
                  <a:lnTo>
                    <a:pt x="21842" y="36826"/>
                  </a:lnTo>
                  <a:lnTo>
                    <a:pt x="22310" y="36748"/>
                  </a:lnTo>
                  <a:lnTo>
                    <a:pt x="23206" y="36533"/>
                  </a:lnTo>
                  <a:lnTo>
                    <a:pt x="24083" y="36299"/>
                  </a:lnTo>
                  <a:lnTo>
                    <a:pt x="24940" y="36007"/>
                  </a:lnTo>
                  <a:lnTo>
                    <a:pt x="25778" y="35657"/>
                  </a:lnTo>
                  <a:lnTo>
                    <a:pt x="26616" y="35286"/>
                  </a:lnTo>
                  <a:lnTo>
                    <a:pt x="27415" y="34877"/>
                  </a:lnTo>
                  <a:lnTo>
                    <a:pt x="28194" y="34429"/>
                  </a:lnTo>
                  <a:lnTo>
                    <a:pt x="28935" y="33961"/>
                  </a:lnTo>
                  <a:lnTo>
                    <a:pt x="29675" y="33435"/>
                  </a:lnTo>
                  <a:lnTo>
                    <a:pt x="30376" y="32890"/>
                  </a:lnTo>
                  <a:lnTo>
                    <a:pt x="31039" y="32305"/>
                  </a:lnTo>
                  <a:lnTo>
                    <a:pt x="31682" y="31682"/>
                  </a:lnTo>
                  <a:lnTo>
                    <a:pt x="32305" y="31039"/>
                  </a:lnTo>
                  <a:lnTo>
                    <a:pt x="32890" y="30376"/>
                  </a:lnTo>
                  <a:lnTo>
                    <a:pt x="33435" y="29675"/>
                  </a:lnTo>
                  <a:lnTo>
                    <a:pt x="33962" y="28935"/>
                  </a:lnTo>
                  <a:lnTo>
                    <a:pt x="34429" y="28175"/>
                  </a:lnTo>
                  <a:lnTo>
                    <a:pt x="34877" y="27415"/>
                  </a:lnTo>
                  <a:lnTo>
                    <a:pt x="35286" y="26616"/>
                  </a:lnTo>
                  <a:lnTo>
                    <a:pt x="35676" y="25778"/>
                  </a:lnTo>
                  <a:lnTo>
                    <a:pt x="36007" y="24940"/>
                  </a:lnTo>
                  <a:lnTo>
                    <a:pt x="36300" y="24083"/>
                  </a:lnTo>
                  <a:lnTo>
                    <a:pt x="36533" y="23206"/>
                  </a:lnTo>
                  <a:lnTo>
                    <a:pt x="36748" y="22310"/>
                  </a:lnTo>
                  <a:lnTo>
                    <a:pt x="36845" y="21842"/>
                  </a:lnTo>
                  <a:lnTo>
                    <a:pt x="36904" y="21394"/>
                  </a:lnTo>
                  <a:lnTo>
                    <a:pt x="36982" y="20927"/>
                  </a:lnTo>
                  <a:lnTo>
                    <a:pt x="37020" y="20459"/>
                  </a:lnTo>
                  <a:lnTo>
                    <a:pt x="37079" y="19991"/>
                  </a:lnTo>
                  <a:lnTo>
                    <a:pt x="37098" y="19524"/>
                  </a:lnTo>
                  <a:lnTo>
                    <a:pt x="37118" y="19037"/>
                  </a:lnTo>
                  <a:lnTo>
                    <a:pt x="37118" y="18569"/>
                  </a:lnTo>
                  <a:lnTo>
                    <a:pt x="37118" y="18569"/>
                  </a:lnTo>
                  <a:lnTo>
                    <a:pt x="37118" y="18082"/>
                  </a:lnTo>
                  <a:lnTo>
                    <a:pt x="37098" y="17614"/>
                  </a:lnTo>
                  <a:lnTo>
                    <a:pt x="37079" y="17127"/>
                  </a:lnTo>
                  <a:lnTo>
                    <a:pt x="37020" y="16660"/>
                  </a:lnTo>
                  <a:lnTo>
                    <a:pt x="36982" y="16192"/>
                  </a:lnTo>
                  <a:lnTo>
                    <a:pt x="36904" y="15744"/>
                  </a:lnTo>
                  <a:lnTo>
                    <a:pt x="36845" y="15276"/>
                  </a:lnTo>
                  <a:lnTo>
                    <a:pt x="36748" y="14828"/>
                  </a:lnTo>
                  <a:lnTo>
                    <a:pt x="36533" y="13932"/>
                  </a:lnTo>
                  <a:lnTo>
                    <a:pt x="36300" y="13036"/>
                  </a:lnTo>
                  <a:lnTo>
                    <a:pt x="36007" y="12178"/>
                  </a:lnTo>
                  <a:lnTo>
                    <a:pt x="35676" y="11341"/>
                  </a:lnTo>
                  <a:lnTo>
                    <a:pt x="35286" y="10522"/>
                  </a:lnTo>
                  <a:lnTo>
                    <a:pt x="34877" y="9723"/>
                  </a:lnTo>
                  <a:lnTo>
                    <a:pt x="34429" y="8944"/>
                  </a:lnTo>
                  <a:lnTo>
                    <a:pt x="33962" y="8184"/>
                  </a:lnTo>
                  <a:lnTo>
                    <a:pt x="33435" y="7463"/>
                  </a:lnTo>
                  <a:lnTo>
                    <a:pt x="32890" y="6762"/>
                  </a:lnTo>
                  <a:lnTo>
                    <a:pt x="32305" y="6080"/>
                  </a:lnTo>
                  <a:lnTo>
                    <a:pt x="31682" y="5437"/>
                  </a:lnTo>
                  <a:lnTo>
                    <a:pt x="31039" y="4813"/>
                  </a:lnTo>
                  <a:lnTo>
                    <a:pt x="30376" y="4248"/>
                  </a:lnTo>
                  <a:lnTo>
                    <a:pt x="29675" y="3683"/>
                  </a:lnTo>
                  <a:lnTo>
                    <a:pt x="28935" y="3177"/>
                  </a:lnTo>
                  <a:lnTo>
                    <a:pt x="28194" y="2690"/>
                  </a:lnTo>
                  <a:lnTo>
                    <a:pt x="27415" y="2242"/>
                  </a:lnTo>
                  <a:lnTo>
                    <a:pt x="26616" y="1832"/>
                  </a:lnTo>
                  <a:lnTo>
                    <a:pt x="25778" y="1462"/>
                  </a:lnTo>
                  <a:lnTo>
                    <a:pt x="24940" y="1131"/>
                  </a:lnTo>
                  <a:lnTo>
                    <a:pt x="24083" y="839"/>
                  </a:lnTo>
                  <a:lnTo>
                    <a:pt x="23206" y="585"/>
                  </a:lnTo>
                  <a:lnTo>
                    <a:pt x="22310" y="371"/>
                  </a:lnTo>
                  <a:lnTo>
                    <a:pt x="21842" y="293"/>
                  </a:lnTo>
                  <a:lnTo>
                    <a:pt x="21394" y="215"/>
                  </a:lnTo>
                  <a:lnTo>
                    <a:pt x="20927" y="157"/>
                  </a:lnTo>
                  <a:lnTo>
                    <a:pt x="20459" y="98"/>
                  </a:lnTo>
                  <a:lnTo>
                    <a:pt x="19992" y="59"/>
                  </a:lnTo>
                  <a:lnTo>
                    <a:pt x="19524" y="20"/>
                  </a:lnTo>
                  <a:lnTo>
                    <a:pt x="19037" y="1"/>
                  </a:lnTo>
                  <a:lnTo>
                    <a:pt x="18569" y="1"/>
                  </a:lnTo>
                  <a:lnTo>
                    <a:pt x="18569" y="1"/>
                  </a:lnTo>
                  <a:lnTo>
                    <a:pt x="18082" y="1"/>
                  </a:lnTo>
                  <a:lnTo>
                    <a:pt x="17614" y="20"/>
                  </a:lnTo>
                  <a:lnTo>
                    <a:pt x="17127" y="59"/>
                  </a:lnTo>
                  <a:lnTo>
                    <a:pt x="16660" y="98"/>
                  </a:lnTo>
                  <a:lnTo>
                    <a:pt x="16192" y="157"/>
                  </a:lnTo>
                  <a:lnTo>
                    <a:pt x="15744" y="215"/>
                  </a:lnTo>
                  <a:lnTo>
                    <a:pt x="15276" y="293"/>
                  </a:lnTo>
                  <a:lnTo>
                    <a:pt x="14828" y="371"/>
                  </a:lnTo>
                  <a:lnTo>
                    <a:pt x="13932" y="585"/>
                  </a:lnTo>
                  <a:lnTo>
                    <a:pt x="13036" y="839"/>
                  </a:lnTo>
                  <a:lnTo>
                    <a:pt x="12178" y="1131"/>
                  </a:lnTo>
                  <a:lnTo>
                    <a:pt x="11341" y="1462"/>
                  </a:lnTo>
                  <a:lnTo>
                    <a:pt x="10522" y="1832"/>
                  </a:lnTo>
                  <a:lnTo>
                    <a:pt x="9723" y="2242"/>
                  </a:lnTo>
                  <a:lnTo>
                    <a:pt x="8944" y="2690"/>
                  </a:lnTo>
                  <a:lnTo>
                    <a:pt x="8184" y="3177"/>
                  </a:lnTo>
                  <a:lnTo>
                    <a:pt x="7463" y="3683"/>
                  </a:lnTo>
                  <a:lnTo>
                    <a:pt x="6762" y="4248"/>
                  </a:lnTo>
                  <a:lnTo>
                    <a:pt x="6080" y="4813"/>
                  </a:lnTo>
                  <a:lnTo>
                    <a:pt x="5437" y="5437"/>
                  </a:lnTo>
                  <a:lnTo>
                    <a:pt x="4833" y="6080"/>
                  </a:lnTo>
                  <a:lnTo>
                    <a:pt x="4248" y="6762"/>
                  </a:lnTo>
                  <a:lnTo>
                    <a:pt x="3683" y="7463"/>
                  </a:lnTo>
                  <a:lnTo>
                    <a:pt x="3177" y="8184"/>
                  </a:lnTo>
                  <a:lnTo>
                    <a:pt x="2690" y="8944"/>
                  </a:lnTo>
                  <a:lnTo>
                    <a:pt x="2242" y="9723"/>
                  </a:lnTo>
                  <a:lnTo>
                    <a:pt x="1832" y="10522"/>
                  </a:lnTo>
                  <a:lnTo>
                    <a:pt x="1462" y="11341"/>
                  </a:lnTo>
                  <a:lnTo>
                    <a:pt x="1131" y="12178"/>
                  </a:lnTo>
                  <a:lnTo>
                    <a:pt x="839" y="13036"/>
                  </a:lnTo>
                  <a:lnTo>
                    <a:pt x="586" y="13932"/>
                  </a:lnTo>
                  <a:lnTo>
                    <a:pt x="371" y="14828"/>
                  </a:lnTo>
                  <a:lnTo>
                    <a:pt x="293" y="15276"/>
                  </a:lnTo>
                  <a:lnTo>
                    <a:pt x="215" y="15744"/>
                  </a:lnTo>
                  <a:lnTo>
                    <a:pt x="157" y="16192"/>
                  </a:lnTo>
                  <a:lnTo>
                    <a:pt x="98" y="16660"/>
                  </a:lnTo>
                  <a:lnTo>
                    <a:pt x="59" y="17127"/>
                  </a:lnTo>
                  <a:lnTo>
                    <a:pt x="20" y="17614"/>
                  </a:lnTo>
                  <a:lnTo>
                    <a:pt x="1" y="18082"/>
                  </a:lnTo>
                  <a:lnTo>
                    <a:pt x="1" y="18569"/>
                  </a:lnTo>
                  <a:lnTo>
                    <a:pt x="1" y="18569"/>
                  </a:lnTo>
                  <a:lnTo>
                    <a:pt x="1" y="19037"/>
                  </a:lnTo>
                  <a:lnTo>
                    <a:pt x="20" y="19524"/>
                  </a:lnTo>
                  <a:lnTo>
                    <a:pt x="59" y="19991"/>
                  </a:lnTo>
                  <a:lnTo>
                    <a:pt x="98" y="20459"/>
                  </a:lnTo>
                  <a:lnTo>
                    <a:pt x="157" y="20927"/>
                  </a:lnTo>
                  <a:lnTo>
                    <a:pt x="215" y="21394"/>
                  </a:lnTo>
                  <a:lnTo>
                    <a:pt x="293" y="21842"/>
                  </a:lnTo>
                  <a:lnTo>
                    <a:pt x="371" y="22310"/>
                  </a:lnTo>
                  <a:lnTo>
                    <a:pt x="586" y="23206"/>
                  </a:lnTo>
                  <a:lnTo>
                    <a:pt x="839" y="24083"/>
                  </a:lnTo>
                  <a:lnTo>
                    <a:pt x="1131" y="24940"/>
                  </a:lnTo>
                  <a:lnTo>
                    <a:pt x="1462" y="25778"/>
                  </a:lnTo>
                  <a:lnTo>
                    <a:pt x="1832" y="26616"/>
                  </a:lnTo>
                  <a:lnTo>
                    <a:pt x="2242" y="27415"/>
                  </a:lnTo>
                  <a:lnTo>
                    <a:pt x="2690" y="28175"/>
                  </a:lnTo>
                  <a:lnTo>
                    <a:pt x="3177" y="28935"/>
                  </a:lnTo>
                  <a:lnTo>
                    <a:pt x="3683" y="29675"/>
                  </a:lnTo>
                  <a:lnTo>
                    <a:pt x="4248" y="30376"/>
                  </a:lnTo>
                  <a:lnTo>
                    <a:pt x="4833" y="31039"/>
                  </a:lnTo>
                  <a:lnTo>
                    <a:pt x="5437" y="31682"/>
                  </a:lnTo>
                  <a:lnTo>
                    <a:pt x="6080" y="32305"/>
                  </a:lnTo>
                  <a:lnTo>
                    <a:pt x="6762" y="32890"/>
                  </a:lnTo>
                  <a:lnTo>
                    <a:pt x="7463" y="33435"/>
                  </a:lnTo>
                  <a:lnTo>
                    <a:pt x="8184" y="33961"/>
                  </a:lnTo>
                  <a:lnTo>
                    <a:pt x="8944" y="34429"/>
                  </a:lnTo>
                  <a:lnTo>
                    <a:pt x="9723" y="34877"/>
                  </a:lnTo>
                  <a:lnTo>
                    <a:pt x="10522" y="35286"/>
                  </a:lnTo>
                  <a:lnTo>
                    <a:pt x="11341" y="35657"/>
                  </a:lnTo>
                  <a:lnTo>
                    <a:pt x="12178" y="36007"/>
                  </a:lnTo>
                  <a:lnTo>
                    <a:pt x="13036" y="36299"/>
                  </a:lnTo>
                  <a:lnTo>
                    <a:pt x="13932" y="36533"/>
                  </a:lnTo>
                  <a:lnTo>
                    <a:pt x="14828" y="36748"/>
                  </a:lnTo>
                  <a:lnTo>
                    <a:pt x="15276" y="36826"/>
                  </a:lnTo>
                  <a:lnTo>
                    <a:pt x="15744" y="36903"/>
                  </a:lnTo>
                  <a:lnTo>
                    <a:pt x="16192" y="36981"/>
                  </a:lnTo>
                  <a:lnTo>
                    <a:pt x="16660" y="37020"/>
                  </a:lnTo>
                  <a:lnTo>
                    <a:pt x="17127" y="37079"/>
                  </a:lnTo>
                  <a:lnTo>
                    <a:pt x="17614" y="37098"/>
                  </a:lnTo>
                  <a:lnTo>
                    <a:pt x="18082" y="37118"/>
                  </a:lnTo>
                  <a:lnTo>
                    <a:pt x="18569" y="371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0"/>
            <p:cNvSpPr/>
            <p:nvPr/>
          </p:nvSpPr>
          <p:spPr>
            <a:xfrm>
              <a:off x="12899400" y="248750"/>
              <a:ext cx="791075" cy="791075"/>
            </a:xfrm>
            <a:custGeom>
              <a:avLst/>
              <a:gdLst/>
              <a:ahLst/>
              <a:cxnLst/>
              <a:rect l="l" t="t" r="r" b="b"/>
              <a:pathLst>
                <a:path w="31643" h="31643" extrusionOk="0">
                  <a:moveTo>
                    <a:pt x="15822" y="0"/>
                  </a:moveTo>
                  <a:lnTo>
                    <a:pt x="15004" y="39"/>
                  </a:lnTo>
                  <a:lnTo>
                    <a:pt x="14205" y="97"/>
                  </a:lnTo>
                  <a:lnTo>
                    <a:pt x="13406" y="195"/>
                  </a:lnTo>
                  <a:lnTo>
                    <a:pt x="12626" y="331"/>
                  </a:lnTo>
                  <a:lnTo>
                    <a:pt x="11867" y="507"/>
                  </a:lnTo>
                  <a:lnTo>
                    <a:pt x="11126" y="721"/>
                  </a:lnTo>
                  <a:lnTo>
                    <a:pt x="10386" y="974"/>
                  </a:lnTo>
                  <a:lnTo>
                    <a:pt x="9665" y="1247"/>
                  </a:lnTo>
                  <a:lnTo>
                    <a:pt x="8963" y="1578"/>
                  </a:lnTo>
                  <a:lnTo>
                    <a:pt x="8282" y="1929"/>
                  </a:lnTo>
                  <a:lnTo>
                    <a:pt x="7619" y="2299"/>
                  </a:lnTo>
                  <a:lnTo>
                    <a:pt x="6976" y="2708"/>
                  </a:lnTo>
                  <a:lnTo>
                    <a:pt x="6353" y="3156"/>
                  </a:lnTo>
                  <a:lnTo>
                    <a:pt x="5768" y="3624"/>
                  </a:lnTo>
                  <a:lnTo>
                    <a:pt x="5184" y="4111"/>
                  </a:lnTo>
                  <a:lnTo>
                    <a:pt x="4638" y="4637"/>
                  </a:lnTo>
                  <a:lnTo>
                    <a:pt x="4112" y="5202"/>
                  </a:lnTo>
                  <a:lnTo>
                    <a:pt x="3625" y="5767"/>
                  </a:lnTo>
                  <a:lnTo>
                    <a:pt x="3138" y="6371"/>
                  </a:lnTo>
                  <a:lnTo>
                    <a:pt x="2709" y="6995"/>
                  </a:lnTo>
                  <a:lnTo>
                    <a:pt x="2300" y="7638"/>
                  </a:lnTo>
                  <a:lnTo>
                    <a:pt x="1910" y="8300"/>
                  </a:lnTo>
                  <a:lnTo>
                    <a:pt x="1560" y="8982"/>
                  </a:lnTo>
                  <a:lnTo>
                    <a:pt x="1248" y="9664"/>
                  </a:lnTo>
                  <a:lnTo>
                    <a:pt x="956" y="10385"/>
                  </a:lnTo>
                  <a:lnTo>
                    <a:pt x="722" y="11125"/>
                  </a:lnTo>
                  <a:lnTo>
                    <a:pt x="507" y="11885"/>
                  </a:lnTo>
                  <a:lnTo>
                    <a:pt x="332" y="12645"/>
                  </a:lnTo>
                  <a:lnTo>
                    <a:pt x="176" y="13425"/>
                  </a:lnTo>
                  <a:lnTo>
                    <a:pt x="79" y="14204"/>
                  </a:lnTo>
                  <a:lnTo>
                    <a:pt x="20" y="15022"/>
                  </a:lnTo>
                  <a:lnTo>
                    <a:pt x="1" y="15821"/>
                  </a:lnTo>
                  <a:lnTo>
                    <a:pt x="20" y="16639"/>
                  </a:lnTo>
                  <a:lnTo>
                    <a:pt x="79" y="17438"/>
                  </a:lnTo>
                  <a:lnTo>
                    <a:pt x="176" y="18237"/>
                  </a:lnTo>
                  <a:lnTo>
                    <a:pt x="332" y="19016"/>
                  </a:lnTo>
                  <a:lnTo>
                    <a:pt x="507" y="19776"/>
                  </a:lnTo>
                  <a:lnTo>
                    <a:pt x="722" y="20536"/>
                  </a:lnTo>
                  <a:lnTo>
                    <a:pt x="956" y="21257"/>
                  </a:lnTo>
                  <a:lnTo>
                    <a:pt x="1248" y="21978"/>
                  </a:lnTo>
                  <a:lnTo>
                    <a:pt x="1560" y="22679"/>
                  </a:lnTo>
                  <a:lnTo>
                    <a:pt x="1910" y="23361"/>
                  </a:lnTo>
                  <a:lnTo>
                    <a:pt x="2300" y="24024"/>
                  </a:lnTo>
                  <a:lnTo>
                    <a:pt x="2709" y="24667"/>
                  </a:lnTo>
                  <a:lnTo>
                    <a:pt x="3138" y="25290"/>
                  </a:lnTo>
                  <a:lnTo>
                    <a:pt x="3625" y="25894"/>
                  </a:lnTo>
                  <a:lnTo>
                    <a:pt x="4112" y="26459"/>
                  </a:lnTo>
                  <a:lnTo>
                    <a:pt x="4638" y="27005"/>
                  </a:lnTo>
                  <a:lnTo>
                    <a:pt x="5184" y="27531"/>
                  </a:lnTo>
                  <a:lnTo>
                    <a:pt x="5768" y="28037"/>
                  </a:lnTo>
                  <a:lnTo>
                    <a:pt x="6353" y="28505"/>
                  </a:lnTo>
                  <a:lnTo>
                    <a:pt x="6976" y="28953"/>
                  </a:lnTo>
                  <a:lnTo>
                    <a:pt x="7619" y="29362"/>
                  </a:lnTo>
                  <a:lnTo>
                    <a:pt x="8282" y="29733"/>
                  </a:lnTo>
                  <a:lnTo>
                    <a:pt x="8963" y="30083"/>
                  </a:lnTo>
                  <a:lnTo>
                    <a:pt x="9665" y="30395"/>
                  </a:lnTo>
                  <a:lnTo>
                    <a:pt x="10386" y="30687"/>
                  </a:lnTo>
                  <a:lnTo>
                    <a:pt x="11126" y="30941"/>
                  </a:lnTo>
                  <a:lnTo>
                    <a:pt x="11867" y="31155"/>
                  </a:lnTo>
                  <a:lnTo>
                    <a:pt x="12626" y="31330"/>
                  </a:lnTo>
                  <a:lnTo>
                    <a:pt x="13406" y="31467"/>
                  </a:lnTo>
                  <a:lnTo>
                    <a:pt x="14205" y="31564"/>
                  </a:lnTo>
                  <a:lnTo>
                    <a:pt x="15004" y="31623"/>
                  </a:lnTo>
                  <a:lnTo>
                    <a:pt x="15822" y="31642"/>
                  </a:lnTo>
                  <a:lnTo>
                    <a:pt x="16640" y="31623"/>
                  </a:lnTo>
                  <a:lnTo>
                    <a:pt x="17439" y="31564"/>
                  </a:lnTo>
                  <a:lnTo>
                    <a:pt x="18238" y="31467"/>
                  </a:lnTo>
                  <a:lnTo>
                    <a:pt x="18998" y="31330"/>
                  </a:lnTo>
                  <a:lnTo>
                    <a:pt x="19777" y="31155"/>
                  </a:lnTo>
                  <a:lnTo>
                    <a:pt x="20517" y="30941"/>
                  </a:lnTo>
                  <a:lnTo>
                    <a:pt x="21258" y="30687"/>
                  </a:lnTo>
                  <a:lnTo>
                    <a:pt x="21979" y="30395"/>
                  </a:lnTo>
                  <a:lnTo>
                    <a:pt x="22680" y="30083"/>
                  </a:lnTo>
                  <a:lnTo>
                    <a:pt x="23362" y="29733"/>
                  </a:lnTo>
                  <a:lnTo>
                    <a:pt x="24025" y="29362"/>
                  </a:lnTo>
                  <a:lnTo>
                    <a:pt x="24668" y="28953"/>
                  </a:lnTo>
                  <a:lnTo>
                    <a:pt x="25291" y="28505"/>
                  </a:lnTo>
                  <a:lnTo>
                    <a:pt x="25876" y="28037"/>
                  </a:lnTo>
                  <a:lnTo>
                    <a:pt x="26460" y="27531"/>
                  </a:lnTo>
                  <a:lnTo>
                    <a:pt x="27006" y="27005"/>
                  </a:lnTo>
                  <a:lnTo>
                    <a:pt x="27532" y="26459"/>
                  </a:lnTo>
                  <a:lnTo>
                    <a:pt x="28019" y="25894"/>
                  </a:lnTo>
                  <a:lnTo>
                    <a:pt x="28486" y="25290"/>
                  </a:lnTo>
                  <a:lnTo>
                    <a:pt x="28935" y="24667"/>
                  </a:lnTo>
                  <a:lnTo>
                    <a:pt x="29344" y="24024"/>
                  </a:lnTo>
                  <a:lnTo>
                    <a:pt x="29733" y="23361"/>
                  </a:lnTo>
                  <a:lnTo>
                    <a:pt x="30084" y="22679"/>
                  </a:lnTo>
                  <a:lnTo>
                    <a:pt x="30396" y="21978"/>
                  </a:lnTo>
                  <a:lnTo>
                    <a:pt x="30688" y="21257"/>
                  </a:lnTo>
                  <a:lnTo>
                    <a:pt x="30922" y="20536"/>
                  </a:lnTo>
                  <a:lnTo>
                    <a:pt x="31136" y="19776"/>
                  </a:lnTo>
                  <a:lnTo>
                    <a:pt x="31312" y="19016"/>
                  </a:lnTo>
                  <a:lnTo>
                    <a:pt x="31467" y="18237"/>
                  </a:lnTo>
                  <a:lnTo>
                    <a:pt x="31565" y="17438"/>
                  </a:lnTo>
                  <a:lnTo>
                    <a:pt x="31623" y="16639"/>
                  </a:lnTo>
                  <a:lnTo>
                    <a:pt x="31643" y="15821"/>
                  </a:lnTo>
                  <a:lnTo>
                    <a:pt x="31623" y="15022"/>
                  </a:lnTo>
                  <a:lnTo>
                    <a:pt x="31565" y="14204"/>
                  </a:lnTo>
                  <a:lnTo>
                    <a:pt x="31467" y="13425"/>
                  </a:lnTo>
                  <a:lnTo>
                    <a:pt x="31312" y="12645"/>
                  </a:lnTo>
                  <a:lnTo>
                    <a:pt x="31136" y="11885"/>
                  </a:lnTo>
                  <a:lnTo>
                    <a:pt x="30922" y="11125"/>
                  </a:lnTo>
                  <a:lnTo>
                    <a:pt x="30688" y="10385"/>
                  </a:lnTo>
                  <a:lnTo>
                    <a:pt x="30396" y="9664"/>
                  </a:lnTo>
                  <a:lnTo>
                    <a:pt x="30084" y="8982"/>
                  </a:lnTo>
                  <a:lnTo>
                    <a:pt x="29733" y="8300"/>
                  </a:lnTo>
                  <a:lnTo>
                    <a:pt x="29344" y="7638"/>
                  </a:lnTo>
                  <a:lnTo>
                    <a:pt x="28935" y="6995"/>
                  </a:lnTo>
                  <a:lnTo>
                    <a:pt x="28486" y="6371"/>
                  </a:lnTo>
                  <a:lnTo>
                    <a:pt x="28019" y="5767"/>
                  </a:lnTo>
                  <a:lnTo>
                    <a:pt x="27532" y="5202"/>
                  </a:lnTo>
                  <a:lnTo>
                    <a:pt x="27006" y="4637"/>
                  </a:lnTo>
                  <a:lnTo>
                    <a:pt x="26460" y="4111"/>
                  </a:lnTo>
                  <a:lnTo>
                    <a:pt x="25876" y="3624"/>
                  </a:lnTo>
                  <a:lnTo>
                    <a:pt x="25291" y="3156"/>
                  </a:lnTo>
                  <a:lnTo>
                    <a:pt x="24668" y="2708"/>
                  </a:lnTo>
                  <a:lnTo>
                    <a:pt x="24025" y="2299"/>
                  </a:lnTo>
                  <a:lnTo>
                    <a:pt x="23362" y="1929"/>
                  </a:lnTo>
                  <a:lnTo>
                    <a:pt x="22680" y="1578"/>
                  </a:lnTo>
                  <a:lnTo>
                    <a:pt x="21979" y="1247"/>
                  </a:lnTo>
                  <a:lnTo>
                    <a:pt x="21258" y="974"/>
                  </a:lnTo>
                  <a:lnTo>
                    <a:pt x="20517" y="721"/>
                  </a:lnTo>
                  <a:lnTo>
                    <a:pt x="19777" y="507"/>
                  </a:lnTo>
                  <a:lnTo>
                    <a:pt x="18998" y="331"/>
                  </a:lnTo>
                  <a:lnTo>
                    <a:pt x="18238" y="195"/>
                  </a:lnTo>
                  <a:lnTo>
                    <a:pt x="17439" y="97"/>
                  </a:lnTo>
                  <a:lnTo>
                    <a:pt x="16640" y="39"/>
                  </a:lnTo>
                  <a:lnTo>
                    <a:pt x="15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0"/>
            <p:cNvSpPr/>
            <p:nvPr/>
          </p:nvSpPr>
          <p:spPr>
            <a:xfrm>
              <a:off x="12899400" y="248750"/>
              <a:ext cx="791075" cy="791075"/>
            </a:xfrm>
            <a:custGeom>
              <a:avLst/>
              <a:gdLst/>
              <a:ahLst/>
              <a:cxnLst/>
              <a:rect l="l" t="t" r="r" b="b"/>
              <a:pathLst>
                <a:path w="31643" h="31643" fill="none" extrusionOk="0">
                  <a:moveTo>
                    <a:pt x="15822" y="31642"/>
                  </a:moveTo>
                  <a:lnTo>
                    <a:pt x="15822" y="31642"/>
                  </a:lnTo>
                  <a:lnTo>
                    <a:pt x="16640" y="31623"/>
                  </a:lnTo>
                  <a:lnTo>
                    <a:pt x="17439" y="31564"/>
                  </a:lnTo>
                  <a:lnTo>
                    <a:pt x="18238" y="31467"/>
                  </a:lnTo>
                  <a:lnTo>
                    <a:pt x="18998" y="31330"/>
                  </a:lnTo>
                  <a:lnTo>
                    <a:pt x="19777" y="31155"/>
                  </a:lnTo>
                  <a:lnTo>
                    <a:pt x="20517" y="30941"/>
                  </a:lnTo>
                  <a:lnTo>
                    <a:pt x="21258" y="30687"/>
                  </a:lnTo>
                  <a:lnTo>
                    <a:pt x="21979" y="30395"/>
                  </a:lnTo>
                  <a:lnTo>
                    <a:pt x="22680" y="30083"/>
                  </a:lnTo>
                  <a:lnTo>
                    <a:pt x="23362" y="29733"/>
                  </a:lnTo>
                  <a:lnTo>
                    <a:pt x="24025" y="29362"/>
                  </a:lnTo>
                  <a:lnTo>
                    <a:pt x="24668" y="28953"/>
                  </a:lnTo>
                  <a:lnTo>
                    <a:pt x="25291" y="28505"/>
                  </a:lnTo>
                  <a:lnTo>
                    <a:pt x="25876" y="28037"/>
                  </a:lnTo>
                  <a:lnTo>
                    <a:pt x="26460" y="27531"/>
                  </a:lnTo>
                  <a:lnTo>
                    <a:pt x="27006" y="27005"/>
                  </a:lnTo>
                  <a:lnTo>
                    <a:pt x="27532" y="26459"/>
                  </a:lnTo>
                  <a:lnTo>
                    <a:pt x="28019" y="25894"/>
                  </a:lnTo>
                  <a:lnTo>
                    <a:pt x="28486" y="25290"/>
                  </a:lnTo>
                  <a:lnTo>
                    <a:pt x="28935" y="24667"/>
                  </a:lnTo>
                  <a:lnTo>
                    <a:pt x="29344" y="24024"/>
                  </a:lnTo>
                  <a:lnTo>
                    <a:pt x="29733" y="23361"/>
                  </a:lnTo>
                  <a:lnTo>
                    <a:pt x="30084" y="22679"/>
                  </a:lnTo>
                  <a:lnTo>
                    <a:pt x="30396" y="21978"/>
                  </a:lnTo>
                  <a:lnTo>
                    <a:pt x="30688" y="21257"/>
                  </a:lnTo>
                  <a:lnTo>
                    <a:pt x="30922" y="20536"/>
                  </a:lnTo>
                  <a:lnTo>
                    <a:pt x="31136" y="19776"/>
                  </a:lnTo>
                  <a:lnTo>
                    <a:pt x="31312" y="19016"/>
                  </a:lnTo>
                  <a:lnTo>
                    <a:pt x="31467" y="18237"/>
                  </a:lnTo>
                  <a:lnTo>
                    <a:pt x="31565" y="17438"/>
                  </a:lnTo>
                  <a:lnTo>
                    <a:pt x="31623" y="16639"/>
                  </a:lnTo>
                  <a:lnTo>
                    <a:pt x="31643" y="15821"/>
                  </a:lnTo>
                  <a:lnTo>
                    <a:pt x="31643" y="15821"/>
                  </a:lnTo>
                  <a:lnTo>
                    <a:pt x="31623" y="15022"/>
                  </a:lnTo>
                  <a:lnTo>
                    <a:pt x="31565" y="14204"/>
                  </a:lnTo>
                  <a:lnTo>
                    <a:pt x="31467" y="13425"/>
                  </a:lnTo>
                  <a:lnTo>
                    <a:pt x="31312" y="12645"/>
                  </a:lnTo>
                  <a:lnTo>
                    <a:pt x="31136" y="11885"/>
                  </a:lnTo>
                  <a:lnTo>
                    <a:pt x="30922" y="11125"/>
                  </a:lnTo>
                  <a:lnTo>
                    <a:pt x="30688" y="10385"/>
                  </a:lnTo>
                  <a:lnTo>
                    <a:pt x="30396" y="9664"/>
                  </a:lnTo>
                  <a:lnTo>
                    <a:pt x="30084" y="8982"/>
                  </a:lnTo>
                  <a:lnTo>
                    <a:pt x="29733" y="8300"/>
                  </a:lnTo>
                  <a:lnTo>
                    <a:pt x="29344" y="7638"/>
                  </a:lnTo>
                  <a:lnTo>
                    <a:pt x="28935" y="6995"/>
                  </a:lnTo>
                  <a:lnTo>
                    <a:pt x="28486" y="6371"/>
                  </a:lnTo>
                  <a:lnTo>
                    <a:pt x="28019" y="5767"/>
                  </a:lnTo>
                  <a:lnTo>
                    <a:pt x="27532" y="5202"/>
                  </a:lnTo>
                  <a:lnTo>
                    <a:pt x="27006" y="4637"/>
                  </a:lnTo>
                  <a:lnTo>
                    <a:pt x="26460" y="4111"/>
                  </a:lnTo>
                  <a:lnTo>
                    <a:pt x="25876" y="3624"/>
                  </a:lnTo>
                  <a:lnTo>
                    <a:pt x="25291" y="3156"/>
                  </a:lnTo>
                  <a:lnTo>
                    <a:pt x="24668" y="2708"/>
                  </a:lnTo>
                  <a:lnTo>
                    <a:pt x="24025" y="2299"/>
                  </a:lnTo>
                  <a:lnTo>
                    <a:pt x="23362" y="1929"/>
                  </a:lnTo>
                  <a:lnTo>
                    <a:pt x="22680" y="1578"/>
                  </a:lnTo>
                  <a:lnTo>
                    <a:pt x="21979" y="1247"/>
                  </a:lnTo>
                  <a:lnTo>
                    <a:pt x="21258" y="974"/>
                  </a:lnTo>
                  <a:lnTo>
                    <a:pt x="20517" y="721"/>
                  </a:lnTo>
                  <a:lnTo>
                    <a:pt x="19777" y="507"/>
                  </a:lnTo>
                  <a:lnTo>
                    <a:pt x="18998" y="331"/>
                  </a:lnTo>
                  <a:lnTo>
                    <a:pt x="18238" y="195"/>
                  </a:lnTo>
                  <a:lnTo>
                    <a:pt x="17439" y="97"/>
                  </a:lnTo>
                  <a:lnTo>
                    <a:pt x="16640" y="39"/>
                  </a:lnTo>
                  <a:lnTo>
                    <a:pt x="15822" y="0"/>
                  </a:lnTo>
                  <a:lnTo>
                    <a:pt x="15822" y="0"/>
                  </a:lnTo>
                  <a:lnTo>
                    <a:pt x="15004" y="39"/>
                  </a:lnTo>
                  <a:lnTo>
                    <a:pt x="14205" y="97"/>
                  </a:lnTo>
                  <a:lnTo>
                    <a:pt x="13406" y="195"/>
                  </a:lnTo>
                  <a:lnTo>
                    <a:pt x="12626" y="331"/>
                  </a:lnTo>
                  <a:lnTo>
                    <a:pt x="11867" y="507"/>
                  </a:lnTo>
                  <a:lnTo>
                    <a:pt x="11126" y="721"/>
                  </a:lnTo>
                  <a:lnTo>
                    <a:pt x="10386" y="974"/>
                  </a:lnTo>
                  <a:lnTo>
                    <a:pt x="9665" y="1247"/>
                  </a:lnTo>
                  <a:lnTo>
                    <a:pt x="8963" y="1578"/>
                  </a:lnTo>
                  <a:lnTo>
                    <a:pt x="8282" y="1929"/>
                  </a:lnTo>
                  <a:lnTo>
                    <a:pt x="7619" y="2299"/>
                  </a:lnTo>
                  <a:lnTo>
                    <a:pt x="6976" y="2708"/>
                  </a:lnTo>
                  <a:lnTo>
                    <a:pt x="6353" y="3156"/>
                  </a:lnTo>
                  <a:lnTo>
                    <a:pt x="5768" y="3624"/>
                  </a:lnTo>
                  <a:lnTo>
                    <a:pt x="5184" y="4111"/>
                  </a:lnTo>
                  <a:lnTo>
                    <a:pt x="4638" y="4637"/>
                  </a:lnTo>
                  <a:lnTo>
                    <a:pt x="4112" y="5202"/>
                  </a:lnTo>
                  <a:lnTo>
                    <a:pt x="3625" y="5767"/>
                  </a:lnTo>
                  <a:lnTo>
                    <a:pt x="3138" y="6371"/>
                  </a:lnTo>
                  <a:lnTo>
                    <a:pt x="2709" y="6995"/>
                  </a:lnTo>
                  <a:lnTo>
                    <a:pt x="2300" y="7638"/>
                  </a:lnTo>
                  <a:lnTo>
                    <a:pt x="1910" y="8300"/>
                  </a:lnTo>
                  <a:lnTo>
                    <a:pt x="1560" y="8982"/>
                  </a:lnTo>
                  <a:lnTo>
                    <a:pt x="1248" y="9664"/>
                  </a:lnTo>
                  <a:lnTo>
                    <a:pt x="956" y="10385"/>
                  </a:lnTo>
                  <a:lnTo>
                    <a:pt x="722" y="11125"/>
                  </a:lnTo>
                  <a:lnTo>
                    <a:pt x="507" y="11885"/>
                  </a:lnTo>
                  <a:lnTo>
                    <a:pt x="332" y="12645"/>
                  </a:lnTo>
                  <a:lnTo>
                    <a:pt x="176" y="13425"/>
                  </a:lnTo>
                  <a:lnTo>
                    <a:pt x="79" y="14204"/>
                  </a:lnTo>
                  <a:lnTo>
                    <a:pt x="20" y="15022"/>
                  </a:lnTo>
                  <a:lnTo>
                    <a:pt x="1" y="15821"/>
                  </a:lnTo>
                  <a:lnTo>
                    <a:pt x="1" y="15821"/>
                  </a:lnTo>
                  <a:lnTo>
                    <a:pt x="20" y="16639"/>
                  </a:lnTo>
                  <a:lnTo>
                    <a:pt x="79" y="17438"/>
                  </a:lnTo>
                  <a:lnTo>
                    <a:pt x="176" y="18237"/>
                  </a:lnTo>
                  <a:lnTo>
                    <a:pt x="332" y="19016"/>
                  </a:lnTo>
                  <a:lnTo>
                    <a:pt x="507" y="19776"/>
                  </a:lnTo>
                  <a:lnTo>
                    <a:pt x="722" y="20536"/>
                  </a:lnTo>
                  <a:lnTo>
                    <a:pt x="956" y="21257"/>
                  </a:lnTo>
                  <a:lnTo>
                    <a:pt x="1248" y="21978"/>
                  </a:lnTo>
                  <a:lnTo>
                    <a:pt x="1560" y="22679"/>
                  </a:lnTo>
                  <a:lnTo>
                    <a:pt x="1910" y="23361"/>
                  </a:lnTo>
                  <a:lnTo>
                    <a:pt x="2300" y="24024"/>
                  </a:lnTo>
                  <a:lnTo>
                    <a:pt x="2709" y="24667"/>
                  </a:lnTo>
                  <a:lnTo>
                    <a:pt x="3138" y="25290"/>
                  </a:lnTo>
                  <a:lnTo>
                    <a:pt x="3625" y="25894"/>
                  </a:lnTo>
                  <a:lnTo>
                    <a:pt x="4112" y="26459"/>
                  </a:lnTo>
                  <a:lnTo>
                    <a:pt x="4638" y="27005"/>
                  </a:lnTo>
                  <a:lnTo>
                    <a:pt x="5184" y="27531"/>
                  </a:lnTo>
                  <a:lnTo>
                    <a:pt x="5768" y="28037"/>
                  </a:lnTo>
                  <a:lnTo>
                    <a:pt x="6353" y="28505"/>
                  </a:lnTo>
                  <a:lnTo>
                    <a:pt x="6976" y="28953"/>
                  </a:lnTo>
                  <a:lnTo>
                    <a:pt x="7619" y="29362"/>
                  </a:lnTo>
                  <a:lnTo>
                    <a:pt x="8282" y="29733"/>
                  </a:lnTo>
                  <a:lnTo>
                    <a:pt x="8963" y="30083"/>
                  </a:lnTo>
                  <a:lnTo>
                    <a:pt x="9665" y="30395"/>
                  </a:lnTo>
                  <a:lnTo>
                    <a:pt x="10386" y="30687"/>
                  </a:lnTo>
                  <a:lnTo>
                    <a:pt x="11126" y="30941"/>
                  </a:lnTo>
                  <a:lnTo>
                    <a:pt x="11867" y="31155"/>
                  </a:lnTo>
                  <a:lnTo>
                    <a:pt x="12626" y="31330"/>
                  </a:lnTo>
                  <a:lnTo>
                    <a:pt x="13406" y="31467"/>
                  </a:lnTo>
                  <a:lnTo>
                    <a:pt x="14205" y="31564"/>
                  </a:lnTo>
                  <a:lnTo>
                    <a:pt x="15004" y="31623"/>
                  </a:lnTo>
                  <a:lnTo>
                    <a:pt x="15822" y="316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0"/>
            <p:cNvSpPr/>
            <p:nvPr/>
          </p:nvSpPr>
          <p:spPr>
            <a:xfrm>
              <a:off x="13708975" y="576550"/>
              <a:ext cx="21450" cy="21475"/>
            </a:xfrm>
            <a:custGeom>
              <a:avLst/>
              <a:gdLst/>
              <a:ahLst/>
              <a:cxnLst/>
              <a:rect l="l" t="t" r="r" b="b"/>
              <a:pathLst>
                <a:path w="858" h="859" extrusionOk="0">
                  <a:moveTo>
                    <a:pt x="429" y="1"/>
                  </a:moveTo>
                  <a:lnTo>
                    <a:pt x="351" y="20"/>
                  </a:lnTo>
                  <a:lnTo>
                    <a:pt x="273" y="40"/>
                  </a:lnTo>
                  <a:lnTo>
                    <a:pt x="195" y="79"/>
                  </a:lnTo>
                  <a:lnTo>
                    <a:pt x="137" y="137"/>
                  </a:lnTo>
                  <a:lnTo>
                    <a:pt x="78" y="196"/>
                  </a:lnTo>
                  <a:lnTo>
                    <a:pt x="39" y="274"/>
                  </a:lnTo>
                  <a:lnTo>
                    <a:pt x="20" y="351"/>
                  </a:lnTo>
                  <a:lnTo>
                    <a:pt x="0" y="429"/>
                  </a:lnTo>
                  <a:lnTo>
                    <a:pt x="20" y="507"/>
                  </a:lnTo>
                  <a:lnTo>
                    <a:pt x="39" y="605"/>
                  </a:lnTo>
                  <a:lnTo>
                    <a:pt x="78" y="663"/>
                  </a:lnTo>
                  <a:lnTo>
                    <a:pt x="137" y="722"/>
                  </a:lnTo>
                  <a:lnTo>
                    <a:pt x="195" y="780"/>
                  </a:lnTo>
                  <a:lnTo>
                    <a:pt x="273" y="819"/>
                  </a:lnTo>
                  <a:lnTo>
                    <a:pt x="351" y="858"/>
                  </a:lnTo>
                  <a:lnTo>
                    <a:pt x="526" y="858"/>
                  </a:lnTo>
                  <a:lnTo>
                    <a:pt x="604" y="819"/>
                  </a:lnTo>
                  <a:lnTo>
                    <a:pt x="682" y="780"/>
                  </a:lnTo>
                  <a:lnTo>
                    <a:pt x="741" y="722"/>
                  </a:lnTo>
                  <a:lnTo>
                    <a:pt x="780" y="663"/>
                  </a:lnTo>
                  <a:lnTo>
                    <a:pt x="838" y="605"/>
                  </a:lnTo>
                  <a:lnTo>
                    <a:pt x="857" y="507"/>
                  </a:lnTo>
                  <a:lnTo>
                    <a:pt x="857" y="429"/>
                  </a:lnTo>
                  <a:lnTo>
                    <a:pt x="857" y="351"/>
                  </a:lnTo>
                  <a:lnTo>
                    <a:pt x="838" y="274"/>
                  </a:lnTo>
                  <a:lnTo>
                    <a:pt x="780" y="196"/>
                  </a:lnTo>
                  <a:lnTo>
                    <a:pt x="741" y="137"/>
                  </a:lnTo>
                  <a:lnTo>
                    <a:pt x="682" y="79"/>
                  </a:lnTo>
                  <a:lnTo>
                    <a:pt x="604" y="40"/>
                  </a:lnTo>
                  <a:lnTo>
                    <a:pt x="526" y="20"/>
                  </a:lnTo>
                  <a:lnTo>
                    <a:pt x="42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0"/>
            <p:cNvSpPr/>
            <p:nvPr/>
          </p:nvSpPr>
          <p:spPr>
            <a:xfrm>
              <a:off x="13708975" y="576550"/>
              <a:ext cx="21450" cy="21475"/>
            </a:xfrm>
            <a:custGeom>
              <a:avLst/>
              <a:gdLst/>
              <a:ahLst/>
              <a:cxnLst/>
              <a:rect l="l" t="t" r="r" b="b"/>
              <a:pathLst>
                <a:path w="858" h="859" fill="none" extrusionOk="0">
                  <a:moveTo>
                    <a:pt x="429" y="1"/>
                  </a:moveTo>
                  <a:lnTo>
                    <a:pt x="429" y="1"/>
                  </a:lnTo>
                  <a:lnTo>
                    <a:pt x="351" y="20"/>
                  </a:lnTo>
                  <a:lnTo>
                    <a:pt x="273" y="40"/>
                  </a:lnTo>
                  <a:lnTo>
                    <a:pt x="195" y="79"/>
                  </a:lnTo>
                  <a:lnTo>
                    <a:pt x="137" y="137"/>
                  </a:lnTo>
                  <a:lnTo>
                    <a:pt x="78" y="196"/>
                  </a:lnTo>
                  <a:lnTo>
                    <a:pt x="39" y="274"/>
                  </a:lnTo>
                  <a:lnTo>
                    <a:pt x="20" y="351"/>
                  </a:lnTo>
                  <a:lnTo>
                    <a:pt x="0" y="429"/>
                  </a:lnTo>
                  <a:lnTo>
                    <a:pt x="0" y="429"/>
                  </a:lnTo>
                  <a:lnTo>
                    <a:pt x="20" y="507"/>
                  </a:lnTo>
                  <a:lnTo>
                    <a:pt x="39" y="605"/>
                  </a:lnTo>
                  <a:lnTo>
                    <a:pt x="78" y="663"/>
                  </a:lnTo>
                  <a:lnTo>
                    <a:pt x="137" y="722"/>
                  </a:lnTo>
                  <a:lnTo>
                    <a:pt x="195" y="780"/>
                  </a:lnTo>
                  <a:lnTo>
                    <a:pt x="273" y="819"/>
                  </a:lnTo>
                  <a:lnTo>
                    <a:pt x="351" y="858"/>
                  </a:lnTo>
                  <a:lnTo>
                    <a:pt x="429" y="858"/>
                  </a:lnTo>
                  <a:lnTo>
                    <a:pt x="429" y="858"/>
                  </a:lnTo>
                  <a:lnTo>
                    <a:pt x="526" y="858"/>
                  </a:lnTo>
                  <a:lnTo>
                    <a:pt x="604" y="819"/>
                  </a:lnTo>
                  <a:lnTo>
                    <a:pt x="682" y="780"/>
                  </a:lnTo>
                  <a:lnTo>
                    <a:pt x="741" y="722"/>
                  </a:lnTo>
                  <a:lnTo>
                    <a:pt x="780" y="663"/>
                  </a:lnTo>
                  <a:lnTo>
                    <a:pt x="838" y="605"/>
                  </a:lnTo>
                  <a:lnTo>
                    <a:pt x="857" y="507"/>
                  </a:lnTo>
                  <a:lnTo>
                    <a:pt x="857" y="429"/>
                  </a:lnTo>
                  <a:lnTo>
                    <a:pt x="857" y="429"/>
                  </a:lnTo>
                  <a:lnTo>
                    <a:pt x="857" y="351"/>
                  </a:lnTo>
                  <a:lnTo>
                    <a:pt x="838" y="274"/>
                  </a:lnTo>
                  <a:lnTo>
                    <a:pt x="780" y="196"/>
                  </a:lnTo>
                  <a:lnTo>
                    <a:pt x="741" y="137"/>
                  </a:lnTo>
                  <a:lnTo>
                    <a:pt x="682" y="79"/>
                  </a:lnTo>
                  <a:lnTo>
                    <a:pt x="604" y="40"/>
                  </a:lnTo>
                  <a:lnTo>
                    <a:pt x="526" y="20"/>
                  </a:lnTo>
                  <a:lnTo>
                    <a:pt x="42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0"/>
            <p:cNvSpPr/>
            <p:nvPr/>
          </p:nvSpPr>
          <p:spPr>
            <a:xfrm>
              <a:off x="13394300" y="218550"/>
              <a:ext cx="331250" cy="341950"/>
            </a:xfrm>
            <a:custGeom>
              <a:avLst/>
              <a:gdLst/>
              <a:ahLst/>
              <a:cxnLst/>
              <a:rect l="l" t="t" r="r" b="b"/>
              <a:pathLst>
                <a:path w="13250" h="13678" extrusionOk="0">
                  <a:moveTo>
                    <a:pt x="156" y="0"/>
                  </a:moveTo>
                  <a:lnTo>
                    <a:pt x="98" y="20"/>
                  </a:lnTo>
                  <a:lnTo>
                    <a:pt x="59" y="39"/>
                  </a:lnTo>
                  <a:lnTo>
                    <a:pt x="20" y="78"/>
                  </a:lnTo>
                  <a:lnTo>
                    <a:pt x="1" y="117"/>
                  </a:lnTo>
                  <a:lnTo>
                    <a:pt x="1" y="195"/>
                  </a:lnTo>
                  <a:lnTo>
                    <a:pt x="20" y="253"/>
                  </a:lnTo>
                  <a:lnTo>
                    <a:pt x="59" y="312"/>
                  </a:lnTo>
                  <a:lnTo>
                    <a:pt x="117" y="331"/>
                  </a:lnTo>
                  <a:lnTo>
                    <a:pt x="605" y="448"/>
                  </a:lnTo>
                  <a:lnTo>
                    <a:pt x="1053" y="585"/>
                  </a:lnTo>
                  <a:lnTo>
                    <a:pt x="1092" y="604"/>
                  </a:lnTo>
                  <a:lnTo>
                    <a:pt x="1423" y="721"/>
                  </a:lnTo>
                  <a:lnTo>
                    <a:pt x="1481" y="740"/>
                  </a:lnTo>
                  <a:lnTo>
                    <a:pt x="1735" y="838"/>
                  </a:lnTo>
                  <a:lnTo>
                    <a:pt x="1832" y="877"/>
                  </a:lnTo>
                  <a:lnTo>
                    <a:pt x="1929" y="916"/>
                  </a:lnTo>
                  <a:lnTo>
                    <a:pt x="1968" y="935"/>
                  </a:lnTo>
                  <a:lnTo>
                    <a:pt x="2124" y="1013"/>
                  </a:lnTo>
                  <a:lnTo>
                    <a:pt x="2261" y="1072"/>
                  </a:lnTo>
                  <a:lnTo>
                    <a:pt x="2611" y="1228"/>
                  </a:lnTo>
                  <a:lnTo>
                    <a:pt x="2670" y="1267"/>
                  </a:lnTo>
                  <a:lnTo>
                    <a:pt x="3157" y="1500"/>
                  </a:lnTo>
                  <a:lnTo>
                    <a:pt x="3313" y="1578"/>
                  </a:lnTo>
                  <a:lnTo>
                    <a:pt x="3352" y="1598"/>
                  </a:lnTo>
                  <a:lnTo>
                    <a:pt x="3703" y="1793"/>
                  </a:lnTo>
                  <a:lnTo>
                    <a:pt x="3780" y="1851"/>
                  </a:lnTo>
                  <a:lnTo>
                    <a:pt x="3858" y="1890"/>
                  </a:lnTo>
                  <a:lnTo>
                    <a:pt x="3917" y="1929"/>
                  </a:lnTo>
                  <a:lnTo>
                    <a:pt x="4034" y="1987"/>
                  </a:lnTo>
                  <a:lnTo>
                    <a:pt x="4229" y="2104"/>
                  </a:lnTo>
                  <a:lnTo>
                    <a:pt x="4540" y="2299"/>
                  </a:lnTo>
                  <a:lnTo>
                    <a:pt x="4755" y="2436"/>
                  </a:lnTo>
                  <a:lnTo>
                    <a:pt x="5105" y="2650"/>
                  </a:lnTo>
                  <a:lnTo>
                    <a:pt x="5144" y="2689"/>
                  </a:lnTo>
                  <a:lnTo>
                    <a:pt x="5281" y="2786"/>
                  </a:lnTo>
                  <a:lnTo>
                    <a:pt x="5768" y="3117"/>
                  </a:lnTo>
                  <a:lnTo>
                    <a:pt x="5865" y="3195"/>
                  </a:lnTo>
                  <a:lnTo>
                    <a:pt x="5924" y="3234"/>
                  </a:lnTo>
                  <a:lnTo>
                    <a:pt x="6119" y="3371"/>
                  </a:lnTo>
                  <a:lnTo>
                    <a:pt x="6567" y="3741"/>
                  </a:lnTo>
                  <a:lnTo>
                    <a:pt x="6995" y="4111"/>
                  </a:lnTo>
                  <a:lnTo>
                    <a:pt x="7424" y="4481"/>
                  </a:lnTo>
                  <a:lnTo>
                    <a:pt x="7853" y="4910"/>
                  </a:lnTo>
                  <a:lnTo>
                    <a:pt x="8301" y="5378"/>
                  </a:lnTo>
                  <a:lnTo>
                    <a:pt x="8749" y="5865"/>
                  </a:lnTo>
                  <a:lnTo>
                    <a:pt x="8768" y="5884"/>
                  </a:lnTo>
                  <a:lnTo>
                    <a:pt x="9294" y="6527"/>
                  </a:lnTo>
                  <a:lnTo>
                    <a:pt x="9333" y="6586"/>
                  </a:lnTo>
                  <a:lnTo>
                    <a:pt x="9801" y="7248"/>
                  </a:lnTo>
                  <a:lnTo>
                    <a:pt x="10249" y="7930"/>
                  </a:lnTo>
                  <a:lnTo>
                    <a:pt x="10483" y="8320"/>
                  </a:lnTo>
                  <a:lnTo>
                    <a:pt x="10717" y="8729"/>
                  </a:lnTo>
                  <a:lnTo>
                    <a:pt x="11126" y="9508"/>
                  </a:lnTo>
                  <a:lnTo>
                    <a:pt x="11477" y="10288"/>
                  </a:lnTo>
                  <a:lnTo>
                    <a:pt x="11691" y="10833"/>
                  </a:lnTo>
                  <a:lnTo>
                    <a:pt x="11886" y="11418"/>
                  </a:lnTo>
                  <a:lnTo>
                    <a:pt x="12100" y="12061"/>
                  </a:lnTo>
                  <a:lnTo>
                    <a:pt x="12275" y="12704"/>
                  </a:lnTo>
                  <a:lnTo>
                    <a:pt x="12412" y="13366"/>
                  </a:lnTo>
                  <a:lnTo>
                    <a:pt x="12451" y="13444"/>
                  </a:lnTo>
                  <a:lnTo>
                    <a:pt x="12490" y="13502"/>
                  </a:lnTo>
                  <a:lnTo>
                    <a:pt x="12548" y="13580"/>
                  </a:lnTo>
                  <a:lnTo>
                    <a:pt x="12626" y="13619"/>
                  </a:lnTo>
                  <a:lnTo>
                    <a:pt x="12724" y="13678"/>
                  </a:lnTo>
                  <a:lnTo>
                    <a:pt x="12840" y="13678"/>
                  </a:lnTo>
                  <a:lnTo>
                    <a:pt x="12938" y="13658"/>
                  </a:lnTo>
                  <a:lnTo>
                    <a:pt x="13016" y="13639"/>
                  </a:lnTo>
                  <a:lnTo>
                    <a:pt x="13094" y="13600"/>
                  </a:lnTo>
                  <a:lnTo>
                    <a:pt x="13152" y="13541"/>
                  </a:lnTo>
                  <a:lnTo>
                    <a:pt x="13191" y="13463"/>
                  </a:lnTo>
                  <a:lnTo>
                    <a:pt x="13230" y="13405"/>
                  </a:lnTo>
                  <a:lnTo>
                    <a:pt x="13250" y="13327"/>
                  </a:lnTo>
                  <a:lnTo>
                    <a:pt x="13250" y="13230"/>
                  </a:lnTo>
                  <a:lnTo>
                    <a:pt x="13250" y="13152"/>
                  </a:lnTo>
                  <a:lnTo>
                    <a:pt x="13094" y="12470"/>
                  </a:lnTo>
                  <a:lnTo>
                    <a:pt x="12918" y="11807"/>
                  </a:lnTo>
                  <a:lnTo>
                    <a:pt x="12704" y="11145"/>
                  </a:lnTo>
                  <a:lnTo>
                    <a:pt x="12431" y="10424"/>
                  </a:lnTo>
                  <a:lnTo>
                    <a:pt x="12139" y="9703"/>
                  </a:lnTo>
                  <a:lnTo>
                    <a:pt x="11808" y="9002"/>
                  </a:lnTo>
                  <a:lnTo>
                    <a:pt x="11457" y="8300"/>
                  </a:lnTo>
                  <a:lnTo>
                    <a:pt x="11438" y="8281"/>
                  </a:lnTo>
                  <a:lnTo>
                    <a:pt x="11438" y="8261"/>
                  </a:lnTo>
                  <a:lnTo>
                    <a:pt x="10990" y="7501"/>
                  </a:lnTo>
                  <a:lnTo>
                    <a:pt x="10541" y="6819"/>
                  </a:lnTo>
                  <a:lnTo>
                    <a:pt x="10054" y="6157"/>
                  </a:lnTo>
                  <a:lnTo>
                    <a:pt x="9996" y="6079"/>
                  </a:lnTo>
                  <a:lnTo>
                    <a:pt x="9665" y="5670"/>
                  </a:lnTo>
                  <a:lnTo>
                    <a:pt x="9392" y="5339"/>
                  </a:lnTo>
                  <a:lnTo>
                    <a:pt x="9353" y="5300"/>
                  </a:lnTo>
                  <a:lnTo>
                    <a:pt x="8905" y="4813"/>
                  </a:lnTo>
                  <a:lnTo>
                    <a:pt x="8457" y="4345"/>
                  </a:lnTo>
                  <a:lnTo>
                    <a:pt x="8418" y="4326"/>
                  </a:lnTo>
                  <a:lnTo>
                    <a:pt x="7892" y="3819"/>
                  </a:lnTo>
                  <a:lnTo>
                    <a:pt x="7580" y="3546"/>
                  </a:lnTo>
                  <a:lnTo>
                    <a:pt x="7307" y="3332"/>
                  </a:lnTo>
                  <a:lnTo>
                    <a:pt x="6917" y="3001"/>
                  </a:lnTo>
                  <a:lnTo>
                    <a:pt x="6489" y="2689"/>
                  </a:lnTo>
                  <a:lnTo>
                    <a:pt x="6080" y="2416"/>
                  </a:lnTo>
                  <a:lnTo>
                    <a:pt x="5670" y="2143"/>
                  </a:lnTo>
                  <a:lnTo>
                    <a:pt x="5222" y="1871"/>
                  </a:lnTo>
                  <a:lnTo>
                    <a:pt x="4833" y="1656"/>
                  </a:lnTo>
                  <a:lnTo>
                    <a:pt x="4618" y="1539"/>
                  </a:lnTo>
                  <a:lnTo>
                    <a:pt x="4560" y="1520"/>
                  </a:lnTo>
                  <a:lnTo>
                    <a:pt x="4423" y="1442"/>
                  </a:lnTo>
                  <a:lnTo>
                    <a:pt x="4209" y="1344"/>
                  </a:lnTo>
                  <a:lnTo>
                    <a:pt x="4053" y="1286"/>
                  </a:lnTo>
                  <a:lnTo>
                    <a:pt x="3995" y="1247"/>
                  </a:lnTo>
                  <a:lnTo>
                    <a:pt x="3858" y="1189"/>
                  </a:lnTo>
                  <a:lnTo>
                    <a:pt x="3449" y="994"/>
                  </a:lnTo>
                  <a:lnTo>
                    <a:pt x="2923" y="799"/>
                  </a:lnTo>
                  <a:lnTo>
                    <a:pt x="2884" y="779"/>
                  </a:lnTo>
                  <a:lnTo>
                    <a:pt x="2826" y="760"/>
                  </a:lnTo>
                  <a:lnTo>
                    <a:pt x="2241" y="565"/>
                  </a:lnTo>
                  <a:lnTo>
                    <a:pt x="1813" y="429"/>
                  </a:lnTo>
                  <a:lnTo>
                    <a:pt x="1579" y="370"/>
                  </a:lnTo>
                  <a:lnTo>
                    <a:pt x="1540" y="351"/>
                  </a:lnTo>
                  <a:lnTo>
                    <a:pt x="1442" y="331"/>
                  </a:lnTo>
                  <a:lnTo>
                    <a:pt x="1189" y="253"/>
                  </a:lnTo>
                  <a:lnTo>
                    <a:pt x="1150" y="253"/>
                  </a:lnTo>
                  <a:lnTo>
                    <a:pt x="644" y="117"/>
                  </a:lnTo>
                  <a:lnTo>
                    <a:pt x="19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0"/>
            <p:cNvSpPr/>
            <p:nvPr/>
          </p:nvSpPr>
          <p:spPr>
            <a:xfrm>
              <a:off x="13394300" y="218550"/>
              <a:ext cx="331250" cy="341950"/>
            </a:xfrm>
            <a:custGeom>
              <a:avLst/>
              <a:gdLst/>
              <a:ahLst/>
              <a:cxnLst/>
              <a:rect l="l" t="t" r="r" b="b"/>
              <a:pathLst>
                <a:path w="13250" h="13678" fill="none" extrusionOk="0">
                  <a:moveTo>
                    <a:pt x="156" y="0"/>
                  </a:moveTo>
                  <a:lnTo>
                    <a:pt x="156" y="0"/>
                  </a:lnTo>
                  <a:lnTo>
                    <a:pt x="98" y="20"/>
                  </a:lnTo>
                  <a:lnTo>
                    <a:pt x="59" y="39"/>
                  </a:lnTo>
                  <a:lnTo>
                    <a:pt x="20" y="78"/>
                  </a:lnTo>
                  <a:lnTo>
                    <a:pt x="1" y="117"/>
                  </a:lnTo>
                  <a:lnTo>
                    <a:pt x="1" y="117"/>
                  </a:lnTo>
                  <a:lnTo>
                    <a:pt x="1" y="195"/>
                  </a:lnTo>
                  <a:lnTo>
                    <a:pt x="20" y="253"/>
                  </a:lnTo>
                  <a:lnTo>
                    <a:pt x="20" y="253"/>
                  </a:lnTo>
                  <a:lnTo>
                    <a:pt x="59" y="312"/>
                  </a:lnTo>
                  <a:lnTo>
                    <a:pt x="117" y="331"/>
                  </a:lnTo>
                  <a:lnTo>
                    <a:pt x="117" y="331"/>
                  </a:lnTo>
                  <a:lnTo>
                    <a:pt x="605" y="448"/>
                  </a:lnTo>
                  <a:lnTo>
                    <a:pt x="1053" y="585"/>
                  </a:lnTo>
                  <a:lnTo>
                    <a:pt x="1053" y="585"/>
                  </a:lnTo>
                  <a:lnTo>
                    <a:pt x="1092" y="604"/>
                  </a:lnTo>
                  <a:lnTo>
                    <a:pt x="1092" y="604"/>
                  </a:lnTo>
                  <a:lnTo>
                    <a:pt x="1423" y="721"/>
                  </a:lnTo>
                  <a:lnTo>
                    <a:pt x="1423" y="721"/>
                  </a:lnTo>
                  <a:lnTo>
                    <a:pt x="1481" y="740"/>
                  </a:lnTo>
                  <a:lnTo>
                    <a:pt x="1481" y="740"/>
                  </a:lnTo>
                  <a:lnTo>
                    <a:pt x="1735" y="838"/>
                  </a:lnTo>
                  <a:lnTo>
                    <a:pt x="1832" y="877"/>
                  </a:lnTo>
                  <a:lnTo>
                    <a:pt x="1929" y="916"/>
                  </a:lnTo>
                  <a:lnTo>
                    <a:pt x="1968" y="935"/>
                  </a:lnTo>
                  <a:lnTo>
                    <a:pt x="1968" y="935"/>
                  </a:lnTo>
                  <a:lnTo>
                    <a:pt x="2124" y="1013"/>
                  </a:lnTo>
                  <a:lnTo>
                    <a:pt x="2261" y="1072"/>
                  </a:lnTo>
                  <a:lnTo>
                    <a:pt x="2261" y="1072"/>
                  </a:lnTo>
                  <a:lnTo>
                    <a:pt x="2611" y="1228"/>
                  </a:lnTo>
                  <a:lnTo>
                    <a:pt x="2611" y="1228"/>
                  </a:lnTo>
                  <a:lnTo>
                    <a:pt x="2670" y="1267"/>
                  </a:lnTo>
                  <a:lnTo>
                    <a:pt x="2670" y="1267"/>
                  </a:lnTo>
                  <a:lnTo>
                    <a:pt x="3157" y="1500"/>
                  </a:lnTo>
                  <a:lnTo>
                    <a:pt x="3313" y="1578"/>
                  </a:lnTo>
                  <a:lnTo>
                    <a:pt x="3352" y="1598"/>
                  </a:lnTo>
                  <a:lnTo>
                    <a:pt x="3352" y="1598"/>
                  </a:lnTo>
                  <a:lnTo>
                    <a:pt x="3703" y="1793"/>
                  </a:lnTo>
                  <a:lnTo>
                    <a:pt x="3703" y="1793"/>
                  </a:lnTo>
                  <a:lnTo>
                    <a:pt x="3780" y="1851"/>
                  </a:lnTo>
                  <a:lnTo>
                    <a:pt x="3858" y="1890"/>
                  </a:lnTo>
                  <a:lnTo>
                    <a:pt x="3917" y="1929"/>
                  </a:lnTo>
                  <a:lnTo>
                    <a:pt x="4034" y="1987"/>
                  </a:lnTo>
                  <a:lnTo>
                    <a:pt x="4034" y="1987"/>
                  </a:lnTo>
                  <a:lnTo>
                    <a:pt x="4229" y="2104"/>
                  </a:lnTo>
                  <a:lnTo>
                    <a:pt x="4229" y="2104"/>
                  </a:lnTo>
                  <a:lnTo>
                    <a:pt x="4540" y="2299"/>
                  </a:lnTo>
                  <a:lnTo>
                    <a:pt x="4755" y="2436"/>
                  </a:lnTo>
                  <a:lnTo>
                    <a:pt x="4755" y="2436"/>
                  </a:lnTo>
                  <a:lnTo>
                    <a:pt x="5105" y="2650"/>
                  </a:lnTo>
                  <a:lnTo>
                    <a:pt x="5144" y="2689"/>
                  </a:lnTo>
                  <a:lnTo>
                    <a:pt x="5281" y="2786"/>
                  </a:lnTo>
                  <a:lnTo>
                    <a:pt x="5281" y="2786"/>
                  </a:lnTo>
                  <a:lnTo>
                    <a:pt x="5768" y="3117"/>
                  </a:lnTo>
                  <a:lnTo>
                    <a:pt x="5768" y="3117"/>
                  </a:lnTo>
                  <a:lnTo>
                    <a:pt x="5865" y="3195"/>
                  </a:lnTo>
                  <a:lnTo>
                    <a:pt x="5924" y="3234"/>
                  </a:lnTo>
                  <a:lnTo>
                    <a:pt x="6119" y="3371"/>
                  </a:lnTo>
                  <a:lnTo>
                    <a:pt x="6119" y="3371"/>
                  </a:lnTo>
                  <a:lnTo>
                    <a:pt x="6567" y="3741"/>
                  </a:lnTo>
                  <a:lnTo>
                    <a:pt x="6995" y="4111"/>
                  </a:lnTo>
                  <a:lnTo>
                    <a:pt x="6995" y="4111"/>
                  </a:lnTo>
                  <a:lnTo>
                    <a:pt x="7424" y="4481"/>
                  </a:lnTo>
                  <a:lnTo>
                    <a:pt x="7853" y="4910"/>
                  </a:lnTo>
                  <a:lnTo>
                    <a:pt x="7853" y="4910"/>
                  </a:lnTo>
                  <a:lnTo>
                    <a:pt x="8301" y="5378"/>
                  </a:lnTo>
                  <a:lnTo>
                    <a:pt x="8749" y="5865"/>
                  </a:lnTo>
                  <a:lnTo>
                    <a:pt x="8768" y="5884"/>
                  </a:lnTo>
                  <a:lnTo>
                    <a:pt x="8768" y="5884"/>
                  </a:lnTo>
                  <a:lnTo>
                    <a:pt x="9294" y="6527"/>
                  </a:lnTo>
                  <a:lnTo>
                    <a:pt x="9333" y="6586"/>
                  </a:lnTo>
                  <a:lnTo>
                    <a:pt x="9333" y="6586"/>
                  </a:lnTo>
                  <a:lnTo>
                    <a:pt x="9801" y="7248"/>
                  </a:lnTo>
                  <a:lnTo>
                    <a:pt x="10249" y="7930"/>
                  </a:lnTo>
                  <a:lnTo>
                    <a:pt x="10249" y="7930"/>
                  </a:lnTo>
                  <a:lnTo>
                    <a:pt x="10483" y="8320"/>
                  </a:lnTo>
                  <a:lnTo>
                    <a:pt x="10717" y="8729"/>
                  </a:lnTo>
                  <a:lnTo>
                    <a:pt x="10717" y="8729"/>
                  </a:lnTo>
                  <a:lnTo>
                    <a:pt x="11126" y="9508"/>
                  </a:lnTo>
                  <a:lnTo>
                    <a:pt x="11477" y="10288"/>
                  </a:lnTo>
                  <a:lnTo>
                    <a:pt x="11477" y="10288"/>
                  </a:lnTo>
                  <a:lnTo>
                    <a:pt x="11691" y="10833"/>
                  </a:lnTo>
                  <a:lnTo>
                    <a:pt x="11886" y="11418"/>
                  </a:lnTo>
                  <a:lnTo>
                    <a:pt x="11886" y="11418"/>
                  </a:lnTo>
                  <a:lnTo>
                    <a:pt x="12100" y="12061"/>
                  </a:lnTo>
                  <a:lnTo>
                    <a:pt x="12275" y="12704"/>
                  </a:lnTo>
                  <a:lnTo>
                    <a:pt x="12275" y="12704"/>
                  </a:lnTo>
                  <a:lnTo>
                    <a:pt x="12412" y="13366"/>
                  </a:lnTo>
                  <a:lnTo>
                    <a:pt x="12412" y="13366"/>
                  </a:lnTo>
                  <a:lnTo>
                    <a:pt x="12451" y="13444"/>
                  </a:lnTo>
                  <a:lnTo>
                    <a:pt x="12490" y="13502"/>
                  </a:lnTo>
                  <a:lnTo>
                    <a:pt x="12548" y="13580"/>
                  </a:lnTo>
                  <a:lnTo>
                    <a:pt x="12626" y="13619"/>
                  </a:lnTo>
                  <a:lnTo>
                    <a:pt x="12626" y="13619"/>
                  </a:lnTo>
                  <a:lnTo>
                    <a:pt x="12724" y="13678"/>
                  </a:lnTo>
                  <a:lnTo>
                    <a:pt x="12840" y="13678"/>
                  </a:lnTo>
                  <a:lnTo>
                    <a:pt x="12840" y="13678"/>
                  </a:lnTo>
                  <a:lnTo>
                    <a:pt x="12938" y="13658"/>
                  </a:lnTo>
                  <a:lnTo>
                    <a:pt x="12938" y="13658"/>
                  </a:lnTo>
                  <a:lnTo>
                    <a:pt x="13016" y="13639"/>
                  </a:lnTo>
                  <a:lnTo>
                    <a:pt x="13094" y="13600"/>
                  </a:lnTo>
                  <a:lnTo>
                    <a:pt x="13152" y="13541"/>
                  </a:lnTo>
                  <a:lnTo>
                    <a:pt x="13191" y="13463"/>
                  </a:lnTo>
                  <a:lnTo>
                    <a:pt x="13191" y="13463"/>
                  </a:lnTo>
                  <a:lnTo>
                    <a:pt x="13230" y="13405"/>
                  </a:lnTo>
                  <a:lnTo>
                    <a:pt x="13250" y="13327"/>
                  </a:lnTo>
                  <a:lnTo>
                    <a:pt x="13250" y="13230"/>
                  </a:lnTo>
                  <a:lnTo>
                    <a:pt x="13250" y="13152"/>
                  </a:lnTo>
                  <a:lnTo>
                    <a:pt x="13250" y="13152"/>
                  </a:lnTo>
                  <a:lnTo>
                    <a:pt x="13094" y="12470"/>
                  </a:lnTo>
                  <a:lnTo>
                    <a:pt x="13094" y="12470"/>
                  </a:lnTo>
                  <a:lnTo>
                    <a:pt x="12918" y="11807"/>
                  </a:lnTo>
                  <a:lnTo>
                    <a:pt x="12704" y="11145"/>
                  </a:lnTo>
                  <a:lnTo>
                    <a:pt x="12704" y="11145"/>
                  </a:lnTo>
                  <a:lnTo>
                    <a:pt x="12431" y="10424"/>
                  </a:lnTo>
                  <a:lnTo>
                    <a:pt x="12139" y="9703"/>
                  </a:lnTo>
                  <a:lnTo>
                    <a:pt x="11808" y="9002"/>
                  </a:lnTo>
                  <a:lnTo>
                    <a:pt x="11457" y="8300"/>
                  </a:lnTo>
                  <a:lnTo>
                    <a:pt x="11438" y="8281"/>
                  </a:lnTo>
                  <a:lnTo>
                    <a:pt x="11438" y="8261"/>
                  </a:lnTo>
                  <a:lnTo>
                    <a:pt x="11438" y="8261"/>
                  </a:lnTo>
                  <a:lnTo>
                    <a:pt x="10990" y="7501"/>
                  </a:lnTo>
                  <a:lnTo>
                    <a:pt x="10990" y="7501"/>
                  </a:lnTo>
                  <a:lnTo>
                    <a:pt x="10541" y="6819"/>
                  </a:lnTo>
                  <a:lnTo>
                    <a:pt x="10054" y="6157"/>
                  </a:lnTo>
                  <a:lnTo>
                    <a:pt x="9996" y="6079"/>
                  </a:lnTo>
                  <a:lnTo>
                    <a:pt x="9996" y="6079"/>
                  </a:lnTo>
                  <a:lnTo>
                    <a:pt x="9665" y="5670"/>
                  </a:lnTo>
                  <a:lnTo>
                    <a:pt x="9392" y="5339"/>
                  </a:lnTo>
                  <a:lnTo>
                    <a:pt x="9392" y="5339"/>
                  </a:lnTo>
                  <a:lnTo>
                    <a:pt x="9353" y="5300"/>
                  </a:lnTo>
                  <a:lnTo>
                    <a:pt x="9353" y="5300"/>
                  </a:lnTo>
                  <a:lnTo>
                    <a:pt x="8905" y="4813"/>
                  </a:lnTo>
                  <a:lnTo>
                    <a:pt x="8457" y="4345"/>
                  </a:lnTo>
                  <a:lnTo>
                    <a:pt x="8418" y="4326"/>
                  </a:lnTo>
                  <a:lnTo>
                    <a:pt x="8418" y="4326"/>
                  </a:lnTo>
                  <a:lnTo>
                    <a:pt x="7892" y="3819"/>
                  </a:lnTo>
                  <a:lnTo>
                    <a:pt x="7892" y="3819"/>
                  </a:lnTo>
                  <a:lnTo>
                    <a:pt x="7580" y="3546"/>
                  </a:lnTo>
                  <a:lnTo>
                    <a:pt x="7307" y="3332"/>
                  </a:lnTo>
                  <a:lnTo>
                    <a:pt x="7307" y="3332"/>
                  </a:lnTo>
                  <a:lnTo>
                    <a:pt x="6917" y="3001"/>
                  </a:lnTo>
                  <a:lnTo>
                    <a:pt x="6489" y="2689"/>
                  </a:lnTo>
                  <a:lnTo>
                    <a:pt x="6489" y="2689"/>
                  </a:lnTo>
                  <a:lnTo>
                    <a:pt x="6080" y="2416"/>
                  </a:lnTo>
                  <a:lnTo>
                    <a:pt x="5670" y="2143"/>
                  </a:lnTo>
                  <a:lnTo>
                    <a:pt x="5670" y="2143"/>
                  </a:lnTo>
                  <a:lnTo>
                    <a:pt x="5222" y="1871"/>
                  </a:lnTo>
                  <a:lnTo>
                    <a:pt x="4833" y="1656"/>
                  </a:lnTo>
                  <a:lnTo>
                    <a:pt x="4833" y="1656"/>
                  </a:lnTo>
                  <a:lnTo>
                    <a:pt x="4618" y="1539"/>
                  </a:lnTo>
                  <a:lnTo>
                    <a:pt x="4560" y="1520"/>
                  </a:lnTo>
                  <a:lnTo>
                    <a:pt x="4423" y="1442"/>
                  </a:lnTo>
                  <a:lnTo>
                    <a:pt x="4423" y="1442"/>
                  </a:lnTo>
                  <a:lnTo>
                    <a:pt x="4209" y="1344"/>
                  </a:lnTo>
                  <a:lnTo>
                    <a:pt x="4209" y="1344"/>
                  </a:lnTo>
                  <a:lnTo>
                    <a:pt x="4053" y="1286"/>
                  </a:lnTo>
                  <a:lnTo>
                    <a:pt x="4053" y="1286"/>
                  </a:lnTo>
                  <a:lnTo>
                    <a:pt x="3995" y="1247"/>
                  </a:lnTo>
                  <a:lnTo>
                    <a:pt x="3858" y="1189"/>
                  </a:lnTo>
                  <a:lnTo>
                    <a:pt x="3858" y="1189"/>
                  </a:lnTo>
                  <a:lnTo>
                    <a:pt x="3449" y="994"/>
                  </a:lnTo>
                  <a:lnTo>
                    <a:pt x="3449" y="994"/>
                  </a:lnTo>
                  <a:lnTo>
                    <a:pt x="2923" y="799"/>
                  </a:lnTo>
                  <a:lnTo>
                    <a:pt x="2923" y="799"/>
                  </a:lnTo>
                  <a:lnTo>
                    <a:pt x="2884" y="779"/>
                  </a:lnTo>
                  <a:lnTo>
                    <a:pt x="2826" y="760"/>
                  </a:lnTo>
                  <a:lnTo>
                    <a:pt x="2826" y="760"/>
                  </a:lnTo>
                  <a:lnTo>
                    <a:pt x="2241" y="565"/>
                  </a:lnTo>
                  <a:lnTo>
                    <a:pt x="2241" y="565"/>
                  </a:lnTo>
                  <a:lnTo>
                    <a:pt x="1813" y="429"/>
                  </a:lnTo>
                  <a:lnTo>
                    <a:pt x="1579" y="370"/>
                  </a:lnTo>
                  <a:lnTo>
                    <a:pt x="1579" y="370"/>
                  </a:lnTo>
                  <a:lnTo>
                    <a:pt x="1540" y="351"/>
                  </a:lnTo>
                  <a:lnTo>
                    <a:pt x="1442" y="331"/>
                  </a:lnTo>
                  <a:lnTo>
                    <a:pt x="1189" y="253"/>
                  </a:lnTo>
                  <a:lnTo>
                    <a:pt x="1189" y="253"/>
                  </a:lnTo>
                  <a:lnTo>
                    <a:pt x="1150" y="253"/>
                  </a:lnTo>
                  <a:lnTo>
                    <a:pt x="1150" y="253"/>
                  </a:lnTo>
                  <a:lnTo>
                    <a:pt x="644" y="117"/>
                  </a:lnTo>
                  <a:lnTo>
                    <a:pt x="195" y="0"/>
                  </a:lnTo>
                  <a:lnTo>
                    <a:pt x="195" y="0"/>
                  </a:lnTo>
                  <a:lnTo>
                    <a:pt x="1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0"/>
            <p:cNvSpPr/>
            <p:nvPr/>
          </p:nvSpPr>
          <p:spPr>
            <a:xfrm>
              <a:off x="12965650" y="314000"/>
              <a:ext cx="683925" cy="689275"/>
            </a:xfrm>
            <a:custGeom>
              <a:avLst/>
              <a:gdLst/>
              <a:ahLst/>
              <a:cxnLst/>
              <a:rect l="l" t="t" r="r" b="b"/>
              <a:pathLst>
                <a:path w="27357" h="27571" extrusionOk="0">
                  <a:moveTo>
                    <a:pt x="10249" y="1"/>
                  </a:moveTo>
                  <a:lnTo>
                    <a:pt x="9938" y="40"/>
                  </a:lnTo>
                  <a:lnTo>
                    <a:pt x="9606" y="59"/>
                  </a:lnTo>
                  <a:lnTo>
                    <a:pt x="9256" y="118"/>
                  </a:lnTo>
                  <a:lnTo>
                    <a:pt x="8963" y="157"/>
                  </a:lnTo>
                  <a:lnTo>
                    <a:pt x="8671" y="235"/>
                  </a:lnTo>
                  <a:lnTo>
                    <a:pt x="8009" y="430"/>
                  </a:lnTo>
                  <a:lnTo>
                    <a:pt x="7463" y="605"/>
                  </a:lnTo>
                  <a:lnTo>
                    <a:pt x="6879" y="839"/>
                  </a:lnTo>
                  <a:lnTo>
                    <a:pt x="6352" y="1092"/>
                  </a:lnTo>
                  <a:lnTo>
                    <a:pt x="5826" y="1365"/>
                  </a:lnTo>
                  <a:lnTo>
                    <a:pt x="5320" y="1657"/>
                  </a:lnTo>
                  <a:lnTo>
                    <a:pt x="4813" y="1988"/>
                  </a:lnTo>
                  <a:lnTo>
                    <a:pt x="4326" y="2339"/>
                  </a:lnTo>
                  <a:lnTo>
                    <a:pt x="3859" y="2709"/>
                  </a:lnTo>
                  <a:lnTo>
                    <a:pt x="3391" y="3099"/>
                  </a:lnTo>
                  <a:lnTo>
                    <a:pt x="2943" y="3528"/>
                  </a:lnTo>
                  <a:lnTo>
                    <a:pt x="2553" y="3956"/>
                  </a:lnTo>
                  <a:lnTo>
                    <a:pt x="2163" y="4385"/>
                  </a:lnTo>
                  <a:lnTo>
                    <a:pt x="1813" y="4833"/>
                  </a:lnTo>
                  <a:lnTo>
                    <a:pt x="1481" y="5301"/>
                  </a:lnTo>
                  <a:lnTo>
                    <a:pt x="1189" y="5729"/>
                  </a:lnTo>
                  <a:lnTo>
                    <a:pt x="955" y="6177"/>
                  </a:lnTo>
                  <a:lnTo>
                    <a:pt x="722" y="6645"/>
                  </a:lnTo>
                  <a:lnTo>
                    <a:pt x="527" y="7113"/>
                  </a:lnTo>
                  <a:lnTo>
                    <a:pt x="429" y="7424"/>
                  </a:lnTo>
                  <a:lnTo>
                    <a:pt x="312" y="7756"/>
                  </a:lnTo>
                  <a:lnTo>
                    <a:pt x="235" y="8087"/>
                  </a:lnTo>
                  <a:lnTo>
                    <a:pt x="157" y="8418"/>
                  </a:lnTo>
                  <a:lnTo>
                    <a:pt x="98" y="8769"/>
                  </a:lnTo>
                  <a:lnTo>
                    <a:pt x="59" y="9119"/>
                  </a:lnTo>
                  <a:lnTo>
                    <a:pt x="20" y="9470"/>
                  </a:lnTo>
                  <a:lnTo>
                    <a:pt x="1" y="9840"/>
                  </a:lnTo>
                  <a:lnTo>
                    <a:pt x="1" y="10133"/>
                  </a:lnTo>
                  <a:lnTo>
                    <a:pt x="1" y="10717"/>
                  </a:lnTo>
                  <a:lnTo>
                    <a:pt x="40" y="11302"/>
                  </a:lnTo>
                  <a:lnTo>
                    <a:pt x="79" y="11828"/>
                  </a:lnTo>
                  <a:lnTo>
                    <a:pt x="157" y="12295"/>
                  </a:lnTo>
                  <a:lnTo>
                    <a:pt x="235" y="12821"/>
                  </a:lnTo>
                  <a:lnTo>
                    <a:pt x="351" y="13425"/>
                  </a:lnTo>
                  <a:lnTo>
                    <a:pt x="371" y="13562"/>
                  </a:lnTo>
                  <a:lnTo>
                    <a:pt x="390" y="13601"/>
                  </a:lnTo>
                  <a:lnTo>
                    <a:pt x="468" y="14010"/>
                  </a:lnTo>
                  <a:lnTo>
                    <a:pt x="546" y="14614"/>
                  </a:lnTo>
                  <a:lnTo>
                    <a:pt x="566" y="14633"/>
                  </a:lnTo>
                  <a:lnTo>
                    <a:pt x="644" y="15432"/>
                  </a:lnTo>
                  <a:lnTo>
                    <a:pt x="722" y="16251"/>
                  </a:lnTo>
                  <a:lnTo>
                    <a:pt x="722" y="16290"/>
                  </a:lnTo>
                  <a:lnTo>
                    <a:pt x="722" y="16328"/>
                  </a:lnTo>
                  <a:lnTo>
                    <a:pt x="800" y="17166"/>
                  </a:lnTo>
                  <a:lnTo>
                    <a:pt x="897" y="18024"/>
                  </a:lnTo>
                  <a:lnTo>
                    <a:pt x="975" y="18452"/>
                  </a:lnTo>
                  <a:lnTo>
                    <a:pt x="1033" y="18881"/>
                  </a:lnTo>
                  <a:lnTo>
                    <a:pt x="1131" y="19290"/>
                  </a:lnTo>
                  <a:lnTo>
                    <a:pt x="1228" y="19719"/>
                  </a:lnTo>
                  <a:lnTo>
                    <a:pt x="1384" y="20225"/>
                  </a:lnTo>
                  <a:lnTo>
                    <a:pt x="1559" y="20732"/>
                  </a:lnTo>
                  <a:lnTo>
                    <a:pt x="1774" y="21238"/>
                  </a:lnTo>
                  <a:lnTo>
                    <a:pt x="2027" y="21726"/>
                  </a:lnTo>
                  <a:lnTo>
                    <a:pt x="2319" y="22213"/>
                  </a:lnTo>
                  <a:lnTo>
                    <a:pt x="2631" y="22700"/>
                  </a:lnTo>
                  <a:lnTo>
                    <a:pt x="2982" y="23167"/>
                  </a:lnTo>
                  <a:lnTo>
                    <a:pt x="3371" y="23654"/>
                  </a:lnTo>
                  <a:lnTo>
                    <a:pt x="3742" y="24044"/>
                  </a:lnTo>
                  <a:lnTo>
                    <a:pt x="4112" y="24434"/>
                  </a:lnTo>
                  <a:lnTo>
                    <a:pt x="4521" y="24804"/>
                  </a:lnTo>
                  <a:lnTo>
                    <a:pt x="4950" y="25174"/>
                  </a:lnTo>
                  <a:lnTo>
                    <a:pt x="5378" y="25505"/>
                  </a:lnTo>
                  <a:lnTo>
                    <a:pt x="5846" y="25817"/>
                  </a:lnTo>
                  <a:lnTo>
                    <a:pt x="6313" y="26109"/>
                  </a:lnTo>
                  <a:lnTo>
                    <a:pt x="6781" y="26382"/>
                  </a:lnTo>
                  <a:lnTo>
                    <a:pt x="7288" y="26635"/>
                  </a:lnTo>
                  <a:lnTo>
                    <a:pt x="7794" y="26850"/>
                  </a:lnTo>
                  <a:lnTo>
                    <a:pt x="8320" y="27045"/>
                  </a:lnTo>
                  <a:lnTo>
                    <a:pt x="8827" y="27201"/>
                  </a:lnTo>
                  <a:lnTo>
                    <a:pt x="9353" y="27337"/>
                  </a:lnTo>
                  <a:lnTo>
                    <a:pt x="9879" y="27454"/>
                  </a:lnTo>
                  <a:lnTo>
                    <a:pt x="10405" y="27512"/>
                  </a:lnTo>
                  <a:lnTo>
                    <a:pt x="10931" y="27571"/>
                  </a:lnTo>
                  <a:lnTo>
                    <a:pt x="11827" y="27571"/>
                  </a:lnTo>
                  <a:lnTo>
                    <a:pt x="12256" y="27512"/>
                  </a:lnTo>
                  <a:lnTo>
                    <a:pt x="12685" y="27454"/>
                  </a:lnTo>
                  <a:lnTo>
                    <a:pt x="13094" y="27356"/>
                  </a:lnTo>
                  <a:lnTo>
                    <a:pt x="13484" y="27239"/>
                  </a:lnTo>
                  <a:lnTo>
                    <a:pt x="13834" y="27084"/>
                  </a:lnTo>
                  <a:lnTo>
                    <a:pt x="14185" y="26908"/>
                  </a:lnTo>
                  <a:lnTo>
                    <a:pt x="14516" y="26713"/>
                  </a:lnTo>
                  <a:lnTo>
                    <a:pt x="14692" y="26597"/>
                  </a:lnTo>
                  <a:lnTo>
                    <a:pt x="14867" y="26441"/>
                  </a:lnTo>
                  <a:lnTo>
                    <a:pt x="15218" y="26129"/>
                  </a:lnTo>
                  <a:lnTo>
                    <a:pt x="15374" y="25954"/>
                  </a:lnTo>
                  <a:lnTo>
                    <a:pt x="15529" y="25759"/>
                  </a:lnTo>
                  <a:lnTo>
                    <a:pt x="15861" y="25291"/>
                  </a:lnTo>
                  <a:lnTo>
                    <a:pt x="16094" y="24940"/>
                  </a:lnTo>
                  <a:lnTo>
                    <a:pt x="16328" y="24531"/>
                  </a:lnTo>
                  <a:lnTo>
                    <a:pt x="16640" y="23986"/>
                  </a:lnTo>
                  <a:lnTo>
                    <a:pt x="16815" y="23713"/>
                  </a:lnTo>
                  <a:lnTo>
                    <a:pt x="16991" y="23460"/>
                  </a:lnTo>
                  <a:lnTo>
                    <a:pt x="17225" y="23187"/>
                  </a:lnTo>
                  <a:lnTo>
                    <a:pt x="17458" y="22953"/>
                  </a:lnTo>
                  <a:lnTo>
                    <a:pt x="17692" y="22739"/>
                  </a:lnTo>
                  <a:lnTo>
                    <a:pt x="17965" y="22505"/>
                  </a:lnTo>
                  <a:lnTo>
                    <a:pt x="18238" y="22310"/>
                  </a:lnTo>
                  <a:lnTo>
                    <a:pt x="18510" y="22135"/>
                  </a:lnTo>
                  <a:lnTo>
                    <a:pt x="19037" y="21803"/>
                  </a:lnTo>
                  <a:lnTo>
                    <a:pt x="19563" y="21511"/>
                  </a:lnTo>
                  <a:lnTo>
                    <a:pt x="20050" y="21258"/>
                  </a:lnTo>
                  <a:lnTo>
                    <a:pt x="20907" y="20849"/>
                  </a:lnTo>
                  <a:lnTo>
                    <a:pt x="21160" y="20732"/>
                  </a:lnTo>
                  <a:lnTo>
                    <a:pt x="21628" y="20498"/>
                  </a:lnTo>
                  <a:lnTo>
                    <a:pt x="22134" y="20225"/>
                  </a:lnTo>
                  <a:lnTo>
                    <a:pt x="22583" y="19972"/>
                  </a:lnTo>
                  <a:lnTo>
                    <a:pt x="22992" y="19680"/>
                  </a:lnTo>
                  <a:lnTo>
                    <a:pt x="23420" y="19368"/>
                  </a:lnTo>
                  <a:lnTo>
                    <a:pt x="23810" y="19037"/>
                  </a:lnTo>
                  <a:lnTo>
                    <a:pt x="24180" y="18706"/>
                  </a:lnTo>
                  <a:lnTo>
                    <a:pt x="24550" y="18335"/>
                  </a:lnTo>
                  <a:lnTo>
                    <a:pt x="24901" y="17946"/>
                  </a:lnTo>
                  <a:lnTo>
                    <a:pt x="25213" y="17556"/>
                  </a:lnTo>
                  <a:lnTo>
                    <a:pt x="25505" y="17147"/>
                  </a:lnTo>
                  <a:lnTo>
                    <a:pt x="25778" y="16738"/>
                  </a:lnTo>
                  <a:lnTo>
                    <a:pt x="26031" y="16309"/>
                  </a:lnTo>
                  <a:lnTo>
                    <a:pt x="26265" y="15861"/>
                  </a:lnTo>
                  <a:lnTo>
                    <a:pt x="26479" y="15393"/>
                  </a:lnTo>
                  <a:lnTo>
                    <a:pt x="26674" y="14945"/>
                  </a:lnTo>
                  <a:lnTo>
                    <a:pt x="26830" y="14458"/>
                  </a:lnTo>
                  <a:lnTo>
                    <a:pt x="26986" y="13971"/>
                  </a:lnTo>
                  <a:lnTo>
                    <a:pt x="27103" y="13464"/>
                  </a:lnTo>
                  <a:lnTo>
                    <a:pt x="27200" y="12958"/>
                  </a:lnTo>
                  <a:lnTo>
                    <a:pt x="27278" y="12451"/>
                  </a:lnTo>
                  <a:lnTo>
                    <a:pt x="27337" y="11945"/>
                  </a:lnTo>
                  <a:lnTo>
                    <a:pt x="27356" y="11419"/>
                  </a:lnTo>
                  <a:lnTo>
                    <a:pt x="27356" y="10892"/>
                  </a:lnTo>
                  <a:lnTo>
                    <a:pt x="27337" y="10366"/>
                  </a:lnTo>
                  <a:lnTo>
                    <a:pt x="27278" y="9821"/>
                  </a:lnTo>
                  <a:lnTo>
                    <a:pt x="27200" y="9295"/>
                  </a:lnTo>
                  <a:lnTo>
                    <a:pt x="27103" y="8769"/>
                  </a:lnTo>
                  <a:lnTo>
                    <a:pt x="26986" y="8262"/>
                  </a:lnTo>
                  <a:lnTo>
                    <a:pt x="26811" y="7736"/>
                  </a:lnTo>
                  <a:lnTo>
                    <a:pt x="26616" y="7210"/>
                  </a:lnTo>
                  <a:lnTo>
                    <a:pt x="26401" y="6684"/>
                  </a:lnTo>
                  <a:lnTo>
                    <a:pt x="26148" y="6177"/>
                  </a:lnTo>
                  <a:lnTo>
                    <a:pt x="25875" y="5671"/>
                  </a:lnTo>
                  <a:lnTo>
                    <a:pt x="25583" y="5184"/>
                  </a:lnTo>
                  <a:lnTo>
                    <a:pt x="25271" y="4716"/>
                  </a:lnTo>
                  <a:lnTo>
                    <a:pt x="24940" y="4248"/>
                  </a:lnTo>
                  <a:lnTo>
                    <a:pt x="24570" y="3820"/>
                  </a:lnTo>
                  <a:lnTo>
                    <a:pt x="24200" y="3411"/>
                  </a:lnTo>
                  <a:lnTo>
                    <a:pt x="23791" y="3021"/>
                  </a:lnTo>
                  <a:lnTo>
                    <a:pt x="23381" y="2690"/>
                  </a:lnTo>
                  <a:lnTo>
                    <a:pt x="22953" y="2378"/>
                  </a:lnTo>
                  <a:lnTo>
                    <a:pt x="22641" y="2203"/>
                  </a:lnTo>
                  <a:lnTo>
                    <a:pt x="22290" y="2027"/>
                  </a:lnTo>
                  <a:lnTo>
                    <a:pt x="21940" y="1871"/>
                  </a:lnTo>
                  <a:lnTo>
                    <a:pt x="21550" y="1716"/>
                  </a:lnTo>
                  <a:lnTo>
                    <a:pt x="21219" y="1618"/>
                  </a:lnTo>
                  <a:lnTo>
                    <a:pt x="20868" y="1521"/>
                  </a:lnTo>
                  <a:lnTo>
                    <a:pt x="20478" y="1443"/>
                  </a:lnTo>
                  <a:lnTo>
                    <a:pt x="20050" y="1384"/>
                  </a:lnTo>
                  <a:lnTo>
                    <a:pt x="19212" y="1287"/>
                  </a:lnTo>
                  <a:lnTo>
                    <a:pt x="18394" y="1209"/>
                  </a:lnTo>
                  <a:lnTo>
                    <a:pt x="18335" y="1209"/>
                  </a:lnTo>
                  <a:lnTo>
                    <a:pt x="17673" y="1150"/>
                  </a:lnTo>
                  <a:lnTo>
                    <a:pt x="16971" y="1073"/>
                  </a:lnTo>
                  <a:lnTo>
                    <a:pt x="16932" y="1073"/>
                  </a:lnTo>
                  <a:lnTo>
                    <a:pt x="16328" y="956"/>
                  </a:lnTo>
                  <a:lnTo>
                    <a:pt x="15744" y="858"/>
                  </a:lnTo>
                  <a:lnTo>
                    <a:pt x="14575" y="585"/>
                  </a:lnTo>
                  <a:lnTo>
                    <a:pt x="14536" y="585"/>
                  </a:lnTo>
                  <a:lnTo>
                    <a:pt x="14419" y="566"/>
                  </a:lnTo>
                  <a:lnTo>
                    <a:pt x="13795" y="430"/>
                  </a:lnTo>
                  <a:lnTo>
                    <a:pt x="13152" y="293"/>
                  </a:lnTo>
                  <a:lnTo>
                    <a:pt x="12509" y="176"/>
                  </a:lnTo>
                  <a:lnTo>
                    <a:pt x="11866" y="79"/>
                  </a:lnTo>
                  <a:lnTo>
                    <a:pt x="11223" y="20"/>
                  </a:lnTo>
                  <a:lnTo>
                    <a:pt x="106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0"/>
            <p:cNvSpPr/>
            <p:nvPr/>
          </p:nvSpPr>
          <p:spPr>
            <a:xfrm>
              <a:off x="12965650" y="314000"/>
              <a:ext cx="683925" cy="689275"/>
            </a:xfrm>
            <a:custGeom>
              <a:avLst/>
              <a:gdLst/>
              <a:ahLst/>
              <a:cxnLst/>
              <a:rect l="l" t="t" r="r" b="b"/>
              <a:pathLst>
                <a:path w="27357" h="27571" fill="none" extrusionOk="0">
                  <a:moveTo>
                    <a:pt x="10600" y="1"/>
                  </a:moveTo>
                  <a:lnTo>
                    <a:pt x="10580" y="1"/>
                  </a:lnTo>
                  <a:lnTo>
                    <a:pt x="10580" y="1"/>
                  </a:lnTo>
                  <a:lnTo>
                    <a:pt x="10249" y="1"/>
                  </a:lnTo>
                  <a:lnTo>
                    <a:pt x="9938" y="40"/>
                  </a:lnTo>
                  <a:lnTo>
                    <a:pt x="9606" y="59"/>
                  </a:lnTo>
                  <a:lnTo>
                    <a:pt x="9256" y="118"/>
                  </a:lnTo>
                  <a:lnTo>
                    <a:pt x="9256" y="118"/>
                  </a:lnTo>
                  <a:lnTo>
                    <a:pt x="8963" y="157"/>
                  </a:lnTo>
                  <a:lnTo>
                    <a:pt x="8671" y="235"/>
                  </a:lnTo>
                  <a:lnTo>
                    <a:pt x="8009" y="430"/>
                  </a:lnTo>
                  <a:lnTo>
                    <a:pt x="8009" y="430"/>
                  </a:lnTo>
                  <a:lnTo>
                    <a:pt x="7463" y="605"/>
                  </a:lnTo>
                  <a:lnTo>
                    <a:pt x="6879" y="839"/>
                  </a:lnTo>
                  <a:lnTo>
                    <a:pt x="6879" y="839"/>
                  </a:lnTo>
                  <a:lnTo>
                    <a:pt x="6352" y="1092"/>
                  </a:lnTo>
                  <a:lnTo>
                    <a:pt x="5826" y="1365"/>
                  </a:lnTo>
                  <a:lnTo>
                    <a:pt x="5320" y="1657"/>
                  </a:lnTo>
                  <a:lnTo>
                    <a:pt x="4813" y="1988"/>
                  </a:lnTo>
                  <a:lnTo>
                    <a:pt x="4326" y="2339"/>
                  </a:lnTo>
                  <a:lnTo>
                    <a:pt x="3859" y="2709"/>
                  </a:lnTo>
                  <a:lnTo>
                    <a:pt x="3391" y="3099"/>
                  </a:lnTo>
                  <a:lnTo>
                    <a:pt x="2943" y="3528"/>
                  </a:lnTo>
                  <a:lnTo>
                    <a:pt x="2943" y="3528"/>
                  </a:lnTo>
                  <a:lnTo>
                    <a:pt x="2553" y="3956"/>
                  </a:lnTo>
                  <a:lnTo>
                    <a:pt x="2163" y="4385"/>
                  </a:lnTo>
                  <a:lnTo>
                    <a:pt x="1813" y="4833"/>
                  </a:lnTo>
                  <a:lnTo>
                    <a:pt x="1481" y="5301"/>
                  </a:lnTo>
                  <a:lnTo>
                    <a:pt x="1481" y="5301"/>
                  </a:lnTo>
                  <a:lnTo>
                    <a:pt x="1189" y="5729"/>
                  </a:lnTo>
                  <a:lnTo>
                    <a:pt x="955" y="6177"/>
                  </a:lnTo>
                  <a:lnTo>
                    <a:pt x="722" y="6645"/>
                  </a:lnTo>
                  <a:lnTo>
                    <a:pt x="527" y="7113"/>
                  </a:lnTo>
                  <a:lnTo>
                    <a:pt x="527" y="7113"/>
                  </a:lnTo>
                  <a:lnTo>
                    <a:pt x="429" y="7424"/>
                  </a:lnTo>
                  <a:lnTo>
                    <a:pt x="312" y="7756"/>
                  </a:lnTo>
                  <a:lnTo>
                    <a:pt x="235" y="8087"/>
                  </a:lnTo>
                  <a:lnTo>
                    <a:pt x="157" y="8418"/>
                  </a:lnTo>
                  <a:lnTo>
                    <a:pt x="98" y="8769"/>
                  </a:lnTo>
                  <a:lnTo>
                    <a:pt x="59" y="9119"/>
                  </a:lnTo>
                  <a:lnTo>
                    <a:pt x="20" y="9470"/>
                  </a:lnTo>
                  <a:lnTo>
                    <a:pt x="1" y="9840"/>
                  </a:lnTo>
                  <a:lnTo>
                    <a:pt x="1" y="9840"/>
                  </a:lnTo>
                  <a:lnTo>
                    <a:pt x="1" y="10133"/>
                  </a:lnTo>
                  <a:lnTo>
                    <a:pt x="1" y="10133"/>
                  </a:lnTo>
                  <a:lnTo>
                    <a:pt x="1" y="10717"/>
                  </a:lnTo>
                  <a:lnTo>
                    <a:pt x="40" y="11302"/>
                  </a:lnTo>
                  <a:lnTo>
                    <a:pt x="79" y="11828"/>
                  </a:lnTo>
                  <a:lnTo>
                    <a:pt x="157" y="12295"/>
                  </a:lnTo>
                  <a:lnTo>
                    <a:pt x="157" y="12295"/>
                  </a:lnTo>
                  <a:lnTo>
                    <a:pt x="235" y="12821"/>
                  </a:lnTo>
                  <a:lnTo>
                    <a:pt x="351" y="13425"/>
                  </a:lnTo>
                  <a:lnTo>
                    <a:pt x="371" y="13562"/>
                  </a:lnTo>
                  <a:lnTo>
                    <a:pt x="390" y="13601"/>
                  </a:lnTo>
                  <a:lnTo>
                    <a:pt x="390" y="13601"/>
                  </a:lnTo>
                  <a:lnTo>
                    <a:pt x="468" y="14010"/>
                  </a:lnTo>
                  <a:lnTo>
                    <a:pt x="468" y="14010"/>
                  </a:lnTo>
                  <a:lnTo>
                    <a:pt x="546" y="14614"/>
                  </a:lnTo>
                  <a:lnTo>
                    <a:pt x="566" y="14633"/>
                  </a:lnTo>
                  <a:lnTo>
                    <a:pt x="566" y="14633"/>
                  </a:lnTo>
                  <a:lnTo>
                    <a:pt x="644" y="15432"/>
                  </a:lnTo>
                  <a:lnTo>
                    <a:pt x="722" y="16251"/>
                  </a:lnTo>
                  <a:lnTo>
                    <a:pt x="722" y="16290"/>
                  </a:lnTo>
                  <a:lnTo>
                    <a:pt x="722" y="16328"/>
                  </a:lnTo>
                  <a:lnTo>
                    <a:pt x="722" y="16328"/>
                  </a:lnTo>
                  <a:lnTo>
                    <a:pt x="800" y="17166"/>
                  </a:lnTo>
                  <a:lnTo>
                    <a:pt x="897" y="18024"/>
                  </a:lnTo>
                  <a:lnTo>
                    <a:pt x="975" y="18452"/>
                  </a:lnTo>
                  <a:lnTo>
                    <a:pt x="1033" y="18881"/>
                  </a:lnTo>
                  <a:lnTo>
                    <a:pt x="1131" y="19290"/>
                  </a:lnTo>
                  <a:lnTo>
                    <a:pt x="1228" y="19719"/>
                  </a:lnTo>
                  <a:lnTo>
                    <a:pt x="1228" y="19719"/>
                  </a:lnTo>
                  <a:lnTo>
                    <a:pt x="1384" y="20225"/>
                  </a:lnTo>
                  <a:lnTo>
                    <a:pt x="1559" y="20732"/>
                  </a:lnTo>
                  <a:lnTo>
                    <a:pt x="1774" y="21238"/>
                  </a:lnTo>
                  <a:lnTo>
                    <a:pt x="2027" y="21726"/>
                  </a:lnTo>
                  <a:lnTo>
                    <a:pt x="2319" y="22213"/>
                  </a:lnTo>
                  <a:lnTo>
                    <a:pt x="2631" y="22700"/>
                  </a:lnTo>
                  <a:lnTo>
                    <a:pt x="2982" y="23167"/>
                  </a:lnTo>
                  <a:lnTo>
                    <a:pt x="3371" y="23654"/>
                  </a:lnTo>
                  <a:lnTo>
                    <a:pt x="3371" y="23654"/>
                  </a:lnTo>
                  <a:lnTo>
                    <a:pt x="3742" y="24044"/>
                  </a:lnTo>
                  <a:lnTo>
                    <a:pt x="4112" y="24434"/>
                  </a:lnTo>
                  <a:lnTo>
                    <a:pt x="4521" y="24804"/>
                  </a:lnTo>
                  <a:lnTo>
                    <a:pt x="4950" y="25174"/>
                  </a:lnTo>
                  <a:lnTo>
                    <a:pt x="5378" y="25505"/>
                  </a:lnTo>
                  <a:lnTo>
                    <a:pt x="5846" y="25817"/>
                  </a:lnTo>
                  <a:lnTo>
                    <a:pt x="6313" y="26109"/>
                  </a:lnTo>
                  <a:lnTo>
                    <a:pt x="6781" y="26382"/>
                  </a:lnTo>
                  <a:lnTo>
                    <a:pt x="6781" y="26382"/>
                  </a:lnTo>
                  <a:lnTo>
                    <a:pt x="7288" y="26635"/>
                  </a:lnTo>
                  <a:lnTo>
                    <a:pt x="7794" y="26850"/>
                  </a:lnTo>
                  <a:lnTo>
                    <a:pt x="8320" y="27045"/>
                  </a:lnTo>
                  <a:lnTo>
                    <a:pt x="8827" y="27201"/>
                  </a:lnTo>
                  <a:lnTo>
                    <a:pt x="9353" y="27337"/>
                  </a:lnTo>
                  <a:lnTo>
                    <a:pt x="9879" y="27454"/>
                  </a:lnTo>
                  <a:lnTo>
                    <a:pt x="10405" y="27512"/>
                  </a:lnTo>
                  <a:lnTo>
                    <a:pt x="10931" y="27571"/>
                  </a:lnTo>
                  <a:lnTo>
                    <a:pt x="10931" y="27571"/>
                  </a:lnTo>
                  <a:lnTo>
                    <a:pt x="11360" y="27571"/>
                  </a:lnTo>
                  <a:lnTo>
                    <a:pt x="11360" y="27571"/>
                  </a:lnTo>
                  <a:lnTo>
                    <a:pt x="11827" y="27571"/>
                  </a:lnTo>
                  <a:lnTo>
                    <a:pt x="12256" y="27512"/>
                  </a:lnTo>
                  <a:lnTo>
                    <a:pt x="12685" y="27454"/>
                  </a:lnTo>
                  <a:lnTo>
                    <a:pt x="13094" y="27356"/>
                  </a:lnTo>
                  <a:lnTo>
                    <a:pt x="13484" y="27239"/>
                  </a:lnTo>
                  <a:lnTo>
                    <a:pt x="13834" y="27084"/>
                  </a:lnTo>
                  <a:lnTo>
                    <a:pt x="14185" y="26908"/>
                  </a:lnTo>
                  <a:lnTo>
                    <a:pt x="14516" y="26713"/>
                  </a:lnTo>
                  <a:lnTo>
                    <a:pt x="14516" y="26713"/>
                  </a:lnTo>
                  <a:lnTo>
                    <a:pt x="14692" y="26597"/>
                  </a:lnTo>
                  <a:lnTo>
                    <a:pt x="14867" y="26441"/>
                  </a:lnTo>
                  <a:lnTo>
                    <a:pt x="15218" y="26129"/>
                  </a:lnTo>
                  <a:lnTo>
                    <a:pt x="15218" y="26129"/>
                  </a:lnTo>
                  <a:lnTo>
                    <a:pt x="15374" y="25954"/>
                  </a:lnTo>
                  <a:lnTo>
                    <a:pt x="15529" y="25759"/>
                  </a:lnTo>
                  <a:lnTo>
                    <a:pt x="15861" y="25291"/>
                  </a:lnTo>
                  <a:lnTo>
                    <a:pt x="15861" y="25291"/>
                  </a:lnTo>
                  <a:lnTo>
                    <a:pt x="16094" y="24940"/>
                  </a:lnTo>
                  <a:lnTo>
                    <a:pt x="16328" y="24531"/>
                  </a:lnTo>
                  <a:lnTo>
                    <a:pt x="16328" y="24531"/>
                  </a:lnTo>
                  <a:lnTo>
                    <a:pt x="16640" y="23986"/>
                  </a:lnTo>
                  <a:lnTo>
                    <a:pt x="16815" y="23713"/>
                  </a:lnTo>
                  <a:lnTo>
                    <a:pt x="16991" y="23460"/>
                  </a:lnTo>
                  <a:lnTo>
                    <a:pt x="16991" y="23460"/>
                  </a:lnTo>
                  <a:lnTo>
                    <a:pt x="17225" y="23187"/>
                  </a:lnTo>
                  <a:lnTo>
                    <a:pt x="17458" y="22953"/>
                  </a:lnTo>
                  <a:lnTo>
                    <a:pt x="17458" y="22953"/>
                  </a:lnTo>
                  <a:lnTo>
                    <a:pt x="17692" y="22739"/>
                  </a:lnTo>
                  <a:lnTo>
                    <a:pt x="17965" y="22505"/>
                  </a:lnTo>
                  <a:lnTo>
                    <a:pt x="17965" y="22505"/>
                  </a:lnTo>
                  <a:lnTo>
                    <a:pt x="18238" y="22310"/>
                  </a:lnTo>
                  <a:lnTo>
                    <a:pt x="18510" y="22135"/>
                  </a:lnTo>
                  <a:lnTo>
                    <a:pt x="19037" y="21803"/>
                  </a:lnTo>
                  <a:lnTo>
                    <a:pt x="19563" y="21511"/>
                  </a:lnTo>
                  <a:lnTo>
                    <a:pt x="20050" y="21258"/>
                  </a:lnTo>
                  <a:lnTo>
                    <a:pt x="20050" y="21258"/>
                  </a:lnTo>
                  <a:lnTo>
                    <a:pt x="20907" y="20849"/>
                  </a:lnTo>
                  <a:lnTo>
                    <a:pt x="21160" y="20732"/>
                  </a:lnTo>
                  <a:lnTo>
                    <a:pt x="21160" y="20732"/>
                  </a:lnTo>
                  <a:lnTo>
                    <a:pt x="21628" y="20498"/>
                  </a:lnTo>
                  <a:lnTo>
                    <a:pt x="22134" y="20225"/>
                  </a:lnTo>
                  <a:lnTo>
                    <a:pt x="22134" y="20225"/>
                  </a:lnTo>
                  <a:lnTo>
                    <a:pt x="22583" y="19972"/>
                  </a:lnTo>
                  <a:lnTo>
                    <a:pt x="22992" y="19680"/>
                  </a:lnTo>
                  <a:lnTo>
                    <a:pt x="23420" y="19368"/>
                  </a:lnTo>
                  <a:lnTo>
                    <a:pt x="23810" y="19037"/>
                  </a:lnTo>
                  <a:lnTo>
                    <a:pt x="24180" y="18706"/>
                  </a:lnTo>
                  <a:lnTo>
                    <a:pt x="24550" y="18335"/>
                  </a:lnTo>
                  <a:lnTo>
                    <a:pt x="24901" y="17946"/>
                  </a:lnTo>
                  <a:lnTo>
                    <a:pt x="25213" y="17556"/>
                  </a:lnTo>
                  <a:lnTo>
                    <a:pt x="25213" y="17556"/>
                  </a:lnTo>
                  <a:lnTo>
                    <a:pt x="25505" y="17147"/>
                  </a:lnTo>
                  <a:lnTo>
                    <a:pt x="25778" y="16738"/>
                  </a:lnTo>
                  <a:lnTo>
                    <a:pt x="26031" y="16309"/>
                  </a:lnTo>
                  <a:lnTo>
                    <a:pt x="26265" y="15861"/>
                  </a:lnTo>
                  <a:lnTo>
                    <a:pt x="26479" y="15393"/>
                  </a:lnTo>
                  <a:lnTo>
                    <a:pt x="26674" y="14945"/>
                  </a:lnTo>
                  <a:lnTo>
                    <a:pt x="26830" y="14458"/>
                  </a:lnTo>
                  <a:lnTo>
                    <a:pt x="26986" y="13971"/>
                  </a:lnTo>
                  <a:lnTo>
                    <a:pt x="26986" y="13971"/>
                  </a:lnTo>
                  <a:lnTo>
                    <a:pt x="27103" y="13464"/>
                  </a:lnTo>
                  <a:lnTo>
                    <a:pt x="27200" y="12958"/>
                  </a:lnTo>
                  <a:lnTo>
                    <a:pt x="27278" y="12451"/>
                  </a:lnTo>
                  <a:lnTo>
                    <a:pt x="27337" y="11945"/>
                  </a:lnTo>
                  <a:lnTo>
                    <a:pt x="27356" y="11419"/>
                  </a:lnTo>
                  <a:lnTo>
                    <a:pt x="27356" y="10892"/>
                  </a:lnTo>
                  <a:lnTo>
                    <a:pt x="27337" y="10366"/>
                  </a:lnTo>
                  <a:lnTo>
                    <a:pt x="27278" y="9821"/>
                  </a:lnTo>
                  <a:lnTo>
                    <a:pt x="27278" y="9821"/>
                  </a:lnTo>
                  <a:lnTo>
                    <a:pt x="27200" y="9295"/>
                  </a:lnTo>
                  <a:lnTo>
                    <a:pt x="27103" y="8769"/>
                  </a:lnTo>
                  <a:lnTo>
                    <a:pt x="27103" y="8769"/>
                  </a:lnTo>
                  <a:lnTo>
                    <a:pt x="26986" y="8262"/>
                  </a:lnTo>
                  <a:lnTo>
                    <a:pt x="26811" y="7736"/>
                  </a:lnTo>
                  <a:lnTo>
                    <a:pt x="26811" y="7736"/>
                  </a:lnTo>
                  <a:lnTo>
                    <a:pt x="26616" y="7210"/>
                  </a:lnTo>
                  <a:lnTo>
                    <a:pt x="26401" y="6684"/>
                  </a:lnTo>
                  <a:lnTo>
                    <a:pt x="26148" y="6177"/>
                  </a:lnTo>
                  <a:lnTo>
                    <a:pt x="25875" y="5671"/>
                  </a:lnTo>
                  <a:lnTo>
                    <a:pt x="25875" y="5671"/>
                  </a:lnTo>
                  <a:lnTo>
                    <a:pt x="25583" y="5184"/>
                  </a:lnTo>
                  <a:lnTo>
                    <a:pt x="25271" y="4716"/>
                  </a:lnTo>
                  <a:lnTo>
                    <a:pt x="24940" y="4248"/>
                  </a:lnTo>
                  <a:lnTo>
                    <a:pt x="24570" y="3820"/>
                  </a:lnTo>
                  <a:lnTo>
                    <a:pt x="24570" y="3820"/>
                  </a:lnTo>
                  <a:lnTo>
                    <a:pt x="24200" y="3411"/>
                  </a:lnTo>
                  <a:lnTo>
                    <a:pt x="23791" y="3021"/>
                  </a:lnTo>
                  <a:lnTo>
                    <a:pt x="23381" y="2690"/>
                  </a:lnTo>
                  <a:lnTo>
                    <a:pt x="22953" y="2378"/>
                  </a:lnTo>
                  <a:lnTo>
                    <a:pt x="22953" y="2378"/>
                  </a:lnTo>
                  <a:lnTo>
                    <a:pt x="22641" y="2203"/>
                  </a:lnTo>
                  <a:lnTo>
                    <a:pt x="22290" y="2027"/>
                  </a:lnTo>
                  <a:lnTo>
                    <a:pt x="21940" y="1871"/>
                  </a:lnTo>
                  <a:lnTo>
                    <a:pt x="21550" y="1716"/>
                  </a:lnTo>
                  <a:lnTo>
                    <a:pt x="21550" y="1716"/>
                  </a:lnTo>
                  <a:lnTo>
                    <a:pt x="21219" y="1618"/>
                  </a:lnTo>
                  <a:lnTo>
                    <a:pt x="20868" y="1521"/>
                  </a:lnTo>
                  <a:lnTo>
                    <a:pt x="20478" y="1443"/>
                  </a:lnTo>
                  <a:lnTo>
                    <a:pt x="20050" y="1384"/>
                  </a:lnTo>
                  <a:lnTo>
                    <a:pt x="20050" y="1384"/>
                  </a:lnTo>
                  <a:lnTo>
                    <a:pt x="19212" y="1287"/>
                  </a:lnTo>
                  <a:lnTo>
                    <a:pt x="18394" y="1209"/>
                  </a:lnTo>
                  <a:lnTo>
                    <a:pt x="18335" y="1209"/>
                  </a:lnTo>
                  <a:lnTo>
                    <a:pt x="18335" y="1209"/>
                  </a:lnTo>
                  <a:lnTo>
                    <a:pt x="17673" y="1150"/>
                  </a:lnTo>
                  <a:lnTo>
                    <a:pt x="16971" y="1073"/>
                  </a:lnTo>
                  <a:lnTo>
                    <a:pt x="16932" y="1073"/>
                  </a:lnTo>
                  <a:lnTo>
                    <a:pt x="16932" y="1073"/>
                  </a:lnTo>
                  <a:lnTo>
                    <a:pt x="16328" y="956"/>
                  </a:lnTo>
                  <a:lnTo>
                    <a:pt x="15744" y="858"/>
                  </a:lnTo>
                  <a:lnTo>
                    <a:pt x="14575" y="585"/>
                  </a:lnTo>
                  <a:lnTo>
                    <a:pt x="14536" y="585"/>
                  </a:lnTo>
                  <a:lnTo>
                    <a:pt x="14419" y="566"/>
                  </a:lnTo>
                  <a:lnTo>
                    <a:pt x="14419" y="566"/>
                  </a:lnTo>
                  <a:lnTo>
                    <a:pt x="13795" y="430"/>
                  </a:lnTo>
                  <a:lnTo>
                    <a:pt x="13152" y="293"/>
                  </a:lnTo>
                  <a:lnTo>
                    <a:pt x="12509" y="176"/>
                  </a:lnTo>
                  <a:lnTo>
                    <a:pt x="11866" y="79"/>
                  </a:lnTo>
                  <a:lnTo>
                    <a:pt x="11866" y="79"/>
                  </a:lnTo>
                  <a:lnTo>
                    <a:pt x="11223" y="20"/>
                  </a:lnTo>
                  <a:lnTo>
                    <a:pt x="106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0"/>
            <p:cNvSpPr/>
            <p:nvPr/>
          </p:nvSpPr>
          <p:spPr>
            <a:xfrm>
              <a:off x="13338775" y="366125"/>
              <a:ext cx="180725" cy="63350"/>
            </a:xfrm>
            <a:custGeom>
              <a:avLst/>
              <a:gdLst/>
              <a:ahLst/>
              <a:cxnLst/>
              <a:rect l="l" t="t" r="r" b="b"/>
              <a:pathLst>
                <a:path w="7229" h="2534" extrusionOk="0">
                  <a:moveTo>
                    <a:pt x="3449" y="1"/>
                  </a:moveTo>
                  <a:lnTo>
                    <a:pt x="2650" y="20"/>
                  </a:lnTo>
                  <a:lnTo>
                    <a:pt x="2085" y="40"/>
                  </a:lnTo>
                  <a:lnTo>
                    <a:pt x="1462" y="79"/>
                  </a:lnTo>
                  <a:lnTo>
                    <a:pt x="799" y="98"/>
                  </a:lnTo>
                  <a:lnTo>
                    <a:pt x="351" y="98"/>
                  </a:lnTo>
                  <a:lnTo>
                    <a:pt x="293" y="137"/>
                  </a:lnTo>
                  <a:lnTo>
                    <a:pt x="234" y="157"/>
                  </a:lnTo>
                  <a:lnTo>
                    <a:pt x="137" y="215"/>
                  </a:lnTo>
                  <a:lnTo>
                    <a:pt x="59" y="293"/>
                  </a:lnTo>
                  <a:lnTo>
                    <a:pt x="20" y="351"/>
                  </a:lnTo>
                  <a:lnTo>
                    <a:pt x="0" y="449"/>
                  </a:lnTo>
                  <a:lnTo>
                    <a:pt x="20" y="527"/>
                  </a:lnTo>
                  <a:lnTo>
                    <a:pt x="39" y="585"/>
                  </a:lnTo>
                  <a:lnTo>
                    <a:pt x="137" y="663"/>
                  </a:lnTo>
                  <a:lnTo>
                    <a:pt x="234" y="722"/>
                  </a:lnTo>
                  <a:lnTo>
                    <a:pt x="254" y="741"/>
                  </a:lnTo>
                  <a:lnTo>
                    <a:pt x="526" y="877"/>
                  </a:lnTo>
                  <a:lnTo>
                    <a:pt x="682" y="936"/>
                  </a:lnTo>
                  <a:lnTo>
                    <a:pt x="1053" y="1092"/>
                  </a:lnTo>
                  <a:lnTo>
                    <a:pt x="1345" y="1189"/>
                  </a:lnTo>
                  <a:lnTo>
                    <a:pt x="1657" y="1267"/>
                  </a:lnTo>
                  <a:lnTo>
                    <a:pt x="2280" y="1384"/>
                  </a:lnTo>
                  <a:lnTo>
                    <a:pt x="2709" y="1462"/>
                  </a:lnTo>
                  <a:lnTo>
                    <a:pt x="3137" y="1559"/>
                  </a:lnTo>
                  <a:lnTo>
                    <a:pt x="3391" y="1637"/>
                  </a:lnTo>
                  <a:lnTo>
                    <a:pt x="3624" y="1735"/>
                  </a:lnTo>
                  <a:lnTo>
                    <a:pt x="3995" y="1891"/>
                  </a:lnTo>
                  <a:lnTo>
                    <a:pt x="4365" y="2027"/>
                  </a:lnTo>
                  <a:lnTo>
                    <a:pt x="4793" y="2183"/>
                  </a:lnTo>
                  <a:lnTo>
                    <a:pt x="5164" y="2319"/>
                  </a:lnTo>
                  <a:lnTo>
                    <a:pt x="5534" y="2417"/>
                  </a:lnTo>
                  <a:lnTo>
                    <a:pt x="5748" y="2456"/>
                  </a:lnTo>
                  <a:lnTo>
                    <a:pt x="5962" y="2495"/>
                  </a:lnTo>
                  <a:lnTo>
                    <a:pt x="6294" y="2534"/>
                  </a:lnTo>
                  <a:lnTo>
                    <a:pt x="6489" y="2514"/>
                  </a:lnTo>
                  <a:lnTo>
                    <a:pt x="6664" y="2475"/>
                  </a:lnTo>
                  <a:lnTo>
                    <a:pt x="6781" y="2436"/>
                  </a:lnTo>
                  <a:lnTo>
                    <a:pt x="6898" y="2358"/>
                  </a:lnTo>
                  <a:lnTo>
                    <a:pt x="6976" y="2300"/>
                  </a:lnTo>
                  <a:lnTo>
                    <a:pt x="7034" y="2241"/>
                  </a:lnTo>
                  <a:lnTo>
                    <a:pt x="7112" y="2144"/>
                  </a:lnTo>
                  <a:lnTo>
                    <a:pt x="7151" y="2066"/>
                  </a:lnTo>
                  <a:lnTo>
                    <a:pt x="7209" y="1969"/>
                  </a:lnTo>
                  <a:lnTo>
                    <a:pt x="7229" y="1891"/>
                  </a:lnTo>
                  <a:lnTo>
                    <a:pt x="7229" y="1735"/>
                  </a:lnTo>
                  <a:lnTo>
                    <a:pt x="7209" y="1579"/>
                  </a:lnTo>
                  <a:lnTo>
                    <a:pt x="7151" y="1443"/>
                  </a:lnTo>
                  <a:lnTo>
                    <a:pt x="7073" y="1306"/>
                  </a:lnTo>
                  <a:lnTo>
                    <a:pt x="6956" y="1170"/>
                  </a:lnTo>
                  <a:lnTo>
                    <a:pt x="6820" y="1033"/>
                  </a:lnTo>
                  <a:lnTo>
                    <a:pt x="6644" y="897"/>
                  </a:lnTo>
                  <a:lnTo>
                    <a:pt x="6450" y="761"/>
                  </a:lnTo>
                  <a:lnTo>
                    <a:pt x="6216" y="644"/>
                  </a:lnTo>
                  <a:lnTo>
                    <a:pt x="5962" y="507"/>
                  </a:lnTo>
                  <a:lnTo>
                    <a:pt x="5670" y="390"/>
                  </a:lnTo>
                  <a:lnTo>
                    <a:pt x="5378" y="273"/>
                  </a:lnTo>
                  <a:lnTo>
                    <a:pt x="5086" y="196"/>
                  </a:lnTo>
                  <a:lnTo>
                    <a:pt x="4774" y="118"/>
                  </a:lnTo>
                  <a:lnTo>
                    <a:pt x="4482" y="59"/>
                  </a:lnTo>
                  <a:lnTo>
                    <a:pt x="3995" y="1"/>
                  </a:ln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0"/>
            <p:cNvSpPr/>
            <p:nvPr/>
          </p:nvSpPr>
          <p:spPr>
            <a:xfrm>
              <a:off x="13338775" y="366125"/>
              <a:ext cx="180725" cy="63350"/>
            </a:xfrm>
            <a:custGeom>
              <a:avLst/>
              <a:gdLst/>
              <a:ahLst/>
              <a:cxnLst/>
              <a:rect l="l" t="t" r="r" b="b"/>
              <a:pathLst>
                <a:path w="7229" h="2534" fill="none" extrusionOk="0">
                  <a:moveTo>
                    <a:pt x="3449" y="1"/>
                  </a:moveTo>
                  <a:lnTo>
                    <a:pt x="3449" y="1"/>
                  </a:lnTo>
                  <a:lnTo>
                    <a:pt x="2650" y="20"/>
                  </a:lnTo>
                  <a:lnTo>
                    <a:pt x="2650" y="20"/>
                  </a:lnTo>
                  <a:lnTo>
                    <a:pt x="2085" y="40"/>
                  </a:lnTo>
                  <a:lnTo>
                    <a:pt x="2085" y="40"/>
                  </a:lnTo>
                  <a:lnTo>
                    <a:pt x="1462" y="79"/>
                  </a:lnTo>
                  <a:lnTo>
                    <a:pt x="799" y="98"/>
                  </a:lnTo>
                  <a:lnTo>
                    <a:pt x="799" y="98"/>
                  </a:lnTo>
                  <a:lnTo>
                    <a:pt x="449" y="98"/>
                  </a:lnTo>
                  <a:lnTo>
                    <a:pt x="449" y="98"/>
                  </a:lnTo>
                  <a:lnTo>
                    <a:pt x="351" y="98"/>
                  </a:lnTo>
                  <a:lnTo>
                    <a:pt x="293" y="137"/>
                  </a:lnTo>
                  <a:lnTo>
                    <a:pt x="234" y="157"/>
                  </a:lnTo>
                  <a:lnTo>
                    <a:pt x="234" y="157"/>
                  </a:lnTo>
                  <a:lnTo>
                    <a:pt x="137" y="215"/>
                  </a:lnTo>
                  <a:lnTo>
                    <a:pt x="59" y="293"/>
                  </a:lnTo>
                  <a:lnTo>
                    <a:pt x="59" y="293"/>
                  </a:lnTo>
                  <a:lnTo>
                    <a:pt x="20" y="351"/>
                  </a:lnTo>
                  <a:lnTo>
                    <a:pt x="0" y="449"/>
                  </a:lnTo>
                  <a:lnTo>
                    <a:pt x="20" y="527"/>
                  </a:lnTo>
                  <a:lnTo>
                    <a:pt x="39" y="585"/>
                  </a:lnTo>
                  <a:lnTo>
                    <a:pt x="39" y="585"/>
                  </a:lnTo>
                  <a:lnTo>
                    <a:pt x="137" y="663"/>
                  </a:lnTo>
                  <a:lnTo>
                    <a:pt x="234" y="722"/>
                  </a:lnTo>
                  <a:lnTo>
                    <a:pt x="254" y="741"/>
                  </a:lnTo>
                  <a:lnTo>
                    <a:pt x="254" y="741"/>
                  </a:lnTo>
                  <a:lnTo>
                    <a:pt x="526" y="877"/>
                  </a:lnTo>
                  <a:lnTo>
                    <a:pt x="682" y="936"/>
                  </a:lnTo>
                  <a:lnTo>
                    <a:pt x="682" y="936"/>
                  </a:lnTo>
                  <a:lnTo>
                    <a:pt x="1053" y="1092"/>
                  </a:lnTo>
                  <a:lnTo>
                    <a:pt x="1053" y="1092"/>
                  </a:lnTo>
                  <a:lnTo>
                    <a:pt x="1345" y="1189"/>
                  </a:lnTo>
                  <a:lnTo>
                    <a:pt x="1657" y="1267"/>
                  </a:lnTo>
                  <a:lnTo>
                    <a:pt x="2280" y="1384"/>
                  </a:lnTo>
                  <a:lnTo>
                    <a:pt x="2280" y="1384"/>
                  </a:lnTo>
                  <a:lnTo>
                    <a:pt x="2709" y="1462"/>
                  </a:lnTo>
                  <a:lnTo>
                    <a:pt x="3137" y="1559"/>
                  </a:lnTo>
                  <a:lnTo>
                    <a:pt x="3137" y="1559"/>
                  </a:lnTo>
                  <a:lnTo>
                    <a:pt x="3391" y="1637"/>
                  </a:lnTo>
                  <a:lnTo>
                    <a:pt x="3624" y="1735"/>
                  </a:lnTo>
                  <a:lnTo>
                    <a:pt x="3995" y="1891"/>
                  </a:lnTo>
                  <a:lnTo>
                    <a:pt x="4365" y="2027"/>
                  </a:lnTo>
                  <a:lnTo>
                    <a:pt x="4365" y="2027"/>
                  </a:lnTo>
                  <a:lnTo>
                    <a:pt x="4793" y="2183"/>
                  </a:lnTo>
                  <a:lnTo>
                    <a:pt x="5164" y="2319"/>
                  </a:lnTo>
                  <a:lnTo>
                    <a:pt x="5164" y="2319"/>
                  </a:lnTo>
                  <a:lnTo>
                    <a:pt x="5534" y="2417"/>
                  </a:lnTo>
                  <a:lnTo>
                    <a:pt x="5748" y="2456"/>
                  </a:lnTo>
                  <a:lnTo>
                    <a:pt x="5962" y="2495"/>
                  </a:lnTo>
                  <a:lnTo>
                    <a:pt x="5962" y="2495"/>
                  </a:lnTo>
                  <a:lnTo>
                    <a:pt x="6294" y="2534"/>
                  </a:lnTo>
                  <a:lnTo>
                    <a:pt x="6294" y="2534"/>
                  </a:lnTo>
                  <a:lnTo>
                    <a:pt x="6489" y="2514"/>
                  </a:lnTo>
                  <a:lnTo>
                    <a:pt x="6664" y="2475"/>
                  </a:lnTo>
                  <a:lnTo>
                    <a:pt x="6664" y="2475"/>
                  </a:lnTo>
                  <a:lnTo>
                    <a:pt x="6781" y="2436"/>
                  </a:lnTo>
                  <a:lnTo>
                    <a:pt x="6898" y="2358"/>
                  </a:lnTo>
                  <a:lnTo>
                    <a:pt x="6898" y="2358"/>
                  </a:lnTo>
                  <a:lnTo>
                    <a:pt x="6976" y="2300"/>
                  </a:lnTo>
                  <a:lnTo>
                    <a:pt x="7034" y="2241"/>
                  </a:lnTo>
                  <a:lnTo>
                    <a:pt x="7034" y="2241"/>
                  </a:lnTo>
                  <a:lnTo>
                    <a:pt x="7112" y="2144"/>
                  </a:lnTo>
                  <a:lnTo>
                    <a:pt x="7151" y="2066"/>
                  </a:lnTo>
                  <a:lnTo>
                    <a:pt x="7151" y="2066"/>
                  </a:lnTo>
                  <a:lnTo>
                    <a:pt x="7209" y="1969"/>
                  </a:lnTo>
                  <a:lnTo>
                    <a:pt x="7229" y="1891"/>
                  </a:lnTo>
                  <a:lnTo>
                    <a:pt x="7229" y="1735"/>
                  </a:lnTo>
                  <a:lnTo>
                    <a:pt x="7229" y="1735"/>
                  </a:lnTo>
                  <a:lnTo>
                    <a:pt x="7209" y="1579"/>
                  </a:lnTo>
                  <a:lnTo>
                    <a:pt x="7151" y="1443"/>
                  </a:lnTo>
                  <a:lnTo>
                    <a:pt x="7151" y="1443"/>
                  </a:lnTo>
                  <a:lnTo>
                    <a:pt x="7073" y="1306"/>
                  </a:lnTo>
                  <a:lnTo>
                    <a:pt x="6956" y="1170"/>
                  </a:lnTo>
                  <a:lnTo>
                    <a:pt x="6820" y="1033"/>
                  </a:lnTo>
                  <a:lnTo>
                    <a:pt x="6644" y="897"/>
                  </a:lnTo>
                  <a:lnTo>
                    <a:pt x="6644" y="897"/>
                  </a:lnTo>
                  <a:lnTo>
                    <a:pt x="6450" y="761"/>
                  </a:lnTo>
                  <a:lnTo>
                    <a:pt x="6216" y="644"/>
                  </a:lnTo>
                  <a:lnTo>
                    <a:pt x="5962" y="507"/>
                  </a:lnTo>
                  <a:lnTo>
                    <a:pt x="5670" y="390"/>
                  </a:lnTo>
                  <a:lnTo>
                    <a:pt x="5670" y="390"/>
                  </a:lnTo>
                  <a:lnTo>
                    <a:pt x="5378" y="273"/>
                  </a:lnTo>
                  <a:lnTo>
                    <a:pt x="5086" y="196"/>
                  </a:lnTo>
                  <a:lnTo>
                    <a:pt x="4774" y="118"/>
                  </a:lnTo>
                  <a:lnTo>
                    <a:pt x="4482" y="59"/>
                  </a:lnTo>
                  <a:lnTo>
                    <a:pt x="4482" y="59"/>
                  </a:lnTo>
                  <a:lnTo>
                    <a:pt x="3995" y="1"/>
                  </a:lnTo>
                  <a:lnTo>
                    <a:pt x="34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0"/>
            <p:cNvSpPr/>
            <p:nvPr/>
          </p:nvSpPr>
          <p:spPr>
            <a:xfrm>
              <a:off x="13067950" y="797700"/>
              <a:ext cx="211425" cy="158825"/>
            </a:xfrm>
            <a:custGeom>
              <a:avLst/>
              <a:gdLst/>
              <a:ahLst/>
              <a:cxnLst/>
              <a:rect l="l" t="t" r="r" b="b"/>
              <a:pathLst>
                <a:path w="8457" h="6353" extrusionOk="0">
                  <a:moveTo>
                    <a:pt x="468" y="0"/>
                  </a:moveTo>
                  <a:lnTo>
                    <a:pt x="351" y="20"/>
                  </a:lnTo>
                  <a:lnTo>
                    <a:pt x="234" y="78"/>
                  </a:lnTo>
                  <a:lnTo>
                    <a:pt x="137" y="176"/>
                  </a:lnTo>
                  <a:lnTo>
                    <a:pt x="78" y="234"/>
                  </a:lnTo>
                  <a:lnTo>
                    <a:pt x="39" y="312"/>
                  </a:lnTo>
                  <a:lnTo>
                    <a:pt x="20" y="390"/>
                  </a:lnTo>
                  <a:lnTo>
                    <a:pt x="0" y="468"/>
                  </a:lnTo>
                  <a:lnTo>
                    <a:pt x="0" y="604"/>
                  </a:lnTo>
                  <a:lnTo>
                    <a:pt x="20" y="741"/>
                  </a:lnTo>
                  <a:lnTo>
                    <a:pt x="59" y="897"/>
                  </a:lnTo>
                  <a:lnTo>
                    <a:pt x="98" y="1033"/>
                  </a:lnTo>
                  <a:lnTo>
                    <a:pt x="195" y="1247"/>
                  </a:lnTo>
                  <a:lnTo>
                    <a:pt x="293" y="1462"/>
                  </a:lnTo>
                  <a:lnTo>
                    <a:pt x="409" y="1696"/>
                  </a:lnTo>
                  <a:lnTo>
                    <a:pt x="565" y="1929"/>
                  </a:lnTo>
                  <a:lnTo>
                    <a:pt x="877" y="2455"/>
                  </a:lnTo>
                  <a:lnTo>
                    <a:pt x="1228" y="2982"/>
                  </a:lnTo>
                  <a:lnTo>
                    <a:pt x="1598" y="3449"/>
                  </a:lnTo>
                  <a:lnTo>
                    <a:pt x="2007" y="3897"/>
                  </a:lnTo>
                  <a:lnTo>
                    <a:pt x="2436" y="4326"/>
                  </a:lnTo>
                  <a:lnTo>
                    <a:pt x="2884" y="4716"/>
                  </a:lnTo>
                  <a:lnTo>
                    <a:pt x="3352" y="5066"/>
                  </a:lnTo>
                  <a:lnTo>
                    <a:pt x="3839" y="5378"/>
                  </a:lnTo>
                  <a:lnTo>
                    <a:pt x="4228" y="5573"/>
                  </a:lnTo>
                  <a:lnTo>
                    <a:pt x="4676" y="5807"/>
                  </a:lnTo>
                  <a:lnTo>
                    <a:pt x="5261" y="6041"/>
                  </a:lnTo>
                  <a:lnTo>
                    <a:pt x="5514" y="6118"/>
                  </a:lnTo>
                  <a:lnTo>
                    <a:pt x="5787" y="6196"/>
                  </a:lnTo>
                  <a:lnTo>
                    <a:pt x="6021" y="6255"/>
                  </a:lnTo>
                  <a:lnTo>
                    <a:pt x="6255" y="6313"/>
                  </a:lnTo>
                  <a:lnTo>
                    <a:pt x="6488" y="6333"/>
                  </a:lnTo>
                  <a:lnTo>
                    <a:pt x="6722" y="6352"/>
                  </a:lnTo>
                  <a:lnTo>
                    <a:pt x="6995" y="6352"/>
                  </a:lnTo>
                  <a:lnTo>
                    <a:pt x="7209" y="6313"/>
                  </a:lnTo>
                  <a:lnTo>
                    <a:pt x="7443" y="6274"/>
                  </a:lnTo>
                  <a:lnTo>
                    <a:pt x="7677" y="6177"/>
                  </a:lnTo>
                  <a:lnTo>
                    <a:pt x="7794" y="6118"/>
                  </a:lnTo>
                  <a:lnTo>
                    <a:pt x="7950" y="6041"/>
                  </a:lnTo>
                  <a:lnTo>
                    <a:pt x="8086" y="5924"/>
                  </a:lnTo>
                  <a:lnTo>
                    <a:pt x="8242" y="5787"/>
                  </a:lnTo>
                  <a:lnTo>
                    <a:pt x="8320" y="5690"/>
                  </a:lnTo>
                  <a:lnTo>
                    <a:pt x="8378" y="5592"/>
                  </a:lnTo>
                  <a:lnTo>
                    <a:pt x="8437" y="5456"/>
                  </a:lnTo>
                  <a:lnTo>
                    <a:pt x="8456" y="5320"/>
                  </a:lnTo>
                  <a:lnTo>
                    <a:pt x="8437" y="5183"/>
                  </a:lnTo>
                  <a:lnTo>
                    <a:pt x="8417" y="5066"/>
                  </a:lnTo>
                  <a:lnTo>
                    <a:pt x="8359" y="4969"/>
                  </a:lnTo>
                  <a:lnTo>
                    <a:pt x="8320" y="4891"/>
                  </a:lnTo>
                  <a:lnTo>
                    <a:pt x="8203" y="4774"/>
                  </a:lnTo>
                  <a:lnTo>
                    <a:pt x="8106" y="4657"/>
                  </a:lnTo>
                  <a:lnTo>
                    <a:pt x="7911" y="4501"/>
                  </a:lnTo>
                  <a:lnTo>
                    <a:pt x="7638" y="4326"/>
                  </a:lnTo>
                  <a:lnTo>
                    <a:pt x="7404" y="4190"/>
                  </a:lnTo>
                  <a:lnTo>
                    <a:pt x="7092" y="4053"/>
                  </a:lnTo>
                  <a:lnTo>
                    <a:pt x="6761" y="3897"/>
                  </a:lnTo>
                  <a:lnTo>
                    <a:pt x="6138" y="3663"/>
                  </a:lnTo>
                  <a:lnTo>
                    <a:pt x="5592" y="3469"/>
                  </a:lnTo>
                  <a:lnTo>
                    <a:pt x="5456" y="3430"/>
                  </a:lnTo>
                  <a:lnTo>
                    <a:pt x="5397" y="3410"/>
                  </a:lnTo>
                  <a:lnTo>
                    <a:pt x="5047" y="3274"/>
                  </a:lnTo>
                  <a:lnTo>
                    <a:pt x="4599" y="3079"/>
                  </a:lnTo>
                  <a:lnTo>
                    <a:pt x="4111" y="2806"/>
                  </a:lnTo>
                  <a:lnTo>
                    <a:pt x="3624" y="2514"/>
                  </a:lnTo>
                  <a:lnTo>
                    <a:pt x="3157" y="2183"/>
                  </a:lnTo>
                  <a:lnTo>
                    <a:pt x="2728" y="1832"/>
                  </a:lnTo>
                  <a:lnTo>
                    <a:pt x="2553" y="1676"/>
                  </a:lnTo>
                  <a:lnTo>
                    <a:pt x="2377" y="1462"/>
                  </a:lnTo>
                  <a:lnTo>
                    <a:pt x="2066" y="1092"/>
                  </a:lnTo>
                  <a:lnTo>
                    <a:pt x="1773" y="721"/>
                  </a:lnTo>
                  <a:lnTo>
                    <a:pt x="1617" y="546"/>
                  </a:lnTo>
                  <a:lnTo>
                    <a:pt x="1462" y="390"/>
                  </a:lnTo>
                  <a:lnTo>
                    <a:pt x="1267" y="234"/>
                  </a:lnTo>
                  <a:lnTo>
                    <a:pt x="1072" y="117"/>
                  </a:lnTo>
                  <a:lnTo>
                    <a:pt x="877" y="39"/>
                  </a:lnTo>
                  <a:lnTo>
                    <a:pt x="702" y="0"/>
                  </a:ln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0"/>
            <p:cNvSpPr/>
            <p:nvPr/>
          </p:nvSpPr>
          <p:spPr>
            <a:xfrm>
              <a:off x="13067950" y="797700"/>
              <a:ext cx="211425" cy="158825"/>
            </a:xfrm>
            <a:custGeom>
              <a:avLst/>
              <a:gdLst/>
              <a:ahLst/>
              <a:cxnLst/>
              <a:rect l="l" t="t" r="r" b="b"/>
              <a:pathLst>
                <a:path w="8457" h="6353" fill="none" extrusionOk="0">
                  <a:moveTo>
                    <a:pt x="565" y="0"/>
                  </a:moveTo>
                  <a:lnTo>
                    <a:pt x="565" y="0"/>
                  </a:lnTo>
                  <a:lnTo>
                    <a:pt x="468" y="0"/>
                  </a:lnTo>
                  <a:lnTo>
                    <a:pt x="351" y="20"/>
                  </a:lnTo>
                  <a:lnTo>
                    <a:pt x="351" y="20"/>
                  </a:lnTo>
                  <a:lnTo>
                    <a:pt x="234" y="78"/>
                  </a:lnTo>
                  <a:lnTo>
                    <a:pt x="137" y="176"/>
                  </a:lnTo>
                  <a:lnTo>
                    <a:pt x="137" y="176"/>
                  </a:lnTo>
                  <a:lnTo>
                    <a:pt x="78" y="234"/>
                  </a:lnTo>
                  <a:lnTo>
                    <a:pt x="39" y="312"/>
                  </a:lnTo>
                  <a:lnTo>
                    <a:pt x="39" y="312"/>
                  </a:lnTo>
                  <a:lnTo>
                    <a:pt x="20" y="390"/>
                  </a:lnTo>
                  <a:lnTo>
                    <a:pt x="0" y="468"/>
                  </a:lnTo>
                  <a:lnTo>
                    <a:pt x="0" y="468"/>
                  </a:lnTo>
                  <a:lnTo>
                    <a:pt x="0" y="604"/>
                  </a:lnTo>
                  <a:lnTo>
                    <a:pt x="20" y="741"/>
                  </a:lnTo>
                  <a:lnTo>
                    <a:pt x="20" y="741"/>
                  </a:lnTo>
                  <a:lnTo>
                    <a:pt x="59" y="897"/>
                  </a:lnTo>
                  <a:lnTo>
                    <a:pt x="98" y="1033"/>
                  </a:lnTo>
                  <a:lnTo>
                    <a:pt x="98" y="1033"/>
                  </a:lnTo>
                  <a:lnTo>
                    <a:pt x="195" y="1247"/>
                  </a:lnTo>
                  <a:lnTo>
                    <a:pt x="293" y="1462"/>
                  </a:lnTo>
                  <a:lnTo>
                    <a:pt x="409" y="1696"/>
                  </a:lnTo>
                  <a:lnTo>
                    <a:pt x="565" y="1929"/>
                  </a:lnTo>
                  <a:lnTo>
                    <a:pt x="565" y="1929"/>
                  </a:lnTo>
                  <a:lnTo>
                    <a:pt x="877" y="2455"/>
                  </a:lnTo>
                  <a:lnTo>
                    <a:pt x="1228" y="2982"/>
                  </a:lnTo>
                  <a:lnTo>
                    <a:pt x="1228" y="2982"/>
                  </a:lnTo>
                  <a:lnTo>
                    <a:pt x="1598" y="3449"/>
                  </a:lnTo>
                  <a:lnTo>
                    <a:pt x="2007" y="3897"/>
                  </a:lnTo>
                  <a:lnTo>
                    <a:pt x="2436" y="4326"/>
                  </a:lnTo>
                  <a:lnTo>
                    <a:pt x="2884" y="4716"/>
                  </a:lnTo>
                  <a:lnTo>
                    <a:pt x="2884" y="4716"/>
                  </a:lnTo>
                  <a:lnTo>
                    <a:pt x="3352" y="5066"/>
                  </a:lnTo>
                  <a:lnTo>
                    <a:pt x="3839" y="5378"/>
                  </a:lnTo>
                  <a:lnTo>
                    <a:pt x="3839" y="5378"/>
                  </a:lnTo>
                  <a:lnTo>
                    <a:pt x="4228" y="5573"/>
                  </a:lnTo>
                  <a:lnTo>
                    <a:pt x="4676" y="5807"/>
                  </a:lnTo>
                  <a:lnTo>
                    <a:pt x="4676" y="5807"/>
                  </a:lnTo>
                  <a:lnTo>
                    <a:pt x="5261" y="6041"/>
                  </a:lnTo>
                  <a:lnTo>
                    <a:pt x="5514" y="6118"/>
                  </a:lnTo>
                  <a:lnTo>
                    <a:pt x="5787" y="6196"/>
                  </a:lnTo>
                  <a:lnTo>
                    <a:pt x="6021" y="6255"/>
                  </a:lnTo>
                  <a:lnTo>
                    <a:pt x="6255" y="6313"/>
                  </a:lnTo>
                  <a:lnTo>
                    <a:pt x="6488" y="6333"/>
                  </a:lnTo>
                  <a:lnTo>
                    <a:pt x="6722" y="6352"/>
                  </a:lnTo>
                  <a:lnTo>
                    <a:pt x="6800" y="6352"/>
                  </a:lnTo>
                  <a:lnTo>
                    <a:pt x="6800" y="6352"/>
                  </a:lnTo>
                  <a:lnTo>
                    <a:pt x="6995" y="6352"/>
                  </a:lnTo>
                  <a:lnTo>
                    <a:pt x="7209" y="6313"/>
                  </a:lnTo>
                  <a:lnTo>
                    <a:pt x="7209" y="6313"/>
                  </a:lnTo>
                  <a:lnTo>
                    <a:pt x="7443" y="6274"/>
                  </a:lnTo>
                  <a:lnTo>
                    <a:pt x="7677" y="6177"/>
                  </a:lnTo>
                  <a:lnTo>
                    <a:pt x="7677" y="6177"/>
                  </a:lnTo>
                  <a:lnTo>
                    <a:pt x="7794" y="6118"/>
                  </a:lnTo>
                  <a:lnTo>
                    <a:pt x="7950" y="6041"/>
                  </a:lnTo>
                  <a:lnTo>
                    <a:pt x="8086" y="5924"/>
                  </a:lnTo>
                  <a:lnTo>
                    <a:pt x="8242" y="5787"/>
                  </a:lnTo>
                  <a:lnTo>
                    <a:pt x="8242" y="5787"/>
                  </a:lnTo>
                  <a:lnTo>
                    <a:pt x="8320" y="5690"/>
                  </a:lnTo>
                  <a:lnTo>
                    <a:pt x="8378" y="5592"/>
                  </a:lnTo>
                  <a:lnTo>
                    <a:pt x="8378" y="5592"/>
                  </a:lnTo>
                  <a:lnTo>
                    <a:pt x="8437" y="5456"/>
                  </a:lnTo>
                  <a:lnTo>
                    <a:pt x="8456" y="5320"/>
                  </a:lnTo>
                  <a:lnTo>
                    <a:pt x="8456" y="5320"/>
                  </a:lnTo>
                  <a:lnTo>
                    <a:pt x="8437" y="5183"/>
                  </a:lnTo>
                  <a:lnTo>
                    <a:pt x="8417" y="5066"/>
                  </a:lnTo>
                  <a:lnTo>
                    <a:pt x="8359" y="4969"/>
                  </a:lnTo>
                  <a:lnTo>
                    <a:pt x="8320" y="4891"/>
                  </a:lnTo>
                  <a:lnTo>
                    <a:pt x="8320" y="4891"/>
                  </a:lnTo>
                  <a:lnTo>
                    <a:pt x="8203" y="4774"/>
                  </a:lnTo>
                  <a:lnTo>
                    <a:pt x="8106" y="4657"/>
                  </a:lnTo>
                  <a:lnTo>
                    <a:pt x="7911" y="4501"/>
                  </a:lnTo>
                  <a:lnTo>
                    <a:pt x="7911" y="4501"/>
                  </a:lnTo>
                  <a:lnTo>
                    <a:pt x="7638" y="4326"/>
                  </a:lnTo>
                  <a:lnTo>
                    <a:pt x="7404" y="4190"/>
                  </a:lnTo>
                  <a:lnTo>
                    <a:pt x="7404" y="4190"/>
                  </a:lnTo>
                  <a:lnTo>
                    <a:pt x="7092" y="4053"/>
                  </a:lnTo>
                  <a:lnTo>
                    <a:pt x="6761" y="3897"/>
                  </a:lnTo>
                  <a:lnTo>
                    <a:pt x="6138" y="3663"/>
                  </a:lnTo>
                  <a:lnTo>
                    <a:pt x="6138" y="3663"/>
                  </a:lnTo>
                  <a:lnTo>
                    <a:pt x="5592" y="3469"/>
                  </a:lnTo>
                  <a:lnTo>
                    <a:pt x="5456" y="3430"/>
                  </a:lnTo>
                  <a:lnTo>
                    <a:pt x="5397" y="3410"/>
                  </a:lnTo>
                  <a:lnTo>
                    <a:pt x="5397" y="3410"/>
                  </a:lnTo>
                  <a:lnTo>
                    <a:pt x="5047" y="3274"/>
                  </a:lnTo>
                  <a:lnTo>
                    <a:pt x="5047" y="3274"/>
                  </a:lnTo>
                  <a:lnTo>
                    <a:pt x="4599" y="3079"/>
                  </a:lnTo>
                  <a:lnTo>
                    <a:pt x="4111" y="2806"/>
                  </a:lnTo>
                  <a:lnTo>
                    <a:pt x="4111" y="2806"/>
                  </a:lnTo>
                  <a:lnTo>
                    <a:pt x="3624" y="2514"/>
                  </a:lnTo>
                  <a:lnTo>
                    <a:pt x="3157" y="2183"/>
                  </a:lnTo>
                  <a:lnTo>
                    <a:pt x="3157" y="2183"/>
                  </a:lnTo>
                  <a:lnTo>
                    <a:pt x="2728" y="1832"/>
                  </a:lnTo>
                  <a:lnTo>
                    <a:pt x="2728" y="1832"/>
                  </a:lnTo>
                  <a:lnTo>
                    <a:pt x="2553" y="1676"/>
                  </a:lnTo>
                  <a:lnTo>
                    <a:pt x="2377" y="1462"/>
                  </a:lnTo>
                  <a:lnTo>
                    <a:pt x="2377" y="1462"/>
                  </a:lnTo>
                  <a:lnTo>
                    <a:pt x="2066" y="1092"/>
                  </a:lnTo>
                  <a:lnTo>
                    <a:pt x="2066" y="1092"/>
                  </a:lnTo>
                  <a:lnTo>
                    <a:pt x="1773" y="721"/>
                  </a:lnTo>
                  <a:lnTo>
                    <a:pt x="1773" y="721"/>
                  </a:lnTo>
                  <a:lnTo>
                    <a:pt x="1617" y="546"/>
                  </a:lnTo>
                  <a:lnTo>
                    <a:pt x="1462" y="390"/>
                  </a:lnTo>
                  <a:lnTo>
                    <a:pt x="1267" y="234"/>
                  </a:lnTo>
                  <a:lnTo>
                    <a:pt x="1072" y="117"/>
                  </a:lnTo>
                  <a:lnTo>
                    <a:pt x="1072" y="117"/>
                  </a:lnTo>
                  <a:lnTo>
                    <a:pt x="877" y="39"/>
                  </a:lnTo>
                  <a:lnTo>
                    <a:pt x="877" y="39"/>
                  </a:lnTo>
                  <a:lnTo>
                    <a:pt x="702" y="0"/>
                  </a:lnTo>
                  <a:lnTo>
                    <a:pt x="702" y="0"/>
                  </a:lnTo>
                  <a:lnTo>
                    <a:pt x="5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0"/>
            <p:cNvSpPr/>
            <p:nvPr/>
          </p:nvSpPr>
          <p:spPr>
            <a:xfrm>
              <a:off x="13036275" y="733400"/>
              <a:ext cx="41925" cy="54575"/>
            </a:xfrm>
            <a:custGeom>
              <a:avLst/>
              <a:gdLst/>
              <a:ahLst/>
              <a:cxnLst/>
              <a:rect l="l" t="t" r="r" b="b"/>
              <a:pathLst>
                <a:path w="1677" h="2183" extrusionOk="0">
                  <a:moveTo>
                    <a:pt x="585" y="1"/>
                  </a:moveTo>
                  <a:lnTo>
                    <a:pt x="488" y="20"/>
                  </a:lnTo>
                  <a:lnTo>
                    <a:pt x="371" y="40"/>
                  </a:lnTo>
                  <a:lnTo>
                    <a:pt x="293" y="79"/>
                  </a:lnTo>
                  <a:lnTo>
                    <a:pt x="215" y="137"/>
                  </a:lnTo>
                  <a:lnTo>
                    <a:pt x="98" y="254"/>
                  </a:lnTo>
                  <a:lnTo>
                    <a:pt x="40" y="410"/>
                  </a:lnTo>
                  <a:lnTo>
                    <a:pt x="1" y="585"/>
                  </a:lnTo>
                  <a:lnTo>
                    <a:pt x="1" y="780"/>
                  </a:lnTo>
                  <a:lnTo>
                    <a:pt x="20" y="897"/>
                  </a:lnTo>
                  <a:lnTo>
                    <a:pt x="40" y="1033"/>
                  </a:lnTo>
                  <a:lnTo>
                    <a:pt x="137" y="1267"/>
                  </a:lnTo>
                  <a:lnTo>
                    <a:pt x="196" y="1384"/>
                  </a:lnTo>
                  <a:lnTo>
                    <a:pt x="274" y="1481"/>
                  </a:lnTo>
                  <a:lnTo>
                    <a:pt x="332" y="1637"/>
                  </a:lnTo>
                  <a:lnTo>
                    <a:pt x="430" y="1793"/>
                  </a:lnTo>
                  <a:lnTo>
                    <a:pt x="507" y="1910"/>
                  </a:lnTo>
                  <a:lnTo>
                    <a:pt x="624" y="2007"/>
                  </a:lnTo>
                  <a:lnTo>
                    <a:pt x="761" y="2124"/>
                  </a:lnTo>
                  <a:lnTo>
                    <a:pt x="839" y="2144"/>
                  </a:lnTo>
                  <a:lnTo>
                    <a:pt x="936" y="2163"/>
                  </a:lnTo>
                  <a:lnTo>
                    <a:pt x="1034" y="2183"/>
                  </a:lnTo>
                  <a:lnTo>
                    <a:pt x="1111" y="2183"/>
                  </a:lnTo>
                  <a:lnTo>
                    <a:pt x="1209" y="2163"/>
                  </a:lnTo>
                  <a:lnTo>
                    <a:pt x="1345" y="2105"/>
                  </a:lnTo>
                  <a:lnTo>
                    <a:pt x="1423" y="2066"/>
                  </a:lnTo>
                  <a:lnTo>
                    <a:pt x="1482" y="2007"/>
                  </a:lnTo>
                  <a:lnTo>
                    <a:pt x="1540" y="1930"/>
                  </a:lnTo>
                  <a:lnTo>
                    <a:pt x="1599" y="1852"/>
                  </a:lnTo>
                  <a:lnTo>
                    <a:pt x="1638" y="1774"/>
                  </a:lnTo>
                  <a:lnTo>
                    <a:pt x="1657" y="1676"/>
                  </a:lnTo>
                  <a:lnTo>
                    <a:pt x="1676" y="1462"/>
                  </a:lnTo>
                  <a:lnTo>
                    <a:pt x="1657" y="1248"/>
                  </a:lnTo>
                  <a:lnTo>
                    <a:pt x="1618" y="1072"/>
                  </a:lnTo>
                  <a:lnTo>
                    <a:pt x="1540" y="877"/>
                  </a:lnTo>
                  <a:lnTo>
                    <a:pt x="1443" y="663"/>
                  </a:lnTo>
                  <a:lnTo>
                    <a:pt x="1365" y="507"/>
                  </a:lnTo>
                  <a:lnTo>
                    <a:pt x="1228" y="332"/>
                  </a:lnTo>
                  <a:lnTo>
                    <a:pt x="1111" y="195"/>
                  </a:lnTo>
                  <a:lnTo>
                    <a:pt x="975" y="98"/>
                  </a:lnTo>
                  <a:lnTo>
                    <a:pt x="878" y="59"/>
                  </a:lnTo>
                  <a:lnTo>
                    <a:pt x="780" y="40"/>
                  </a:lnTo>
                  <a:lnTo>
                    <a:pt x="683" y="20"/>
                  </a:lnTo>
                  <a:lnTo>
                    <a:pt x="585" y="1"/>
                  </a:ln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0"/>
            <p:cNvSpPr/>
            <p:nvPr/>
          </p:nvSpPr>
          <p:spPr>
            <a:xfrm>
              <a:off x="13036275" y="733400"/>
              <a:ext cx="41925" cy="54575"/>
            </a:xfrm>
            <a:custGeom>
              <a:avLst/>
              <a:gdLst/>
              <a:ahLst/>
              <a:cxnLst/>
              <a:rect l="l" t="t" r="r" b="b"/>
              <a:pathLst>
                <a:path w="1677" h="2183" fill="none" extrusionOk="0">
                  <a:moveTo>
                    <a:pt x="585" y="1"/>
                  </a:moveTo>
                  <a:lnTo>
                    <a:pt x="585" y="1"/>
                  </a:lnTo>
                  <a:lnTo>
                    <a:pt x="488" y="20"/>
                  </a:lnTo>
                  <a:lnTo>
                    <a:pt x="371" y="40"/>
                  </a:lnTo>
                  <a:lnTo>
                    <a:pt x="293" y="79"/>
                  </a:lnTo>
                  <a:lnTo>
                    <a:pt x="215" y="137"/>
                  </a:lnTo>
                  <a:lnTo>
                    <a:pt x="215" y="137"/>
                  </a:lnTo>
                  <a:lnTo>
                    <a:pt x="98" y="254"/>
                  </a:lnTo>
                  <a:lnTo>
                    <a:pt x="40" y="410"/>
                  </a:lnTo>
                  <a:lnTo>
                    <a:pt x="1" y="585"/>
                  </a:lnTo>
                  <a:lnTo>
                    <a:pt x="1" y="780"/>
                  </a:lnTo>
                  <a:lnTo>
                    <a:pt x="1" y="780"/>
                  </a:lnTo>
                  <a:lnTo>
                    <a:pt x="20" y="897"/>
                  </a:lnTo>
                  <a:lnTo>
                    <a:pt x="40" y="1033"/>
                  </a:lnTo>
                  <a:lnTo>
                    <a:pt x="137" y="1267"/>
                  </a:lnTo>
                  <a:lnTo>
                    <a:pt x="137" y="1267"/>
                  </a:lnTo>
                  <a:lnTo>
                    <a:pt x="196" y="1384"/>
                  </a:lnTo>
                  <a:lnTo>
                    <a:pt x="274" y="1481"/>
                  </a:lnTo>
                  <a:lnTo>
                    <a:pt x="274" y="1481"/>
                  </a:lnTo>
                  <a:lnTo>
                    <a:pt x="332" y="1637"/>
                  </a:lnTo>
                  <a:lnTo>
                    <a:pt x="430" y="1793"/>
                  </a:lnTo>
                  <a:lnTo>
                    <a:pt x="507" y="1910"/>
                  </a:lnTo>
                  <a:lnTo>
                    <a:pt x="624" y="2007"/>
                  </a:lnTo>
                  <a:lnTo>
                    <a:pt x="624" y="2007"/>
                  </a:lnTo>
                  <a:lnTo>
                    <a:pt x="761" y="2124"/>
                  </a:lnTo>
                  <a:lnTo>
                    <a:pt x="839" y="2144"/>
                  </a:lnTo>
                  <a:lnTo>
                    <a:pt x="936" y="2163"/>
                  </a:lnTo>
                  <a:lnTo>
                    <a:pt x="936" y="2163"/>
                  </a:lnTo>
                  <a:lnTo>
                    <a:pt x="1034" y="2183"/>
                  </a:lnTo>
                  <a:lnTo>
                    <a:pt x="1034" y="2183"/>
                  </a:lnTo>
                  <a:lnTo>
                    <a:pt x="1111" y="2183"/>
                  </a:lnTo>
                  <a:lnTo>
                    <a:pt x="1111" y="2183"/>
                  </a:lnTo>
                  <a:lnTo>
                    <a:pt x="1209" y="2163"/>
                  </a:lnTo>
                  <a:lnTo>
                    <a:pt x="1209" y="2163"/>
                  </a:lnTo>
                  <a:lnTo>
                    <a:pt x="1345" y="2105"/>
                  </a:lnTo>
                  <a:lnTo>
                    <a:pt x="1345" y="2105"/>
                  </a:lnTo>
                  <a:lnTo>
                    <a:pt x="1423" y="2066"/>
                  </a:lnTo>
                  <a:lnTo>
                    <a:pt x="1482" y="2007"/>
                  </a:lnTo>
                  <a:lnTo>
                    <a:pt x="1540" y="1930"/>
                  </a:lnTo>
                  <a:lnTo>
                    <a:pt x="1599" y="1852"/>
                  </a:lnTo>
                  <a:lnTo>
                    <a:pt x="1599" y="1852"/>
                  </a:lnTo>
                  <a:lnTo>
                    <a:pt x="1638" y="1774"/>
                  </a:lnTo>
                  <a:lnTo>
                    <a:pt x="1657" y="1676"/>
                  </a:lnTo>
                  <a:lnTo>
                    <a:pt x="1676" y="1462"/>
                  </a:lnTo>
                  <a:lnTo>
                    <a:pt x="1676" y="1462"/>
                  </a:lnTo>
                  <a:lnTo>
                    <a:pt x="1657" y="1248"/>
                  </a:lnTo>
                  <a:lnTo>
                    <a:pt x="1618" y="1072"/>
                  </a:lnTo>
                  <a:lnTo>
                    <a:pt x="1618" y="1072"/>
                  </a:lnTo>
                  <a:lnTo>
                    <a:pt x="1540" y="877"/>
                  </a:lnTo>
                  <a:lnTo>
                    <a:pt x="1443" y="663"/>
                  </a:lnTo>
                  <a:lnTo>
                    <a:pt x="1443" y="663"/>
                  </a:lnTo>
                  <a:lnTo>
                    <a:pt x="1365" y="507"/>
                  </a:lnTo>
                  <a:lnTo>
                    <a:pt x="1228" y="332"/>
                  </a:lnTo>
                  <a:lnTo>
                    <a:pt x="1228" y="332"/>
                  </a:lnTo>
                  <a:lnTo>
                    <a:pt x="1111" y="195"/>
                  </a:lnTo>
                  <a:lnTo>
                    <a:pt x="975" y="98"/>
                  </a:lnTo>
                  <a:lnTo>
                    <a:pt x="975" y="98"/>
                  </a:lnTo>
                  <a:lnTo>
                    <a:pt x="878" y="59"/>
                  </a:lnTo>
                  <a:lnTo>
                    <a:pt x="780" y="40"/>
                  </a:lnTo>
                  <a:lnTo>
                    <a:pt x="683" y="20"/>
                  </a:lnTo>
                  <a:lnTo>
                    <a:pt x="5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0"/>
            <p:cNvSpPr/>
            <p:nvPr/>
          </p:nvSpPr>
          <p:spPr>
            <a:xfrm>
              <a:off x="13004625" y="449425"/>
              <a:ext cx="282050" cy="282050"/>
            </a:xfrm>
            <a:custGeom>
              <a:avLst/>
              <a:gdLst/>
              <a:ahLst/>
              <a:cxnLst/>
              <a:rect l="l" t="t" r="r" b="b"/>
              <a:pathLst>
                <a:path w="11282" h="11282" extrusionOk="0">
                  <a:moveTo>
                    <a:pt x="5358" y="0"/>
                  </a:moveTo>
                  <a:lnTo>
                    <a:pt x="5066" y="20"/>
                  </a:lnTo>
                  <a:lnTo>
                    <a:pt x="4774" y="59"/>
                  </a:lnTo>
                  <a:lnTo>
                    <a:pt x="4501" y="117"/>
                  </a:lnTo>
                  <a:lnTo>
                    <a:pt x="4228" y="176"/>
                  </a:lnTo>
                  <a:lnTo>
                    <a:pt x="3956" y="254"/>
                  </a:lnTo>
                  <a:lnTo>
                    <a:pt x="3702" y="332"/>
                  </a:lnTo>
                  <a:lnTo>
                    <a:pt x="3449" y="429"/>
                  </a:lnTo>
                  <a:lnTo>
                    <a:pt x="3196" y="546"/>
                  </a:lnTo>
                  <a:lnTo>
                    <a:pt x="2942" y="682"/>
                  </a:lnTo>
                  <a:lnTo>
                    <a:pt x="2709" y="819"/>
                  </a:lnTo>
                  <a:lnTo>
                    <a:pt x="2494" y="955"/>
                  </a:lnTo>
                  <a:lnTo>
                    <a:pt x="2261" y="1111"/>
                  </a:lnTo>
                  <a:lnTo>
                    <a:pt x="2046" y="1286"/>
                  </a:lnTo>
                  <a:lnTo>
                    <a:pt x="1851" y="1462"/>
                  </a:lnTo>
                  <a:lnTo>
                    <a:pt x="1657" y="1657"/>
                  </a:lnTo>
                  <a:lnTo>
                    <a:pt x="1462" y="1851"/>
                  </a:lnTo>
                  <a:lnTo>
                    <a:pt x="1286" y="2046"/>
                  </a:lnTo>
                  <a:lnTo>
                    <a:pt x="1111" y="2261"/>
                  </a:lnTo>
                  <a:lnTo>
                    <a:pt x="955" y="2475"/>
                  </a:lnTo>
                  <a:lnTo>
                    <a:pt x="819" y="2709"/>
                  </a:lnTo>
                  <a:lnTo>
                    <a:pt x="682" y="2943"/>
                  </a:lnTo>
                  <a:lnTo>
                    <a:pt x="546" y="3196"/>
                  </a:lnTo>
                  <a:lnTo>
                    <a:pt x="449" y="3449"/>
                  </a:lnTo>
                  <a:lnTo>
                    <a:pt x="332" y="3702"/>
                  </a:lnTo>
                  <a:lnTo>
                    <a:pt x="254" y="3956"/>
                  </a:lnTo>
                  <a:lnTo>
                    <a:pt x="176" y="4228"/>
                  </a:lnTo>
                  <a:lnTo>
                    <a:pt x="117" y="4501"/>
                  </a:lnTo>
                  <a:lnTo>
                    <a:pt x="59" y="4774"/>
                  </a:lnTo>
                  <a:lnTo>
                    <a:pt x="20" y="5066"/>
                  </a:lnTo>
                  <a:lnTo>
                    <a:pt x="0" y="5339"/>
                  </a:lnTo>
                  <a:lnTo>
                    <a:pt x="0" y="5631"/>
                  </a:lnTo>
                  <a:lnTo>
                    <a:pt x="0" y="5924"/>
                  </a:lnTo>
                  <a:lnTo>
                    <a:pt x="20" y="6216"/>
                  </a:lnTo>
                  <a:lnTo>
                    <a:pt x="59" y="6489"/>
                  </a:lnTo>
                  <a:lnTo>
                    <a:pt x="117" y="6781"/>
                  </a:lnTo>
                  <a:lnTo>
                    <a:pt x="176" y="7054"/>
                  </a:lnTo>
                  <a:lnTo>
                    <a:pt x="254" y="7307"/>
                  </a:lnTo>
                  <a:lnTo>
                    <a:pt x="332" y="7580"/>
                  </a:lnTo>
                  <a:lnTo>
                    <a:pt x="449" y="7833"/>
                  </a:lnTo>
                  <a:lnTo>
                    <a:pt x="546" y="8086"/>
                  </a:lnTo>
                  <a:lnTo>
                    <a:pt x="682" y="8320"/>
                  </a:lnTo>
                  <a:lnTo>
                    <a:pt x="819" y="8554"/>
                  </a:lnTo>
                  <a:lnTo>
                    <a:pt x="955" y="8788"/>
                  </a:lnTo>
                  <a:lnTo>
                    <a:pt x="1111" y="9002"/>
                  </a:lnTo>
                  <a:lnTo>
                    <a:pt x="1286" y="9216"/>
                  </a:lnTo>
                  <a:lnTo>
                    <a:pt x="1462" y="9431"/>
                  </a:lnTo>
                  <a:lnTo>
                    <a:pt x="1657" y="9626"/>
                  </a:lnTo>
                  <a:lnTo>
                    <a:pt x="1851" y="9820"/>
                  </a:lnTo>
                  <a:lnTo>
                    <a:pt x="2046" y="9996"/>
                  </a:lnTo>
                  <a:lnTo>
                    <a:pt x="2261" y="10152"/>
                  </a:lnTo>
                  <a:lnTo>
                    <a:pt x="2494" y="10307"/>
                  </a:lnTo>
                  <a:lnTo>
                    <a:pt x="2709" y="10463"/>
                  </a:lnTo>
                  <a:lnTo>
                    <a:pt x="2942" y="10600"/>
                  </a:lnTo>
                  <a:lnTo>
                    <a:pt x="3196" y="10717"/>
                  </a:lnTo>
                  <a:lnTo>
                    <a:pt x="3449" y="10834"/>
                  </a:lnTo>
                  <a:lnTo>
                    <a:pt x="3702" y="10931"/>
                  </a:lnTo>
                  <a:lnTo>
                    <a:pt x="3956" y="11028"/>
                  </a:lnTo>
                  <a:lnTo>
                    <a:pt x="4228" y="11106"/>
                  </a:lnTo>
                  <a:lnTo>
                    <a:pt x="4501" y="11165"/>
                  </a:lnTo>
                  <a:lnTo>
                    <a:pt x="4774" y="11204"/>
                  </a:lnTo>
                  <a:lnTo>
                    <a:pt x="5066" y="11243"/>
                  </a:lnTo>
                  <a:lnTo>
                    <a:pt x="5358" y="11262"/>
                  </a:lnTo>
                  <a:lnTo>
                    <a:pt x="5631" y="11282"/>
                  </a:lnTo>
                  <a:lnTo>
                    <a:pt x="5924" y="11262"/>
                  </a:lnTo>
                  <a:lnTo>
                    <a:pt x="6216" y="11243"/>
                  </a:lnTo>
                  <a:lnTo>
                    <a:pt x="6489" y="11204"/>
                  </a:lnTo>
                  <a:lnTo>
                    <a:pt x="6781" y="11165"/>
                  </a:lnTo>
                  <a:lnTo>
                    <a:pt x="7054" y="11106"/>
                  </a:lnTo>
                  <a:lnTo>
                    <a:pt x="7307" y="11028"/>
                  </a:lnTo>
                  <a:lnTo>
                    <a:pt x="7580" y="10931"/>
                  </a:lnTo>
                  <a:lnTo>
                    <a:pt x="7833" y="10834"/>
                  </a:lnTo>
                  <a:lnTo>
                    <a:pt x="8086" y="10717"/>
                  </a:lnTo>
                  <a:lnTo>
                    <a:pt x="8320" y="10600"/>
                  </a:lnTo>
                  <a:lnTo>
                    <a:pt x="8573" y="10463"/>
                  </a:lnTo>
                  <a:lnTo>
                    <a:pt x="8788" y="10307"/>
                  </a:lnTo>
                  <a:lnTo>
                    <a:pt x="9021" y="10152"/>
                  </a:lnTo>
                  <a:lnTo>
                    <a:pt x="9236" y="9996"/>
                  </a:lnTo>
                  <a:lnTo>
                    <a:pt x="9431" y="9820"/>
                  </a:lnTo>
                  <a:lnTo>
                    <a:pt x="9625" y="9626"/>
                  </a:lnTo>
                  <a:lnTo>
                    <a:pt x="9820" y="9431"/>
                  </a:lnTo>
                  <a:lnTo>
                    <a:pt x="9996" y="9216"/>
                  </a:lnTo>
                  <a:lnTo>
                    <a:pt x="10152" y="9002"/>
                  </a:lnTo>
                  <a:lnTo>
                    <a:pt x="10307" y="8788"/>
                  </a:lnTo>
                  <a:lnTo>
                    <a:pt x="10463" y="8554"/>
                  </a:lnTo>
                  <a:lnTo>
                    <a:pt x="10600" y="8320"/>
                  </a:lnTo>
                  <a:lnTo>
                    <a:pt x="10717" y="8086"/>
                  </a:lnTo>
                  <a:lnTo>
                    <a:pt x="10833" y="7833"/>
                  </a:lnTo>
                  <a:lnTo>
                    <a:pt x="10931" y="7580"/>
                  </a:lnTo>
                  <a:lnTo>
                    <a:pt x="11028" y="7307"/>
                  </a:lnTo>
                  <a:lnTo>
                    <a:pt x="11106" y="7054"/>
                  </a:lnTo>
                  <a:lnTo>
                    <a:pt x="11165" y="6781"/>
                  </a:lnTo>
                  <a:lnTo>
                    <a:pt x="11223" y="6489"/>
                  </a:lnTo>
                  <a:lnTo>
                    <a:pt x="11243" y="6216"/>
                  </a:lnTo>
                  <a:lnTo>
                    <a:pt x="11282" y="5924"/>
                  </a:lnTo>
                  <a:lnTo>
                    <a:pt x="11282" y="5631"/>
                  </a:lnTo>
                  <a:lnTo>
                    <a:pt x="11282" y="5339"/>
                  </a:lnTo>
                  <a:lnTo>
                    <a:pt x="11243" y="5066"/>
                  </a:lnTo>
                  <a:lnTo>
                    <a:pt x="11223" y="4774"/>
                  </a:lnTo>
                  <a:lnTo>
                    <a:pt x="11165" y="4501"/>
                  </a:lnTo>
                  <a:lnTo>
                    <a:pt x="11106" y="4228"/>
                  </a:lnTo>
                  <a:lnTo>
                    <a:pt x="11028" y="3956"/>
                  </a:lnTo>
                  <a:lnTo>
                    <a:pt x="10931" y="3702"/>
                  </a:lnTo>
                  <a:lnTo>
                    <a:pt x="10833" y="3449"/>
                  </a:lnTo>
                  <a:lnTo>
                    <a:pt x="10717" y="3196"/>
                  </a:lnTo>
                  <a:lnTo>
                    <a:pt x="10600" y="2943"/>
                  </a:lnTo>
                  <a:lnTo>
                    <a:pt x="10463" y="2709"/>
                  </a:lnTo>
                  <a:lnTo>
                    <a:pt x="10307" y="2475"/>
                  </a:lnTo>
                  <a:lnTo>
                    <a:pt x="10152" y="2261"/>
                  </a:lnTo>
                  <a:lnTo>
                    <a:pt x="9996" y="2046"/>
                  </a:lnTo>
                  <a:lnTo>
                    <a:pt x="9820" y="1851"/>
                  </a:lnTo>
                  <a:lnTo>
                    <a:pt x="9625" y="1657"/>
                  </a:lnTo>
                  <a:lnTo>
                    <a:pt x="9431" y="1462"/>
                  </a:lnTo>
                  <a:lnTo>
                    <a:pt x="9236" y="1286"/>
                  </a:lnTo>
                  <a:lnTo>
                    <a:pt x="9021" y="1111"/>
                  </a:lnTo>
                  <a:lnTo>
                    <a:pt x="8788" y="955"/>
                  </a:lnTo>
                  <a:lnTo>
                    <a:pt x="8573" y="819"/>
                  </a:lnTo>
                  <a:lnTo>
                    <a:pt x="8320" y="682"/>
                  </a:lnTo>
                  <a:lnTo>
                    <a:pt x="8086" y="546"/>
                  </a:lnTo>
                  <a:lnTo>
                    <a:pt x="7833" y="429"/>
                  </a:lnTo>
                  <a:lnTo>
                    <a:pt x="7580" y="332"/>
                  </a:lnTo>
                  <a:lnTo>
                    <a:pt x="7307" y="254"/>
                  </a:lnTo>
                  <a:lnTo>
                    <a:pt x="7054" y="176"/>
                  </a:lnTo>
                  <a:lnTo>
                    <a:pt x="6781" y="117"/>
                  </a:lnTo>
                  <a:lnTo>
                    <a:pt x="6489" y="59"/>
                  </a:lnTo>
                  <a:lnTo>
                    <a:pt x="6216" y="20"/>
                  </a:lnTo>
                  <a:lnTo>
                    <a:pt x="59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0"/>
            <p:cNvSpPr/>
            <p:nvPr/>
          </p:nvSpPr>
          <p:spPr>
            <a:xfrm>
              <a:off x="13004625" y="449425"/>
              <a:ext cx="282050" cy="282050"/>
            </a:xfrm>
            <a:custGeom>
              <a:avLst/>
              <a:gdLst/>
              <a:ahLst/>
              <a:cxnLst/>
              <a:rect l="l" t="t" r="r" b="b"/>
              <a:pathLst>
                <a:path w="11282" h="11282" fill="none" extrusionOk="0">
                  <a:moveTo>
                    <a:pt x="5631" y="11282"/>
                  </a:moveTo>
                  <a:lnTo>
                    <a:pt x="5631" y="11282"/>
                  </a:lnTo>
                  <a:lnTo>
                    <a:pt x="5924" y="11262"/>
                  </a:lnTo>
                  <a:lnTo>
                    <a:pt x="6216" y="11243"/>
                  </a:lnTo>
                  <a:lnTo>
                    <a:pt x="6489" y="11204"/>
                  </a:lnTo>
                  <a:lnTo>
                    <a:pt x="6781" y="11165"/>
                  </a:lnTo>
                  <a:lnTo>
                    <a:pt x="7054" y="11106"/>
                  </a:lnTo>
                  <a:lnTo>
                    <a:pt x="7307" y="11028"/>
                  </a:lnTo>
                  <a:lnTo>
                    <a:pt x="7580" y="10931"/>
                  </a:lnTo>
                  <a:lnTo>
                    <a:pt x="7833" y="10834"/>
                  </a:lnTo>
                  <a:lnTo>
                    <a:pt x="8086" y="10717"/>
                  </a:lnTo>
                  <a:lnTo>
                    <a:pt x="8320" y="10600"/>
                  </a:lnTo>
                  <a:lnTo>
                    <a:pt x="8573" y="10463"/>
                  </a:lnTo>
                  <a:lnTo>
                    <a:pt x="8788" y="10307"/>
                  </a:lnTo>
                  <a:lnTo>
                    <a:pt x="9021" y="10152"/>
                  </a:lnTo>
                  <a:lnTo>
                    <a:pt x="9236" y="9996"/>
                  </a:lnTo>
                  <a:lnTo>
                    <a:pt x="9431" y="9820"/>
                  </a:lnTo>
                  <a:lnTo>
                    <a:pt x="9625" y="9626"/>
                  </a:lnTo>
                  <a:lnTo>
                    <a:pt x="9820" y="9431"/>
                  </a:lnTo>
                  <a:lnTo>
                    <a:pt x="9996" y="9216"/>
                  </a:lnTo>
                  <a:lnTo>
                    <a:pt x="10152" y="9002"/>
                  </a:lnTo>
                  <a:lnTo>
                    <a:pt x="10307" y="8788"/>
                  </a:lnTo>
                  <a:lnTo>
                    <a:pt x="10463" y="8554"/>
                  </a:lnTo>
                  <a:lnTo>
                    <a:pt x="10600" y="8320"/>
                  </a:lnTo>
                  <a:lnTo>
                    <a:pt x="10717" y="8086"/>
                  </a:lnTo>
                  <a:lnTo>
                    <a:pt x="10833" y="7833"/>
                  </a:lnTo>
                  <a:lnTo>
                    <a:pt x="10931" y="7580"/>
                  </a:lnTo>
                  <a:lnTo>
                    <a:pt x="11028" y="7307"/>
                  </a:lnTo>
                  <a:lnTo>
                    <a:pt x="11106" y="7054"/>
                  </a:lnTo>
                  <a:lnTo>
                    <a:pt x="11165" y="6781"/>
                  </a:lnTo>
                  <a:lnTo>
                    <a:pt x="11223" y="6489"/>
                  </a:lnTo>
                  <a:lnTo>
                    <a:pt x="11243" y="6216"/>
                  </a:lnTo>
                  <a:lnTo>
                    <a:pt x="11282" y="5924"/>
                  </a:lnTo>
                  <a:lnTo>
                    <a:pt x="11282" y="5631"/>
                  </a:lnTo>
                  <a:lnTo>
                    <a:pt x="11282" y="5631"/>
                  </a:lnTo>
                  <a:lnTo>
                    <a:pt x="11282" y="5339"/>
                  </a:lnTo>
                  <a:lnTo>
                    <a:pt x="11243" y="5066"/>
                  </a:lnTo>
                  <a:lnTo>
                    <a:pt x="11223" y="4774"/>
                  </a:lnTo>
                  <a:lnTo>
                    <a:pt x="11165" y="4501"/>
                  </a:lnTo>
                  <a:lnTo>
                    <a:pt x="11106" y="4228"/>
                  </a:lnTo>
                  <a:lnTo>
                    <a:pt x="11028" y="3956"/>
                  </a:lnTo>
                  <a:lnTo>
                    <a:pt x="10931" y="3702"/>
                  </a:lnTo>
                  <a:lnTo>
                    <a:pt x="10833" y="3449"/>
                  </a:lnTo>
                  <a:lnTo>
                    <a:pt x="10717" y="3196"/>
                  </a:lnTo>
                  <a:lnTo>
                    <a:pt x="10600" y="2943"/>
                  </a:lnTo>
                  <a:lnTo>
                    <a:pt x="10463" y="2709"/>
                  </a:lnTo>
                  <a:lnTo>
                    <a:pt x="10307" y="2475"/>
                  </a:lnTo>
                  <a:lnTo>
                    <a:pt x="10152" y="2261"/>
                  </a:lnTo>
                  <a:lnTo>
                    <a:pt x="9996" y="2046"/>
                  </a:lnTo>
                  <a:lnTo>
                    <a:pt x="9820" y="1851"/>
                  </a:lnTo>
                  <a:lnTo>
                    <a:pt x="9625" y="1657"/>
                  </a:lnTo>
                  <a:lnTo>
                    <a:pt x="9431" y="1462"/>
                  </a:lnTo>
                  <a:lnTo>
                    <a:pt x="9236" y="1286"/>
                  </a:lnTo>
                  <a:lnTo>
                    <a:pt x="9021" y="1111"/>
                  </a:lnTo>
                  <a:lnTo>
                    <a:pt x="8788" y="955"/>
                  </a:lnTo>
                  <a:lnTo>
                    <a:pt x="8573" y="819"/>
                  </a:lnTo>
                  <a:lnTo>
                    <a:pt x="8320" y="682"/>
                  </a:lnTo>
                  <a:lnTo>
                    <a:pt x="8086" y="546"/>
                  </a:lnTo>
                  <a:lnTo>
                    <a:pt x="7833" y="429"/>
                  </a:lnTo>
                  <a:lnTo>
                    <a:pt x="7580" y="332"/>
                  </a:lnTo>
                  <a:lnTo>
                    <a:pt x="7307" y="254"/>
                  </a:lnTo>
                  <a:lnTo>
                    <a:pt x="7054" y="176"/>
                  </a:lnTo>
                  <a:lnTo>
                    <a:pt x="6781" y="117"/>
                  </a:lnTo>
                  <a:lnTo>
                    <a:pt x="6489" y="59"/>
                  </a:lnTo>
                  <a:lnTo>
                    <a:pt x="6216" y="20"/>
                  </a:lnTo>
                  <a:lnTo>
                    <a:pt x="5924" y="0"/>
                  </a:lnTo>
                  <a:lnTo>
                    <a:pt x="5631" y="0"/>
                  </a:lnTo>
                  <a:lnTo>
                    <a:pt x="5631" y="0"/>
                  </a:lnTo>
                  <a:lnTo>
                    <a:pt x="5358" y="0"/>
                  </a:lnTo>
                  <a:lnTo>
                    <a:pt x="5066" y="20"/>
                  </a:lnTo>
                  <a:lnTo>
                    <a:pt x="4774" y="59"/>
                  </a:lnTo>
                  <a:lnTo>
                    <a:pt x="4501" y="117"/>
                  </a:lnTo>
                  <a:lnTo>
                    <a:pt x="4228" y="176"/>
                  </a:lnTo>
                  <a:lnTo>
                    <a:pt x="3956" y="254"/>
                  </a:lnTo>
                  <a:lnTo>
                    <a:pt x="3702" y="332"/>
                  </a:lnTo>
                  <a:lnTo>
                    <a:pt x="3449" y="429"/>
                  </a:lnTo>
                  <a:lnTo>
                    <a:pt x="3196" y="546"/>
                  </a:lnTo>
                  <a:lnTo>
                    <a:pt x="2942" y="682"/>
                  </a:lnTo>
                  <a:lnTo>
                    <a:pt x="2709" y="819"/>
                  </a:lnTo>
                  <a:lnTo>
                    <a:pt x="2494" y="955"/>
                  </a:lnTo>
                  <a:lnTo>
                    <a:pt x="2261" y="1111"/>
                  </a:lnTo>
                  <a:lnTo>
                    <a:pt x="2046" y="1286"/>
                  </a:lnTo>
                  <a:lnTo>
                    <a:pt x="1851" y="1462"/>
                  </a:lnTo>
                  <a:lnTo>
                    <a:pt x="1657" y="1657"/>
                  </a:lnTo>
                  <a:lnTo>
                    <a:pt x="1462" y="1851"/>
                  </a:lnTo>
                  <a:lnTo>
                    <a:pt x="1286" y="2046"/>
                  </a:lnTo>
                  <a:lnTo>
                    <a:pt x="1111" y="2261"/>
                  </a:lnTo>
                  <a:lnTo>
                    <a:pt x="955" y="2475"/>
                  </a:lnTo>
                  <a:lnTo>
                    <a:pt x="819" y="2709"/>
                  </a:lnTo>
                  <a:lnTo>
                    <a:pt x="682" y="2943"/>
                  </a:lnTo>
                  <a:lnTo>
                    <a:pt x="546" y="3196"/>
                  </a:lnTo>
                  <a:lnTo>
                    <a:pt x="449" y="3449"/>
                  </a:lnTo>
                  <a:lnTo>
                    <a:pt x="332" y="3702"/>
                  </a:lnTo>
                  <a:lnTo>
                    <a:pt x="254" y="3956"/>
                  </a:lnTo>
                  <a:lnTo>
                    <a:pt x="176" y="4228"/>
                  </a:lnTo>
                  <a:lnTo>
                    <a:pt x="117" y="4501"/>
                  </a:lnTo>
                  <a:lnTo>
                    <a:pt x="59" y="4774"/>
                  </a:lnTo>
                  <a:lnTo>
                    <a:pt x="20" y="5066"/>
                  </a:lnTo>
                  <a:lnTo>
                    <a:pt x="0" y="5339"/>
                  </a:lnTo>
                  <a:lnTo>
                    <a:pt x="0" y="5631"/>
                  </a:lnTo>
                  <a:lnTo>
                    <a:pt x="0" y="5631"/>
                  </a:lnTo>
                  <a:lnTo>
                    <a:pt x="0" y="5924"/>
                  </a:lnTo>
                  <a:lnTo>
                    <a:pt x="20" y="6216"/>
                  </a:lnTo>
                  <a:lnTo>
                    <a:pt x="59" y="6489"/>
                  </a:lnTo>
                  <a:lnTo>
                    <a:pt x="117" y="6781"/>
                  </a:lnTo>
                  <a:lnTo>
                    <a:pt x="176" y="7054"/>
                  </a:lnTo>
                  <a:lnTo>
                    <a:pt x="254" y="7307"/>
                  </a:lnTo>
                  <a:lnTo>
                    <a:pt x="332" y="7580"/>
                  </a:lnTo>
                  <a:lnTo>
                    <a:pt x="449" y="7833"/>
                  </a:lnTo>
                  <a:lnTo>
                    <a:pt x="546" y="8086"/>
                  </a:lnTo>
                  <a:lnTo>
                    <a:pt x="682" y="8320"/>
                  </a:lnTo>
                  <a:lnTo>
                    <a:pt x="819" y="8554"/>
                  </a:lnTo>
                  <a:lnTo>
                    <a:pt x="955" y="8788"/>
                  </a:lnTo>
                  <a:lnTo>
                    <a:pt x="1111" y="9002"/>
                  </a:lnTo>
                  <a:lnTo>
                    <a:pt x="1286" y="9216"/>
                  </a:lnTo>
                  <a:lnTo>
                    <a:pt x="1462" y="9431"/>
                  </a:lnTo>
                  <a:lnTo>
                    <a:pt x="1657" y="9626"/>
                  </a:lnTo>
                  <a:lnTo>
                    <a:pt x="1851" y="9820"/>
                  </a:lnTo>
                  <a:lnTo>
                    <a:pt x="2046" y="9996"/>
                  </a:lnTo>
                  <a:lnTo>
                    <a:pt x="2261" y="10152"/>
                  </a:lnTo>
                  <a:lnTo>
                    <a:pt x="2494" y="10307"/>
                  </a:lnTo>
                  <a:lnTo>
                    <a:pt x="2709" y="10463"/>
                  </a:lnTo>
                  <a:lnTo>
                    <a:pt x="2942" y="10600"/>
                  </a:lnTo>
                  <a:lnTo>
                    <a:pt x="3196" y="10717"/>
                  </a:lnTo>
                  <a:lnTo>
                    <a:pt x="3449" y="10834"/>
                  </a:lnTo>
                  <a:lnTo>
                    <a:pt x="3702" y="10931"/>
                  </a:lnTo>
                  <a:lnTo>
                    <a:pt x="3956" y="11028"/>
                  </a:lnTo>
                  <a:lnTo>
                    <a:pt x="4228" y="11106"/>
                  </a:lnTo>
                  <a:lnTo>
                    <a:pt x="4501" y="11165"/>
                  </a:lnTo>
                  <a:lnTo>
                    <a:pt x="4774" y="11204"/>
                  </a:lnTo>
                  <a:lnTo>
                    <a:pt x="5066" y="11243"/>
                  </a:lnTo>
                  <a:lnTo>
                    <a:pt x="5358" y="11262"/>
                  </a:lnTo>
                  <a:lnTo>
                    <a:pt x="5631" y="112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0"/>
            <p:cNvSpPr/>
            <p:nvPr/>
          </p:nvSpPr>
          <p:spPr>
            <a:xfrm>
              <a:off x="13004125" y="484000"/>
              <a:ext cx="283050" cy="247975"/>
            </a:xfrm>
            <a:custGeom>
              <a:avLst/>
              <a:gdLst/>
              <a:ahLst/>
              <a:cxnLst/>
              <a:rect l="l" t="t" r="r" b="b"/>
              <a:pathLst>
                <a:path w="11322" h="9919" extrusionOk="0">
                  <a:moveTo>
                    <a:pt x="9373" y="1"/>
                  </a:moveTo>
                  <a:lnTo>
                    <a:pt x="9568" y="215"/>
                  </a:lnTo>
                  <a:lnTo>
                    <a:pt x="9743" y="449"/>
                  </a:lnTo>
                  <a:lnTo>
                    <a:pt x="9918" y="722"/>
                  </a:lnTo>
                  <a:lnTo>
                    <a:pt x="10074" y="995"/>
                  </a:lnTo>
                  <a:lnTo>
                    <a:pt x="10230" y="1267"/>
                  </a:lnTo>
                  <a:lnTo>
                    <a:pt x="10347" y="1560"/>
                  </a:lnTo>
                  <a:lnTo>
                    <a:pt x="10464" y="1891"/>
                  </a:lnTo>
                  <a:lnTo>
                    <a:pt x="10561" y="2203"/>
                  </a:lnTo>
                  <a:lnTo>
                    <a:pt x="10639" y="2514"/>
                  </a:lnTo>
                  <a:lnTo>
                    <a:pt x="10698" y="2826"/>
                  </a:lnTo>
                  <a:lnTo>
                    <a:pt x="10737" y="3138"/>
                  </a:lnTo>
                  <a:lnTo>
                    <a:pt x="10737" y="3469"/>
                  </a:lnTo>
                  <a:lnTo>
                    <a:pt x="10737" y="3781"/>
                  </a:lnTo>
                  <a:lnTo>
                    <a:pt x="10717" y="4092"/>
                  </a:lnTo>
                  <a:lnTo>
                    <a:pt x="10678" y="4424"/>
                  </a:lnTo>
                  <a:lnTo>
                    <a:pt x="10620" y="4735"/>
                  </a:lnTo>
                  <a:lnTo>
                    <a:pt x="10542" y="5047"/>
                  </a:lnTo>
                  <a:lnTo>
                    <a:pt x="10444" y="5339"/>
                  </a:lnTo>
                  <a:lnTo>
                    <a:pt x="10308" y="5651"/>
                  </a:lnTo>
                  <a:lnTo>
                    <a:pt x="10172" y="5943"/>
                  </a:lnTo>
                  <a:lnTo>
                    <a:pt x="10016" y="6236"/>
                  </a:lnTo>
                  <a:lnTo>
                    <a:pt x="9860" y="6489"/>
                  </a:lnTo>
                  <a:lnTo>
                    <a:pt x="9665" y="6742"/>
                  </a:lnTo>
                  <a:lnTo>
                    <a:pt x="9470" y="6996"/>
                  </a:lnTo>
                  <a:lnTo>
                    <a:pt x="9275" y="7229"/>
                  </a:lnTo>
                  <a:lnTo>
                    <a:pt x="9061" y="7424"/>
                  </a:lnTo>
                  <a:lnTo>
                    <a:pt x="8827" y="7639"/>
                  </a:lnTo>
                  <a:lnTo>
                    <a:pt x="8574" y="7833"/>
                  </a:lnTo>
                  <a:lnTo>
                    <a:pt x="8340" y="8009"/>
                  </a:lnTo>
                  <a:lnTo>
                    <a:pt x="8087" y="8165"/>
                  </a:lnTo>
                  <a:lnTo>
                    <a:pt x="7795" y="8320"/>
                  </a:lnTo>
                  <a:lnTo>
                    <a:pt x="7502" y="8437"/>
                  </a:lnTo>
                  <a:lnTo>
                    <a:pt x="7210" y="8554"/>
                  </a:lnTo>
                  <a:lnTo>
                    <a:pt x="6937" y="8652"/>
                  </a:lnTo>
                  <a:lnTo>
                    <a:pt x="6606" y="8730"/>
                  </a:lnTo>
                  <a:lnTo>
                    <a:pt x="6294" y="8788"/>
                  </a:lnTo>
                  <a:lnTo>
                    <a:pt x="5982" y="8827"/>
                  </a:lnTo>
                  <a:lnTo>
                    <a:pt x="5671" y="8847"/>
                  </a:lnTo>
                  <a:lnTo>
                    <a:pt x="5456" y="8866"/>
                  </a:lnTo>
                  <a:lnTo>
                    <a:pt x="5184" y="8847"/>
                  </a:lnTo>
                  <a:lnTo>
                    <a:pt x="4911" y="8827"/>
                  </a:lnTo>
                  <a:lnTo>
                    <a:pt x="4638" y="8808"/>
                  </a:lnTo>
                  <a:lnTo>
                    <a:pt x="4385" y="8749"/>
                  </a:lnTo>
                  <a:lnTo>
                    <a:pt x="4054" y="8671"/>
                  </a:lnTo>
                  <a:lnTo>
                    <a:pt x="3742" y="8574"/>
                  </a:lnTo>
                  <a:lnTo>
                    <a:pt x="3450" y="8476"/>
                  </a:lnTo>
                  <a:lnTo>
                    <a:pt x="3157" y="8340"/>
                  </a:lnTo>
                  <a:lnTo>
                    <a:pt x="2885" y="8204"/>
                  </a:lnTo>
                  <a:lnTo>
                    <a:pt x="2612" y="8028"/>
                  </a:lnTo>
                  <a:lnTo>
                    <a:pt x="2339" y="7853"/>
                  </a:lnTo>
                  <a:lnTo>
                    <a:pt x="2086" y="7658"/>
                  </a:lnTo>
                  <a:lnTo>
                    <a:pt x="1852" y="7444"/>
                  </a:lnTo>
                  <a:lnTo>
                    <a:pt x="1618" y="7210"/>
                  </a:lnTo>
                  <a:lnTo>
                    <a:pt x="1404" y="6976"/>
                  </a:lnTo>
                  <a:lnTo>
                    <a:pt x="1209" y="6742"/>
                  </a:lnTo>
                  <a:lnTo>
                    <a:pt x="1014" y="6469"/>
                  </a:lnTo>
                  <a:lnTo>
                    <a:pt x="858" y="6197"/>
                  </a:lnTo>
                  <a:lnTo>
                    <a:pt x="702" y="5924"/>
                  </a:lnTo>
                  <a:lnTo>
                    <a:pt x="566" y="5632"/>
                  </a:lnTo>
                  <a:lnTo>
                    <a:pt x="449" y="5320"/>
                  </a:lnTo>
                  <a:lnTo>
                    <a:pt x="352" y="4989"/>
                  </a:lnTo>
                  <a:lnTo>
                    <a:pt x="274" y="4677"/>
                  </a:lnTo>
                  <a:lnTo>
                    <a:pt x="215" y="4385"/>
                  </a:lnTo>
                  <a:lnTo>
                    <a:pt x="176" y="4053"/>
                  </a:lnTo>
                  <a:lnTo>
                    <a:pt x="157" y="3722"/>
                  </a:lnTo>
                  <a:lnTo>
                    <a:pt x="157" y="3391"/>
                  </a:lnTo>
                  <a:lnTo>
                    <a:pt x="176" y="3099"/>
                  </a:lnTo>
                  <a:lnTo>
                    <a:pt x="196" y="2826"/>
                  </a:lnTo>
                  <a:lnTo>
                    <a:pt x="118" y="3157"/>
                  </a:lnTo>
                  <a:lnTo>
                    <a:pt x="59" y="3527"/>
                  </a:lnTo>
                  <a:lnTo>
                    <a:pt x="20" y="3878"/>
                  </a:lnTo>
                  <a:lnTo>
                    <a:pt x="1" y="4248"/>
                  </a:lnTo>
                  <a:lnTo>
                    <a:pt x="20" y="4541"/>
                  </a:lnTo>
                  <a:lnTo>
                    <a:pt x="40" y="4833"/>
                  </a:lnTo>
                  <a:lnTo>
                    <a:pt x="79" y="5106"/>
                  </a:lnTo>
                  <a:lnTo>
                    <a:pt x="118" y="5398"/>
                  </a:lnTo>
                  <a:lnTo>
                    <a:pt x="176" y="5671"/>
                  </a:lnTo>
                  <a:lnTo>
                    <a:pt x="254" y="5924"/>
                  </a:lnTo>
                  <a:lnTo>
                    <a:pt x="352" y="6197"/>
                  </a:lnTo>
                  <a:lnTo>
                    <a:pt x="449" y="6450"/>
                  </a:lnTo>
                  <a:lnTo>
                    <a:pt x="566" y="6703"/>
                  </a:lnTo>
                  <a:lnTo>
                    <a:pt x="683" y="6937"/>
                  </a:lnTo>
                  <a:lnTo>
                    <a:pt x="819" y="7190"/>
                  </a:lnTo>
                  <a:lnTo>
                    <a:pt x="975" y="7405"/>
                  </a:lnTo>
                  <a:lnTo>
                    <a:pt x="1131" y="7639"/>
                  </a:lnTo>
                  <a:lnTo>
                    <a:pt x="1306" y="7853"/>
                  </a:lnTo>
                  <a:lnTo>
                    <a:pt x="1482" y="8048"/>
                  </a:lnTo>
                  <a:lnTo>
                    <a:pt x="1657" y="8243"/>
                  </a:lnTo>
                  <a:lnTo>
                    <a:pt x="1852" y="8437"/>
                  </a:lnTo>
                  <a:lnTo>
                    <a:pt x="2066" y="8613"/>
                  </a:lnTo>
                  <a:lnTo>
                    <a:pt x="2281" y="8788"/>
                  </a:lnTo>
                  <a:lnTo>
                    <a:pt x="2495" y="8944"/>
                  </a:lnTo>
                  <a:lnTo>
                    <a:pt x="2729" y="9080"/>
                  </a:lnTo>
                  <a:lnTo>
                    <a:pt x="2962" y="9217"/>
                  </a:lnTo>
                  <a:lnTo>
                    <a:pt x="3216" y="9353"/>
                  </a:lnTo>
                  <a:lnTo>
                    <a:pt x="3469" y="9470"/>
                  </a:lnTo>
                  <a:lnTo>
                    <a:pt x="3722" y="9567"/>
                  </a:lnTo>
                  <a:lnTo>
                    <a:pt x="3976" y="9645"/>
                  </a:lnTo>
                  <a:lnTo>
                    <a:pt x="4248" y="9723"/>
                  </a:lnTo>
                  <a:lnTo>
                    <a:pt x="4521" y="9801"/>
                  </a:lnTo>
                  <a:lnTo>
                    <a:pt x="4794" y="9840"/>
                  </a:lnTo>
                  <a:lnTo>
                    <a:pt x="5086" y="9879"/>
                  </a:lnTo>
                  <a:lnTo>
                    <a:pt x="5359" y="9899"/>
                  </a:lnTo>
                  <a:lnTo>
                    <a:pt x="5651" y="9918"/>
                  </a:lnTo>
                  <a:lnTo>
                    <a:pt x="5944" y="9899"/>
                  </a:lnTo>
                  <a:lnTo>
                    <a:pt x="6236" y="9879"/>
                  </a:lnTo>
                  <a:lnTo>
                    <a:pt x="6528" y="9840"/>
                  </a:lnTo>
                  <a:lnTo>
                    <a:pt x="6801" y="9801"/>
                  </a:lnTo>
                  <a:lnTo>
                    <a:pt x="7074" y="9723"/>
                  </a:lnTo>
                  <a:lnTo>
                    <a:pt x="7346" y="9645"/>
                  </a:lnTo>
                  <a:lnTo>
                    <a:pt x="7600" y="9567"/>
                  </a:lnTo>
                  <a:lnTo>
                    <a:pt x="7853" y="9470"/>
                  </a:lnTo>
                  <a:lnTo>
                    <a:pt x="8106" y="9353"/>
                  </a:lnTo>
                  <a:lnTo>
                    <a:pt x="8360" y="9217"/>
                  </a:lnTo>
                  <a:lnTo>
                    <a:pt x="8593" y="9080"/>
                  </a:lnTo>
                  <a:lnTo>
                    <a:pt x="8827" y="8944"/>
                  </a:lnTo>
                  <a:lnTo>
                    <a:pt x="9041" y="8788"/>
                  </a:lnTo>
                  <a:lnTo>
                    <a:pt x="9256" y="8613"/>
                  </a:lnTo>
                  <a:lnTo>
                    <a:pt x="9451" y="8437"/>
                  </a:lnTo>
                  <a:lnTo>
                    <a:pt x="9665" y="8243"/>
                  </a:lnTo>
                  <a:lnTo>
                    <a:pt x="9840" y="8048"/>
                  </a:lnTo>
                  <a:lnTo>
                    <a:pt x="10016" y="7853"/>
                  </a:lnTo>
                  <a:lnTo>
                    <a:pt x="10191" y="7639"/>
                  </a:lnTo>
                  <a:lnTo>
                    <a:pt x="10347" y="7405"/>
                  </a:lnTo>
                  <a:lnTo>
                    <a:pt x="10503" y="7190"/>
                  </a:lnTo>
                  <a:lnTo>
                    <a:pt x="10639" y="6937"/>
                  </a:lnTo>
                  <a:lnTo>
                    <a:pt x="10756" y="6703"/>
                  </a:lnTo>
                  <a:lnTo>
                    <a:pt x="10873" y="6450"/>
                  </a:lnTo>
                  <a:lnTo>
                    <a:pt x="10970" y="6197"/>
                  </a:lnTo>
                  <a:lnTo>
                    <a:pt x="11068" y="5924"/>
                  </a:lnTo>
                  <a:lnTo>
                    <a:pt x="11126" y="5671"/>
                  </a:lnTo>
                  <a:lnTo>
                    <a:pt x="11204" y="5398"/>
                  </a:lnTo>
                  <a:lnTo>
                    <a:pt x="11243" y="5106"/>
                  </a:lnTo>
                  <a:lnTo>
                    <a:pt x="11282" y="4833"/>
                  </a:lnTo>
                  <a:lnTo>
                    <a:pt x="11302" y="4541"/>
                  </a:lnTo>
                  <a:lnTo>
                    <a:pt x="11321" y="4248"/>
                  </a:lnTo>
                  <a:lnTo>
                    <a:pt x="11302" y="3956"/>
                  </a:lnTo>
                  <a:lnTo>
                    <a:pt x="11282" y="3644"/>
                  </a:lnTo>
                  <a:lnTo>
                    <a:pt x="11243" y="3352"/>
                  </a:lnTo>
                  <a:lnTo>
                    <a:pt x="11185" y="3060"/>
                  </a:lnTo>
                  <a:lnTo>
                    <a:pt x="11107" y="2768"/>
                  </a:lnTo>
                  <a:lnTo>
                    <a:pt x="11029" y="2475"/>
                  </a:lnTo>
                  <a:lnTo>
                    <a:pt x="10931" y="2203"/>
                  </a:lnTo>
                  <a:lnTo>
                    <a:pt x="10815" y="1930"/>
                  </a:lnTo>
                  <a:lnTo>
                    <a:pt x="10678" y="1657"/>
                  </a:lnTo>
                  <a:lnTo>
                    <a:pt x="10542" y="1384"/>
                  </a:lnTo>
                  <a:lnTo>
                    <a:pt x="10366" y="1131"/>
                  </a:lnTo>
                  <a:lnTo>
                    <a:pt x="10211" y="897"/>
                  </a:lnTo>
                  <a:lnTo>
                    <a:pt x="10016" y="663"/>
                  </a:lnTo>
                  <a:lnTo>
                    <a:pt x="9821" y="429"/>
                  </a:lnTo>
                  <a:lnTo>
                    <a:pt x="9607" y="215"/>
                  </a:lnTo>
                  <a:lnTo>
                    <a:pt x="939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0"/>
            <p:cNvSpPr/>
            <p:nvPr/>
          </p:nvSpPr>
          <p:spPr>
            <a:xfrm>
              <a:off x="13031900" y="597025"/>
              <a:ext cx="21950" cy="26800"/>
            </a:xfrm>
            <a:custGeom>
              <a:avLst/>
              <a:gdLst/>
              <a:ahLst/>
              <a:cxnLst/>
              <a:rect l="l" t="t" r="r" b="b"/>
              <a:pathLst>
                <a:path w="878" h="1072" extrusionOk="0">
                  <a:moveTo>
                    <a:pt x="429" y="0"/>
                  </a:moveTo>
                  <a:lnTo>
                    <a:pt x="351" y="20"/>
                  </a:lnTo>
                  <a:lnTo>
                    <a:pt x="273" y="39"/>
                  </a:lnTo>
                  <a:lnTo>
                    <a:pt x="195" y="78"/>
                  </a:lnTo>
                  <a:lnTo>
                    <a:pt x="137" y="136"/>
                  </a:lnTo>
                  <a:lnTo>
                    <a:pt x="59" y="234"/>
                  </a:lnTo>
                  <a:lnTo>
                    <a:pt x="20" y="351"/>
                  </a:lnTo>
                  <a:lnTo>
                    <a:pt x="1" y="487"/>
                  </a:lnTo>
                  <a:lnTo>
                    <a:pt x="1" y="604"/>
                  </a:lnTo>
                  <a:lnTo>
                    <a:pt x="20" y="702"/>
                  </a:lnTo>
                  <a:lnTo>
                    <a:pt x="59" y="799"/>
                  </a:lnTo>
                  <a:lnTo>
                    <a:pt x="117" y="877"/>
                  </a:lnTo>
                  <a:lnTo>
                    <a:pt x="176" y="935"/>
                  </a:lnTo>
                  <a:lnTo>
                    <a:pt x="234" y="994"/>
                  </a:lnTo>
                  <a:lnTo>
                    <a:pt x="312" y="1033"/>
                  </a:lnTo>
                  <a:lnTo>
                    <a:pt x="390" y="1052"/>
                  </a:lnTo>
                  <a:lnTo>
                    <a:pt x="449" y="1072"/>
                  </a:lnTo>
                  <a:lnTo>
                    <a:pt x="507" y="1052"/>
                  </a:lnTo>
                  <a:lnTo>
                    <a:pt x="546" y="1033"/>
                  </a:lnTo>
                  <a:lnTo>
                    <a:pt x="663" y="994"/>
                  </a:lnTo>
                  <a:lnTo>
                    <a:pt x="760" y="916"/>
                  </a:lnTo>
                  <a:lnTo>
                    <a:pt x="819" y="838"/>
                  </a:lnTo>
                  <a:lnTo>
                    <a:pt x="877" y="740"/>
                  </a:lnTo>
                  <a:lnTo>
                    <a:pt x="877" y="663"/>
                  </a:lnTo>
                  <a:lnTo>
                    <a:pt x="877" y="604"/>
                  </a:lnTo>
                  <a:lnTo>
                    <a:pt x="877" y="468"/>
                  </a:lnTo>
                  <a:lnTo>
                    <a:pt x="838" y="351"/>
                  </a:lnTo>
                  <a:lnTo>
                    <a:pt x="760" y="214"/>
                  </a:lnTo>
                  <a:lnTo>
                    <a:pt x="682" y="117"/>
                  </a:lnTo>
                  <a:lnTo>
                    <a:pt x="585" y="39"/>
                  </a:lnTo>
                  <a:lnTo>
                    <a:pt x="507" y="20"/>
                  </a:lnTo>
                  <a:lnTo>
                    <a:pt x="429"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0"/>
            <p:cNvSpPr/>
            <p:nvPr/>
          </p:nvSpPr>
          <p:spPr>
            <a:xfrm>
              <a:off x="13031900" y="597025"/>
              <a:ext cx="21950" cy="26800"/>
            </a:xfrm>
            <a:custGeom>
              <a:avLst/>
              <a:gdLst/>
              <a:ahLst/>
              <a:cxnLst/>
              <a:rect l="l" t="t" r="r" b="b"/>
              <a:pathLst>
                <a:path w="878" h="1072" fill="none" extrusionOk="0">
                  <a:moveTo>
                    <a:pt x="429" y="0"/>
                  </a:moveTo>
                  <a:lnTo>
                    <a:pt x="429" y="0"/>
                  </a:lnTo>
                  <a:lnTo>
                    <a:pt x="351" y="20"/>
                  </a:lnTo>
                  <a:lnTo>
                    <a:pt x="273" y="39"/>
                  </a:lnTo>
                  <a:lnTo>
                    <a:pt x="195" y="78"/>
                  </a:lnTo>
                  <a:lnTo>
                    <a:pt x="137" y="136"/>
                  </a:lnTo>
                  <a:lnTo>
                    <a:pt x="137" y="136"/>
                  </a:lnTo>
                  <a:lnTo>
                    <a:pt x="59" y="234"/>
                  </a:lnTo>
                  <a:lnTo>
                    <a:pt x="20" y="351"/>
                  </a:lnTo>
                  <a:lnTo>
                    <a:pt x="1" y="487"/>
                  </a:lnTo>
                  <a:lnTo>
                    <a:pt x="1" y="604"/>
                  </a:lnTo>
                  <a:lnTo>
                    <a:pt x="1" y="604"/>
                  </a:lnTo>
                  <a:lnTo>
                    <a:pt x="20" y="702"/>
                  </a:lnTo>
                  <a:lnTo>
                    <a:pt x="59" y="799"/>
                  </a:lnTo>
                  <a:lnTo>
                    <a:pt x="59" y="799"/>
                  </a:lnTo>
                  <a:lnTo>
                    <a:pt x="117" y="877"/>
                  </a:lnTo>
                  <a:lnTo>
                    <a:pt x="176" y="935"/>
                  </a:lnTo>
                  <a:lnTo>
                    <a:pt x="234" y="994"/>
                  </a:lnTo>
                  <a:lnTo>
                    <a:pt x="312" y="1033"/>
                  </a:lnTo>
                  <a:lnTo>
                    <a:pt x="312" y="1033"/>
                  </a:lnTo>
                  <a:lnTo>
                    <a:pt x="390" y="1052"/>
                  </a:lnTo>
                  <a:lnTo>
                    <a:pt x="449" y="1072"/>
                  </a:lnTo>
                  <a:lnTo>
                    <a:pt x="449" y="1072"/>
                  </a:lnTo>
                  <a:lnTo>
                    <a:pt x="507" y="1052"/>
                  </a:lnTo>
                  <a:lnTo>
                    <a:pt x="546" y="1033"/>
                  </a:lnTo>
                  <a:lnTo>
                    <a:pt x="546" y="1033"/>
                  </a:lnTo>
                  <a:lnTo>
                    <a:pt x="663" y="994"/>
                  </a:lnTo>
                  <a:lnTo>
                    <a:pt x="760" y="916"/>
                  </a:lnTo>
                  <a:lnTo>
                    <a:pt x="760" y="916"/>
                  </a:lnTo>
                  <a:lnTo>
                    <a:pt x="819" y="838"/>
                  </a:lnTo>
                  <a:lnTo>
                    <a:pt x="877" y="740"/>
                  </a:lnTo>
                  <a:lnTo>
                    <a:pt x="877" y="740"/>
                  </a:lnTo>
                  <a:lnTo>
                    <a:pt x="877" y="663"/>
                  </a:lnTo>
                  <a:lnTo>
                    <a:pt x="877" y="604"/>
                  </a:lnTo>
                  <a:lnTo>
                    <a:pt x="877" y="468"/>
                  </a:lnTo>
                  <a:lnTo>
                    <a:pt x="877" y="468"/>
                  </a:lnTo>
                  <a:lnTo>
                    <a:pt x="838" y="351"/>
                  </a:lnTo>
                  <a:lnTo>
                    <a:pt x="760" y="214"/>
                  </a:lnTo>
                  <a:lnTo>
                    <a:pt x="760" y="214"/>
                  </a:lnTo>
                  <a:lnTo>
                    <a:pt x="682" y="117"/>
                  </a:lnTo>
                  <a:lnTo>
                    <a:pt x="585" y="39"/>
                  </a:lnTo>
                  <a:lnTo>
                    <a:pt x="585" y="39"/>
                  </a:lnTo>
                  <a:lnTo>
                    <a:pt x="507" y="20"/>
                  </a:lnTo>
                  <a:lnTo>
                    <a:pt x="4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0"/>
            <p:cNvSpPr/>
            <p:nvPr/>
          </p:nvSpPr>
          <p:spPr>
            <a:xfrm>
              <a:off x="13032375" y="476700"/>
              <a:ext cx="120850" cy="109125"/>
            </a:xfrm>
            <a:custGeom>
              <a:avLst/>
              <a:gdLst/>
              <a:ahLst/>
              <a:cxnLst/>
              <a:rect l="l" t="t" r="r" b="b"/>
              <a:pathLst>
                <a:path w="4834" h="4365" extrusionOk="0">
                  <a:moveTo>
                    <a:pt x="3255" y="1"/>
                  </a:moveTo>
                  <a:lnTo>
                    <a:pt x="3079" y="20"/>
                  </a:lnTo>
                  <a:lnTo>
                    <a:pt x="2904" y="59"/>
                  </a:lnTo>
                  <a:lnTo>
                    <a:pt x="2748" y="98"/>
                  </a:lnTo>
                  <a:lnTo>
                    <a:pt x="2514" y="176"/>
                  </a:lnTo>
                  <a:lnTo>
                    <a:pt x="2281" y="293"/>
                  </a:lnTo>
                  <a:lnTo>
                    <a:pt x="2047" y="410"/>
                  </a:lnTo>
                  <a:lnTo>
                    <a:pt x="1794" y="566"/>
                  </a:lnTo>
                  <a:lnTo>
                    <a:pt x="1579" y="721"/>
                  </a:lnTo>
                  <a:lnTo>
                    <a:pt x="1365" y="897"/>
                  </a:lnTo>
                  <a:lnTo>
                    <a:pt x="1151" y="1072"/>
                  </a:lnTo>
                  <a:lnTo>
                    <a:pt x="936" y="1287"/>
                  </a:lnTo>
                  <a:lnTo>
                    <a:pt x="761" y="1501"/>
                  </a:lnTo>
                  <a:lnTo>
                    <a:pt x="605" y="1715"/>
                  </a:lnTo>
                  <a:lnTo>
                    <a:pt x="449" y="1949"/>
                  </a:lnTo>
                  <a:lnTo>
                    <a:pt x="313" y="2202"/>
                  </a:lnTo>
                  <a:lnTo>
                    <a:pt x="196" y="2436"/>
                  </a:lnTo>
                  <a:lnTo>
                    <a:pt x="118" y="2689"/>
                  </a:lnTo>
                  <a:lnTo>
                    <a:pt x="59" y="2943"/>
                  </a:lnTo>
                  <a:lnTo>
                    <a:pt x="1" y="3215"/>
                  </a:lnTo>
                  <a:lnTo>
                    <a:pt x="1" y="3449"/>
                  </a:lnTo>
                  <a:lnTo>
                    <a:pt x="1" y="3683"/>
                  </a:lnTo>
                  <a:lnTo>
                    <a:pt x="40" y="3897"/>
                  </a:lnTo>
                  <a:lnTo>
                    <a:pt x="79" y="3975"/>
                  </a:lnTo>
                  <a:lnTo>
                    <a:pt x="118" y="4053"/>
                  </a:lnTo>
                  <a:lnTo>
                    <a:pt x="157" y="4131"/>
                  </a:lnTo>
                  <a:lnTo>
                    <a:pt x="215" y="4190"/>
                  </a:lnTo>
                  <a:lnTo>
                    <a:pt x="293" y="4248"/>
                  </a:lnTo>
                  <a:lnTo>
                    <a:pt x="352" y="4307"/>
                  </a:lnTo>
                  <a:lnTo>
                    <a:pt x="508" y="4345"/>
                  </a:lnTo>
                  <a:lnTo>
                    <a:pt x="663" y="4365"/>
                  </a:lnTo>
                  <a:lnTo>
                    <a:pt x="800" y="4345"/>
                  </a:lnTo>
                  <a:lnTo>
                    <a:pt x="956" y="4287"/>
                  </a:lnTo>
                  <a:lnTo>
                    <a:pt x="1112" y="4209"/>
                  </a:lnTo>
                  <a:lnTo>
                    <a:pt x="1287" y="4112"/>
                  </a:lnTo>
                  <a:lnTo>
                    <a:pt x="1501" y="3917"/>
                  </a:lnTo>
                  <a:lnTo>
                    <a:pt x="1540" y="3878"/>
                  </a:lnTo>
                  <a:lnTo>
                    <a:pt x="1579" y="3839"/>
                  </a:lnTo>
                  <a:lnTo>
                    <a:pt x="1774" y="3625"/>
                  </a:lnTo>
                  <a:lnTo>
                    <a:pt x="1969" y="3410"/>
                  </a:lnTo>
                  <a:lnTo>
                    <a:pt x="1988" y="3371"/>
                  </a:lnTo>
                  <a:lnTo>
                    <a:pt x="2242" y="3157"/>
                  </a:lnTo>
                  <a:lnTo>
                    <a:pt x="2495" y="2962"/>
                  </a:lnTo>
                  <a:lnTo>
                    <a:pt x="2690" y="2806"/>
                  </a:lnTo>
                  <a:lnTo>
                    <a:pt x="3021" y="2611"/>
                  </a:lnTo>
                  <a:lnTo>
                    <a:pt x="3352" y="2436"/>
                  </a:lnTo>
                  <a:lnTo>
                    <a:pt x="3644" y="2280"/>
                  </a:lnTo>
                  <a:lnTo>
                    <a:pt x="3722" y="2241"/>
                  </a:lnTo>
                  <a:lnTo>
                    <a:pt x="4054" y="2066"/>
                  </a:lnTo>
                  <a:lnTo>
                    <a:pt x="4210" y="1988"/>
                  </a:lnTo>
                  <a:lnTo>
                    <a:pt x="4346" y="1891"/>
                  </a:lnTo>
                  <a:lnTo>
                    <a:pt x="4463" y="1793"/>
                  </a:lnTo>
                  <a:lnTo>
                    <a:pt x="4580" y="1657"/>
                  </a:lnTo>
                  <a:lnTo>
                    <a:pt x="4697" y="1501"/>
                  </a:lnTo>
                  <a:lnTo>
                    <a:pt x="4736" y="1403"/>
                  </a:lnTo>
                  <a:lnTo>
                    <a:pt x="4775" y="1306"/>
                  </a:lnTo>
                  <a:lnTo>
                    <a:pt x="4833" y="1092"/>
                  </a:lnTo>
                  <a:lnTo>
                    <a:pt x="4833" y="897"/>
                  </a:lnTo>
                  <a:lnTo>
                    <a:pt x="4814" y="799"/>
                  </a:lnTo>
                  <a:lnTo>
                    <a:pt x="4794" y="721"/>
                  </a:lnTo>
                  <a:lnTo>
                    <a:pt x="4716" y="527"/>
                  </a:lnTo>
                  <a:lnTo>
                    <a:pt x="4619" y="390"/>
                  </a:lnTo>
                  <a:lnTo>
                    <a:pt x="4502" y="273"/>
                  </a:lnTo>
                  <a:lnTo>
                    <a:pt x="4346" y="176"/>
                  </a:lnTo>
                  <a:lnTo>
                    <a:pt x="4171" y="98"/>
                  </a:lnTo>
                  <a:lnTo>
                    <a:pt x="4015" y="59"/>
                  </a:lnTo>
                  <a:lnTo>
                    <a:pt x="3839" y="20"/>
                  </a:lnTo>
                  <a:lnTo>
                    <a:pt x="3644"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0"/>
            <p:cNvSpPr/>
            <p:nvPr/>
          </p:nvSpPr>
          <p:spPr>
            <a:xfrm>
              <a:off x="13032375" y="476700"/>
              <a:ext cx="120850" cy="109125"/>
            </a:xfrm>
            <a:custGeom>
              <a:avLst/>
              <a:gdLst/>
              <a:ahLst/>
              <a:cxnLst/>
              <a:rect l="l" t="t" r="r" b="b"/>
              <a:pathLst>
                <a:path w="4834" h="4365" fill="none" extrusionOk="0">
                  <a:moveTo>
                    <a:pt x="3450" y="1"/>
                  </a:moveTo>
                  <a:lnTo>
                    <a:pt x="3411" y="1"/>
                  </a:lnTo>
                  <a:lnTo>
                    <a:pt x="3411" y="1"/>
                  </a:lnTo>
                  <a:lnTo>
                    <a:pt x="3255" y="1"/>
                  </a:lnTo>
                  <a:lnTo>
                    <a:pt x="3079" y="20"/>
                  </a:lnTo>
                  <a:lnTo>
                    <a:pt x="2904" y="59"/>
                  </a:lnTo>
                  <a:lnTo>
                    <a:pt x="2748" y="98"/>
                  </a:lnTo>
                  <a:lnTo>
                    <a:pt x="2748" y="98"/>
                  </a:lnTo>
                  <a:lnTo>
                    <a:pt x="2514" y="176"/>
                  </a:lnTo>
                  <a:lnTo>
                    <a:pt x="2281" y="293"/>
                  </a:lnTo>
                  <a:lnTo>
                    <a:pt x="2047" y="410"/>
                  </a:lnTo>
                  <a:lnTo>
                    <a:pt x="1794" y="566"/>
                  </a:lnTo>
                  <a:lnTo>
                    <a:pt x="1794" y="566"/>
                  </a:lnTo>
                  <a:lnTo>
                    <a:pt x="1579" y="721"/>
                  </a:lnTo>
                  <a:lnTo>
                    <a:pt x="1365" y="897"/>
                  </a:lnTo>
                  <a:lnTo>
                    <a:pt x="1151" y="1072"/>
                  </a:lnTo>
                  <a:lnTo>
                    <a:pt x="936" y="1287"/>
                  </a:lnTo>
                  <a:lnTo>
                    <a:pt x="936" y="1287"/>
                  </a:lnTo>
                  <a:lnTo>
                    <a:pt x="761" y="1501"/>
                  </a:lnTo>
                  <a:lnTo>
                    <a:pt x="605" y="1715"/>
                  </a:lnTo>
                  <a:lnTo>
                    <a:pt x="449" y="1949"/>
                  </a:lnTo>
                  <a:lnTo>
                    <a:pt x="313" y="2202"/>
                  </a:lnTo>
                  <a:lnTo>
                    <a:pt x="313" y="2202"/>
                  </a:lnTo>
                  <a:lnTo>
                    <a:pt x="196" y="2436"/>
                  </a:lnTo>
                  <a:lnTo>
                    <a:pt x="118" y="2689"/>
                  </a:lnTo>
                  <a:lnTo>
                    <a:pt x="59" y="2943"/>
                  </a:lnTo>
                  <a:lnTo>
                    <a:pt x="1" y="3215"/>
                  </a:lnTo>
                  <a:lnTo>
                    <a:pt x="1" y="3215"/>
                  </a:lnTo>
                  <a:lnTo>
                    <a:pt x="1" y="3449"/>
                  </a:lnTo>
                  <a:lnTo>
                    <a:pt x="1" y="3683"/>
                  </a:lnTo>
                  <a:lnTo>
                    <a:pt x="1" y="3683"/>
                  </a:lnTo>
                  <a:lnTo>
                    <a:pt x="40" y="3897"/>
                  </a:lnTo>
                  <a:lnTo>
                    <a:pt x="40" y="3897"/>
                  </a:lnTo>
                  <a:lnTo>
                    <a:pt x="79" y="3975"/>
                  </a:lnTo>
                  <a:lnTo>
                    <a:pt x="118" y="4053"/>
                  </a:lnTo>
                  <a:lnTo>
                    <a:pt x="118" y="4053"/>
                  </a:lnTo>
                  <a:lnTo>
                    <a:pt x="157" y="4131"/>
                  </a:lnTo>
                  <a:lnTo>
                    <a:pt x="215" y="4190"/>
                  </a:lnTo>
                  <a:lnTo>
                    <a:pt x="293" y="4248"/>
                  </a:lnTo>
                  <a:lnTo>
                    <a:pt x="352" y="4307"/>
                  </a:lnTo>
                  <a:lnTo>
                    <a:pt x="352" y="4307"/>
                  </a:lnTo>
                  <a:lnTo>
                    <a:pt x="508" y="4345"/>
                  </a:lnTo>
                  <a:lnTo>
                    <a:pt x="663" y="4365"/>
                  </a:lnTo>
                  <a:lnTo>
                    <a:pt x="663" y="4365"/>
                  </a:lnTo>
                  <a:lnTo>
                    <a:pt x="800" y="4345"/>
                  </a:lnTo>
                  <a:lnTo>
                    <a:pt x="956" y="4287"/>
                  </a:lnTo>
                  <a:lnTo>
                    <a:pt x="956" y="4287"/>
                  </a:lnTo>
                  <a:lnTo>
                    <a:pt x="1112" y="4209"/>
                  </a:lnTo>
                  <a:lnTo>
                    <a:pt x="1287" y="4112"/>
                  </a:lnTo>
                  <a:lnTo>
                    <a:pt x="1287" y="4112"/>
                  </a:lnTo>
                  <a:lnTo>
                    <a:pt x="1501" y="3917"/>
                  </a:lnTo>
                  <a:lnTo>
                    <a:pt x="1501" y="3917"/>
                  </a:lnTo>
                  <a:lnTo>
                    <a:pt x="1540" y="3878"/>
                  </a:lnTo>
                  <a:lnTo>
                    <a:pt x="1579" y="3839"/>
                  </a:lnTo>
                  <a:lnTo>
                    <a:pt x="1579" y="3839"/>
                  </a:lnTo>
                  <a:lnTo>
                    <a:pt x="1774" y="3625"/>
                  </a:lnTo>
                  <a:lnTo>
                    <a:pt x="1969" y="3410"/>
                  </a:lnTo>
                  <a:lnTo>
                    <a:pt x="1988" y="3371"/>
                  </a:lnTo>
                  <a:lnTo>
                    <a:pt x="1988" y="3371"/>
                  </a:lnTo>
                  <a:lnTo>
                    <a:pt x="2242" y="3157"/>
                  </a:lnTo>
                  <a:lnTo>
                    <a:pt x="2495" y="2962"/>
                  </a:lnTo>
                  <a:lnTo>
                    <a:pt x="2495" y="2962"/>
                  </a:lnTo>
                  <a:lnTo>
                    <a:pt x="2690" y="2806"/>
                  </a:lnTo>
                  <a:lnTo>
                    <a:pt x="2690" y="2806"/>
                  </a:lnTo>
                  <a:lnTo>
                    <a:pt x="3021" y="2611"/>
                  </a:lnTo>
                  <a:lnTo>
                    <a:pt x="3352" y="2436"/>
                  </a:lnTo>
                  <a:lnTo>
                    <a:pt x="3644" y="2280"/>
                  </a:lnTo>
                  <a:lnTo>
                    <a:pt x="3722" y="2241"/>
                  </a:lnTo>
                  <a:lnTo>
                    <a:pt x="3722" y="2241"/>
                  </a:lnTo>
                  <a:lnTo>
                    <a:pt x="4054" y="2066"/>
                  </a:lnTo>
                  <a:lnTo>
                    <a:pt x="4210" y="1988"/>
                  </a:lnTo>
                  <a:lnTo>
                    <a:pt x="4346" y="1891"/>
                  </a:lnTo>
                  <a:lnTo>
                    <a:pt x="4346" y="1891"/>
                  </a:lnTo>
                  <a:lnTo>
                    <a:pt x="4463" y="1793"/>
                  </a:lnTo>
                  <a:lnTo>
                    <a:pt x="4580" y="1657"/>
                  </a:lnTo>
                  <a:lnTo>
                    <a:pt x="4697" y="1501"/>
                  </a:lnTo>
                  <a:lnTo>
                    <a:pt x="4736" y="1403"/>
                  </a:lnTo>
                  <a:lnTo>
                    <a:pt x="4775" y="1306"/>
                  </a:lnTo>
                  <a:lnTo>
                    <a:pt x="4775" y="1306"/>
                  </a:lnTo>
                  <a:lnTo>
                    <a:pt x="4833" y="1092"/>
                  </a:lnTo>
                  <a:lnTo>
                    <a:pt x="4833" y="897"/>
                  </a:lnTo>
                  <a:lnTo>
                    <a:pt x="4833" y="897"/>
                  </a:lnTo>
                  <a:lnTo>
                    <a:pt x="4814" y="799"/>
                  </a:lnTo>
                  <a:lnTo>
                    <a:pt x="4794" y="721"/>
                  </a:lnTo>
                  <a:lnTo>
                    <a:pt x="4716" y="527"/>
                  </a:lnTo>
                  <a:lnTo>
                    <a:pt x="4716" y="527"/>
                  </a:lnTo>
                  <a:lnTo>
                    <a:pt x="4619" y="390"/>
                  </a:lnTo>
                  <a:lnTo>
                    <a:pt x="4502" y="273"/>
                  </a:lnTo>
                  <a:lnTo>
                    <a:pt x="4502" y="273"/>
                  </a:lnTo>
                  <a:lnTo>
                    <a:pt x="4346" y="176"/>
                  </a:lnTo>
                  <a:lnTo>
                    <a:pt x="4171" y="98"/>
                  </a:lnTo>
                  <a:lnTo>
                    <a:pt x="4171" y="98"/>
                  </a:lnTo>
                  <a:lnTo>
                    <a:pt x="4015" y="59"/>
                  </a:lnTo>
                  <a:lnTo>
                    <a:pt x="3839" y="20"/>
                  </a:lnTo>
                  <a:lnTo>
                    <a:pt x="3644" y="1"/>
                  </a:lnTo>
                  <a:lnTo>
                    <a:pt x="345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0"/>
            <p:cNvSpPr/>
            <p:nvPr/>
          </p:nvSpPr>
          <p:spPr>
            <a:xfrm>
              <a:off x="13041650" y="511275"/>
              <a:ext cx="60900" cy="81375"/>
            </a:xfrm>
            <a:custGeom>
              <a:avLst/>
              <a:gdLst/>
              <a:ahLst/>
              <a:cxnLst/>
              <a:rect l="l" t="t" r="r" b="b"/>
              <a:pathLst>
                <a:path w="2436" h="3255" extrusionOk="0">
                  <a:moveTo>
                    <a:pt x="1384" y="1"/>
                  </a:moveTo>
                  <a:lnTo>
                    <a:pt x="1228" y="20"/>
                  </a:lnTo>
                  <a:lnTo>
                    <a:pt x="1091" y="59"/>
                  </a:lnTo>
                  <a:lnTo>
                    <a:pt x="955" y="118"/>
                  </a:lnTo>
                  <a:lnTo>
                    <a:pt x="819" y="196"/>
                  </a:lnTo>
                  <a:lnTo>
                    <a:pt x="702" y="274"/>
                  </a:lnTo>
                  <a:lnTo>
                    <a:pt x="585" y="371"/>
                  </a:lnTo>
                  <a:lnTo>
                    <a:pt x="468" y="469"/>
                  </a:lnTo>
                  <a:lnTo>
                    <a:pt x="370" y="585"/>
                  </a:lnTo>
                  <a:lnTo>
                    <a:pt x="273" y="722"/>
                  </a:lnTo>
                  <a:lnTo>
                    <a:pt x="195" y="858"/>
                  </a:lnTo>
                  <a:lnTo>
                    <a:pt x="137" y="995"/>
                  </a:lnTo>
                  <a:lnTo>
                    <a:pt x="78" y="1150"/>
                  </a:lnTo>
                  <a:lnTo>
                    <a:pt x="39" y="1326"/>
                  </a:lnTo>
                  <a:lnTo>
                    <a:pt x="0" y="1482"/>
                  </a:lnTo>
                  <a:lnTo>
                    <a:pt x="0" y="1638"/>
                  </a:lnTo>
                  <a:lnTo>
                    <a:pt x="0" y="1813"/>
                  </a:lnTo>
                  <a:lnTo>
                    <a:pt x="20" y="1969"/>
                  </a:lnTo>
                  <a:lnTo>
                    <a:pt x="39" y="2125"/>
                  </a:lnTo>
                  <a:lnTo>
                    <a:pt x="98" y="2261"/>
                  </a:lnTo>
                  <a:lnTo>
                    <a:pt x="156" y="2397"/>
                  </a:lnTo>
                  <a:lnTo>
                    <a:pt x="215" y="2534"/>
                  </a:lnTo>
                  <a:lnTo>
                    <a:pt x="292" y="2670"/>
                  </a:lnTo>
                  <a:lnTo>
                    <a:pt x="390" y="2787"/>
                  </a:lnTo>
                  <a:lnTo>
                    <a:pt x="487" y="2885"/>
                  </a:lnTo>
                  <a:lnTo>
                    <a:pt x="604" y="2982"/>
                  </a:lnTo>
                  <a:lnTo>
                    <a:pt x="721" y="3060"/>
                  </a:lnTo>
                  <a:lnTo>
                    <a:pt x="857" y="3138"/>
                  </a:lnTo>
                  <a:lnTo>
                    <a:pt x="994" y="3196"/>
                  </a:lnTo>
                  <a:lnTo>
                    <a:pt x="1150" y="3235"/>
                  </a:lnTo>
                  <a:lnTo>
                    <a:pt x="1325" y="3255"/>
                  </a:lnTo>
                  <a:lnTo>
                    <a:pt x="1500" y="3255"/>
                  </a:lnTo>
                  <a:lnTo>
                    <a:pt x="1695" y="3235"/>
                  </a:lnTo>
                  <a:lnTo>
                    <a:pt x="1871" y="3177"/>
                  </a:lnTo>
                  <a:lnTo>
                    <a:pt x="1695" y="3118"/>
                  </a:lnTo>
                  <a:lnTo>
                    <a:pt x="1539" y="3021"/>
                  </a:lnTo>
                  <a:lnTo>
                    <a:pt x="1403" y="2885"/>
                  </a:lnTo>
                  <a:lnTo>
                    <a:pt x="1286" y="2748"/>
                  </a:lnTo>
                  <a:lnTo>
                    <a:pt x="1208" y="2592"/>
                  </a:lnTo>
                  <a:lnTo>
                    <a:pt x="1130" y="2417"/>
                  </a:lnTo>
                  <a:lnTo>
                    <a:pt x="1072" y="2222"/>
                  </a:lnTo>
                  <a:lnTo>
                    <a:pt x="1052" y="2047"/>
                  </a:lnTo>
                  <a:lnTo>
                    <a:pt x="1033" y="1852"/>
                  </a:lnTo>
                  <a:lnTo>
                    <a:pt x="1052" y="1657"/>
                  </a:lnTo>
                  <a:lnTo>
                    <a:pt x="1091" y="1462"/>
                  </a:lnTo>
                  <a:lnTo>
                    <a:pt x="1130" y="1267"/>
                  </a:lnTo>
                  <a:lnTo>
                    <a:pt x="1208" y="1092"/>
                  </a:lnTo>
                  <a:lnTo>
                    <a:pt x="1286" y="917"/>
                  </a:lnTo>
                  <a:lnTo>
                    <a:pt x="1403" y="761"/>
                  </a:lnTo>
                  <a:lnTo>
                    <a:pt x="1520" y="624"/>
                  </a:lnTo>
                  <a:lnTo>
                    <a:pt x="1656" y="527"/>
                  </a:lnTo>
                  <a:lnTo>
                    <a:pt x="1832" y="430"/>
                  </a:lnTo>
                  <a:lnTo>
                    <a:pt x="2007" y="371"/>
                  </a:lnTo>
                  <a:lnTo>
                    <a:pt x="2202" y="332"/>
                  </a:lnTo>
                  <a:lnTo>
                    <a:pt x="2436" y="332"/>
                  </a:lnTo>
                  <a:lnTo>
                    <a:pt x="2299" y="235"/>
                  </a:lnTo>
                  <a:lnTo>
                    <a:pt x="2163" y="137"/>
                  </a:lnTo>
                  <a:lnTo>
                    <a:pt x="1988" y="79"/>
                  </a:lnTo>
                  <a:lnTo>
                    <a:pt x="1832" y="20"/>
                  </a:lnTo>
                  <a:lnTo>
                    <a:pt x="1676"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0"/>
            <p:cNvSpPr/>
            <p:nvPr/>
          </p:nvSpPr>
          <p:spPr>
            <a:xfrm>
              <a:off x="13041650" y="511275"/>
              <a:ext cx="60900" cy="81375"/>
            </a:xfrm>
            <a:custGeom>
              <a:avLst/>
              <a:gdLst/>
              <a:ahLst/>
              <a:cxnLst/>
              <a:rect l="l" t="t" r="r" b="b"/>
              <a:pathLst>
                <a:path w="2436" h="3255" fill="none" extrusionOk="0">
                  <a:moveTo>
                    <a:pt x="39" y="1326"/>
                  </a:moveTo>
                  <a:lnTo>
                    <a:pt x="39" y="1326"/>
                  </a:lnTo>
                  <a:lnTo>
                    <a:pt x="0" y="1482"/>
                  </a:lnTo>
                  <a:lnTo>
                    <a:pt x="0" y="1638"/>
                  </a:lnTo>
                  <a:lnTo>
                    <a:pt x="0" y="1813"/>
                  </a:lnTo>
                  <a:lnTo>
                    <a:pt x="20" y="1969"/>
                  </a:lnTo>
                  <a:lnTo>
                    <a:pt x="39" y="2125"/>
                  </a:lnTo>
                  <a:lnTo>
                    <a:pt x="98" y="2261"/>
                  </a:lnTo>
                  <a:lnTo>
                    <a:pt x="156" y="2397"/>
                  </a:lnTo>
                  <a:lnTo>
                    <a:pt x="215" y="2534"/>
                  </a:lnTo>
                  <a:lnTo>
                    <a:pt x="292" y="2670"/>
                  </a:lnTo>
                  <a:lnTo>
                    <a:pt x="390" y="2787"/>
                  </a:lnTo>
                  <a:lnTo>
                    <a:pt x="487" y="2885"/>
                  </a:lnTo>
                  <a:lnTo>
                    <a:pt x="604" y="2982"/>
                  </a:lnTo>
                  <a:lnTo>
                    <a:pt x="721" y="3060"/>
                  </a:lnTo>
                  <a:lnTo>
                    <a:pt x="857" y="3138"/>
                  </a:lnTo>
                  <a:lnTo>
                    <a:pt x="994" y="3196"/>
                  </a:lnTo>
                  <a:lnTo>
                    <a:pt x="1150" y="3235"/>
                  </a:lnTo>
                  <a:lnTo>
                    <a:pt x="1150" y="3235"/>
                  </a:lnTo>
                  <a:lnTo>
                    <a:pt x="1325" y="3255"/>
                  </a:lnTo>
                  <a:lnTo>
                    <a:pt x="1500" y="3255"/>
                  </a:lnTo>
                  <a:lnTo>
                    <a:pt x="1695" y="3235"/>
                  </a:lnTo>
                  <a:lnTo>
                    <a:pt x="1871" y="3177"/>
                  </a:lnTo>
                  <a:lnTo>
                    <a:pt x="1871" y="3177"/>
                  </a:lnTo>
                  <a:lnTo>
                    <a:pt x="1695" y="3118"/>
                  </a:lnTo>
                  <a:lnTo>
                    <a:pt x="1695" y="3118"/>
                  </a:lnTo>
                  <a:lnTo>
                    <a:pt x="1539" y="3021"/>
                  </a:lnTo>
                  <a:lnTo>
                    <a:pt x="1539" y="3021"/>
                  </a:lnTo>
                  <a:lnTo>
                    <a:pt x="1403" y="2885"/>
                  </a:lnTo>
                  <a:lnTo>
                    <a:pt x="1286" y="2748"/>
                  </a:lnTo>
                  <a:lnTo>
                    <a:pt x="1286" y="2748"/>
                  </a:lnTo>
                  <a:lnTo>
                    <a:pt x="1208" y="2592"/>
                  </a:lnTo>
                  <a:lnTo>
                    <a:pt x="1130" y="2417"/>
                  </a:lnTo>
                  <a:lnTo>
                    <a:pt x="1130" y="2417"/>
                  </a:lnTo>
                  <a:lnTo>
                    <a:pt x="1072" y="2222"/>
                  </a:lnTo>
                  <a:lnTo>
                    <a:pt x="1052" y="2047"/>
                  </a:lnTo>
                  <a:lnTo>
                    <a:pt x="1033" y="1852"/>
                  </a:lnTo>
                  <a:lnTo>
                    <a:pt x="1052" y="1657"/>
                  </a:lnTo>
                  <a:lnTo>
                    <a:pt x="1052" y="1657"/>
                  </a:lnTo>
                  <a:lnTo>
                    <a:pt x="1091" y="1462"/>
                  </a:lnTo>
                  <a:lnTo>
                    <a:pt x="1130" y="1267"/>
                  </a:lnTo>
                  <a:lnTo>
                    <a:pt x="1130" y="1267"/>
                  </a:lnTo>
                  <a:lnTo>
                    <a:pt x="1208" y="1092"/>
                  </a:lnTo>
                  <a:lnTo>
                    <a:pt x="1286" y="917"/>
                  </a:lnTo>
                  <a:lnTo>
                    <a:pt x="1286" y="917"/>
                  </a:lnTo>
                  <a:lnTo>
                    <a:pt x="1403" y="761"/>
                  </a:lnTo>
                  <a:lnTo>
                    <a:pt x="1520" y="624"/>
                  </a:lnTo>
                  <a:lnTo>
                    <a:pt x="1520" y="624"/>
                  </a:lnTo>
                  <a:lnTo>
                    <a:pt x="1656" y="527"/>
                  </a:lnTo>
                  <a:lnTo>
                    <a:pt x="1832" y="430"/>
                  </a:lnTo>
                  <a:lnTo>
                    <a:pt x="1832" y="430"/>
                  </a:lnTo>
                  <a:lnTo>
                    <a:pt x="2007" y="371"/>
                  </a:lnTo>
                  <a:lnTo>
                    <a:pt x="2202" y="332"/>
                  </a:lnTo>
                  <a:lnTo>
                    <a:pt x="2202" y="332"/>
                  </a:lnTo>
                  <a:lnTo>
                    <a:pt x="2319" y="332"/>
                  </a:lnTo>
                  <a:lnTo>
                    <a:pt x="2436" y="332"/>
                  </a:lnTo>
                  <a:lnTo>
                    <a:pt x="2436" y="332"/>
                  </a:lnTo>
                  <a:lnTo>
                    <a:pt x="2299" y="235"/>
                  </a:lnTo>
                  <a:lnTo>
                    <a:pt x="2163" y="137"/>
                  </a:lnTo>
                  <a:lnTo>
                    <a:pt x="1988" y="79"/>
                  </a:lnTo>
                  <a:lnTo>
                    <a:pt x="1832" y="20"/>
                  </a:lnTo>
                  <a:lnTo>
                    <a:pt x="1832" y="20"/>
                  </a:lnTo>
                  <a:lnTo>
                    <a:pt x="1676" y="1"/>
                  </a:lnTo>
                  <a:lnTo>
                    <a:pt x="1520" y="1"/>
                  </a:lnTo>
                  <a:lnTo>
                    <a:pt x="1384" y="1"/>
                  </a:lnTo>
                  <a:lnTo>
                    <a:pt x="1228" y="20"/>
                  </a:lnTo>
                  <a:lnTo>
                    <a:pt x="1091" y="59"/>
                  </a:lnTo>
                  <a:lnTo>
                    <a:pt x="955" y="118"/>
                  </a:lnTo>
                  <a:lnTo>
                    <a:pt x="819" y="196"/>
                  </a:lnTo>
                  <a:lnTo>
                    <a:pt x="702" y="274"/>
                  </a:lnTo>
                  <a:lnTo>
                    <a:pt x="585" y="371"/>
                  </a:lnTo>
                  <a:lnTo>
                    <a:pt x="468" y="469"/>
                  </a:lnTo>
                  <a:lnTo>
                    <a:pt x="370" y="585"/>
                  </a:lnTo>
                  <a:lnTo>
                    <a:pt x="273" y="722"/>
                  </a:lnTo>
                  <a:lnTo>
                    <a:pt x="195" y="858"/>
                  </a:lnTo>
                  <a:lnTo>
                    <a:pt x="137" y="995"/>
                  </a:lnTo>
                  <a:lnTo>
                    <a:pt x="78" y="1150"/>
                  </a:lnTo>
                  <a:lnTo>
                    <a:pt x="39" y="132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0"/>
            <p:cNvSpPr/>
            <p:nvPr/>
          </p:nvSpPr>
          <p:spPr>
            <a:xfrm>
              <a:off x="13061125" y="517125"/>
              <a:ext cx="54575" cy="74550"/>
            </a:xfrm>
            <a:custGeom>
              <a:avLst/>
              <a:gdLst/>
              <a:ahLst/>
              <a:cxnLst/>
              <a:rect l="l" t="t" r="r" b="b"/>
              <a:pathLst>
                <a:path w="2183" h="2982" extrusionOk="0">
                  <a:moveTo>
                    <a:pt x="1267" y="1"/>
                  </a:moveTo>
                  <a:lnTo>
                    <a:pt x="1170" y="20"/>
                  </a:lnTo>
                  <a:lnTo>
                    <a:pt x="1131" y="20"/>
                  </a:lnTo>
                  <a:lnTo>
                    <a:pt x="1033" y="40"/>
                  </a:lnTo>
                  <a:lnTo>
                    <a:pt x="1014" y="59"/>
                  </a:lnTo>
                  <a:lnTo>
                    <a:pt x="975" y="59"/>
                  </a:lnTo>
                  <a:lnTo>
                    <a:pt x="916" y="79"/>
                  </a:lnTo>
                  <a:lnTo>
                    <a:pt x="858" y="118"/>
                  </a:lnTo>
                  <a:lnTo>
                    <a:pt x="819" y="137"/>
                  </a:lnTo>
                  <a:lnTo>
                    <a:pt x="760" y="157"/>
                  </a:lnTo>
                  <a:lnTo>
                    <a:pt x="760" y="176"/>
                  </a:lnTo>
                  <a:lnTo>
                    <a:pt x="702" y="196"/>
                  </a:lnTo>
                  <a:lnTo>
                    <a:pt x="624" y="254"/>
                  </a:lnTo>
                  <a:lnTo>
                    <a:pt x="566" y="293"/>
                  </a:lnTo>
                  <a:lnTo>
                    <a:pt x="566" y="312"/>
                  </a:lnTo>
                  <a:lnTo>
                    <a:pt x="546" y="312"/>
                  </a:lnTo>
                  <a:lnTo>
                    <a:pt x="488" y="371"/>
                  </a:lnTo>
                  <a:lnTo>
                    <a:pt x="429" y="449"/>
                  </a:lnTo>
                  <a:lnTo>
                    <a:pt x="312" y="585"/>
                  </a:lnTo>
                  <a:lnTo>
                    <a:pt x="312" y="605"/>
                  </a:lnTo>
                  <a:lnTo>
                    <a:pt x="215" y="741"/>
                  </a:lnTo>
                  <a:lnTo>
                    <a:pt x="215" y="761"/>
                  </a:lnTo>
                  <a:lnTo>
                    <a:pt x="156" y="858"/>
                  </a:lnTo>
                  <a:lnTo>
                    <a:pt x="98" y="994"/>
                  </a:lnTo>
                  <a:lnTo>
                    <a:pt x="40" y="1248"/>
                  </a:lnTo>
                  <a:lnTo>
                    <a:pt x="1" y="1501"/>
                  </a:lnTo>
                  <a:lnTo>
                    <a:pt x="1" y="1735"/>
                  </a:lnTo>
                  <a:lnTo>
                    <a:pt x="20" y="1949"/>
                  </a:lnTo>
                  <a:lnTo>
                    <a:pt x="78" y="2163"/>
                  </a:lnTo>
                  <a:lnTo>
                    <a:pt x="137" y="2339"/>
                  </a:lnTo>
                  <a:lnTo>
                    <a:pt x="234" y="2475"/>
                  </a:lnTo>
                  <a:lnTo>
                    <a:pt x="312" y="2612"/>
                  </a:lnTo>
                  <a:lnTo>
                    <a:pt x="429" y="2728"/>
                  </a:lnTo>
                  <a:lnTo>
                    <a:pt x="527" y="2806"/>
                  </a:lnTo>
                  <a:lnTo>
                    <a:pt x="663" y="2884"/>
                  </a:lnTo>
                  <a:lnTo>
                    <a:pt x="760" y="2923"/>
                  </a:lnTo>
                  <a:lnTo>
                    <a:pt x="897" y="2962"/>
                  </a:lnTo>
                  <a:lnTo>
                    <a:pt x="994" y="2982"/>
                  </a:lnTo>
                  <a:lnTo>
                    <a:pt x="1189" y="2904"/>
                  </a:lnTo>
                  <a:lnTo>
                    <a:pt x="1384" y="2806"/>
                  </a:lnTo>
                  <a:lnTo>
                    <a:pt x="1559" y="2690"/>
                  </a:lnTo>
                  <a:lnTo>
                    <a:pt x="1735" y="2534"/>
                  </a:lnTo>
                  <a:lnTo>
                    <a:pt x="1871" y="2358"/>
                  </a:lnTo>
                  <a:lnTo>
                    <a:pt x="1988" y="2144"/>
                  </a:lnTo>
                  <a:lnTo>
                    <a:pt x="2085" y="1930"/>
                  </a:lnTo>
                  <a:lnTo>
                    <a:pt x="2144" y="1696"/>
                  </a:lnTo>
                  <a:lnTo>
                    <a:pt x="2183" y="1462"/>
                  </a:lnTo>
                  <a:lnTo>
                    <a:pt x="2183" y="1209"/>
                  </a:lnTo>
                  <a:lnTo>
                    <a:pt x="2163" y="975"/>
                  </a:lnTo>
                  <a:lnTo>
                    <a:pt x="2105" y="761"/>
                  </a:lnTo>
                  <a:lnTo>
                    <a:pt x="2007" y="546"/>
                  </a:lnTo>
                  <a:lnTo>
                    <a:pt x="1890" y="371"/>
                  </a:lnTo>
                  <a:lnTo>
                    <a:pt x="1754" y="196"/>
                  </a:lnTo>
                  <a:lnTo>
                    <a:pt x="1598" y="40"/>
                  </a:lnTo>
                  <a:lnTo>
                    <a:pt x="1520" y="20"/>
                  </a:lnTo>
                  <a:lnTo>
                    <a:pt x="1403"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0"/>
            <p:cNvSpPr/>
            <p:nvPr/>
          </p:nvSpPr>
          <p:spPr>
            <a:xfrm>
              <a:off x="13061125" y="517125"/>
              <a:ext cx="54575" cy="74550"/>
            </a:xfrm>
            <a:custGeom>
              <a:avLst/>
              <a:gdLst/>
              <a:ahLst/>
              <a:cxnLst/>
              <a:rect l="l" t="t" r="r" b="b"/>
              <a:pathLst>
                <a:path w="2183" h="2982" fill="none" extrusionOk="0">
                  <a:moveTo>
                    <a:pt x="1520" y="20"/>
                  </a:moveTo>
                  <a:lnTo>
                    <a:pt x="1520" y="20"/>
                  </a:lnTo>
                  <a:lnTo>
                    <a:pt x="1403" y="1"/>
                  </a:lnTo>
                  <a:lnTo>
                    <a:pt x="1403" y="1"/>
                  </a:lnTo>
                  <a:lnTo>
                    <a:pt x="1364" y="1"/>
                  </a:lnTo>
                  <a:lnTo>
                    <a:pt x="1364" y="1"/>
                  </a:lnTo>
                  <a:lnTo>
                    <a:pt x="1364" y="1"/>
                  </a:lnTo>
                  <a:lnTo>
                    <a:pt x="1345" y="1"/>
                  </a:lnTo>
                  <a:lnTo>
                    <a:pt x="1345" y="1"/>
                  </a:lnTo>
                  <a:lnTo>
                    <a:pt x="1345" y="1"/>
                  </a:lnTo>
                  <a:lnTo>
                    <a:pt x="1267" y="1"/>
                  </a:lnTo>
                  <a:lnTo>
                    <a:pt x="1267" y="1"/>
                  </a:lnTo>
                  <a:lnTo>
                    <a:pt x="1170" y="20"/>
                  </a:lnTo>
                  <a:lnTo>
                    <a:pt x="1170" y="20"/>
                  </a:lnTo>
                  <a:lnTo>
                    <a:pt x="1150" y="20"/>
                  </a:lnTo>
                  <a:lnTo>
                    <a:pt x="1150" y="20"/>
                  </a:lnTo>
                  <a:lnTo>
                    <a:pt x="1150" y="20"/>
                  </a:lnTo>
                  <a:lnTo>
                    <a:pt x="1131" y="20"/>
                  </a:lnTo>
                  <a:lnTo>
                    <a:pt x="1131" y="20"/>
                  </a:lnTo>
                  <a:lnTo>
                    <a:pt x="1131" y="20"/>
                  </a:lnTo>
                  <a:lnTo>
                    <a:pt x="1131" y="20"/>
                  </a:lnTo>
                  <a:lnTo>
                    <a:pt x="1131" y="20"/>
                  </a:lnTo>
                  <a:lnTo>
                    <a:pt x="1131" y="20"/>
                  </a:lnTo>
                  <a:lnTo>
                    <a:pt x="1033" y="40"/>
                  </a:lnTo>
                  <a:lnTo>
                    <a:pt x="1014" y="59"/>
                  </a:lnTo>
                  <a:lnTo>
                    <a:pt x="1014" y="59"/>
                  </a:lnTo>
                  <a:lnTo>
                    <a:pt x="994" y="59"/>
                  </a:lnTo>
                  <a:lnTo>
                    <a:pt x="975" y="59"/>
                  </a:lnTo>
                  <a:lnTo>
                    <a:pt x="975" y="59"/>
                  </a:lnTo>
                  <a:lnTo>
                    <a:pt x="916" y="79"/>
                  </a:lnTo>
                  <a:lnTo>
                    <a:pt x="916" y="79"/>
                  </a:lnTo>
                  <a:lnTo>
                    <a:pt x="858" y="118"/>
                  </a:lnTo>
                  <a:lnTo>
                    <a:pt x="858" y="118"/>
                  </a:lnTo>
                  <a:lnTo>
                    <a:pt x="858" y="118"/>
                  </a:lnTo>
                  <a:lnTo>
                    <a:pt x="858" y="118"/>
                  </a:lnTo>
                  <a:lnTo>
                    <a:pt x="858" y="118"/>
                  </a:lnTo>
                  <a:lnTo>
                    <a:pt x="858" y="118"/>
                  </a:lnTo>
                  <a:lnTo>
                    <a:pt x="858" y="118"/>
                  </a:lnTo>
                  <a:lnTo>
                    <a:pt x="819" y="137"/>
                  </a:lnTo>
                  <a:lnTo>
                    <a:pt x="819" y="137"/>
                  </a:lnTo>
                  <a:lnTo>
                    <a:pt x="760" y="157"/>
                  </a:lnTo>
                  <a:lnTo>
                    <a:pt x="760" y="157"/>
                  </a:lnTo>
                  <a:lnTo>
                    <a:pt x="760" y="176"/>
                  </a:lnTo>
                  <a:lnTo>
                    <a:pt x="760" y="176"/>
                  </a:lnTo>
                  <a:lnTo>
                    <a:pt x="702" y="196"/>
                  </a:lnTo>
                  <a:lnTo>
                    <a:pt x="702" y="196"/>
                  </a:lnTo>
                  <a:lnTo>
                    <a:pt x="624" y="254"/>
                  </a:lnTo>
                  <a:lnTo>
                    <a:pt x="624" y="254"/>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293"/>
                  </a:lnTo>
                  <a:lnTo>
                    <a:pt x="566" y="312"/>
                  </a:lnTo>
                  <a:lnTo>
                    <a:pt x="566" y="293"/>
                  </a:lnTo>
                  <a:lnTo>
                    <a:pt x="566" y="312"/>
                  </a:lnTo>
                  <a:lnTo>
                    <a:pt x="566" y="312"/>
                  </a:lnTo>
                  <a:lnTo>
                    <a:pt x="546" y="312"/>
                  </a:lnTo>
                  <a:lnTo>
                    <a:pt x="546" y="312"/>
                  </a:lnTo>
                  <a:lnTo>
                    <a:pt x="488" y="371"/>
                  </a:lnTo>
                  <a:lnTo>
                    <a:pt x="488" y="371"/>
                  </a:lnTo>
                  <a:lnTo>
                    <a:pt x="429" y="449"/>
                  </a:lnTo>
                  <a:lnTo>
                    <a:pt x="429" y="449"/>
                  </a:lnTo>
                  <a:lnTo>
                    <a:pt x="312" y="585"/>
                  </a:lnTo>
                  <a:lnTo>
                    <a:pt x="312" y="585"/>
                  </a:lnTo>
                  <a:lnTo>
                    <a:pt x="312" y="585"/>
                  </a:lnTo>
                  <a:lnTo>
                    <a:pt x="312" y="605"/>
                  </a:lnTo>
                  <a:lnTo>
                    <a:pt x="312" y="605"/>
                  </a:lnTo>
                  <a:lnTo>
                    <a:pt x="312" y="605"/>
                  </a:lnTo>
                  <a:lnTo>
                    <a:pt x="312" y="605"/>
                  </a:lnTo>
                  <a:lnTo>
                    <a:pt x="312" y="605"/>
                  </a:lnTo>
                  <a:lnTo>
                    <a:pt x="215" y="741"/>
                  </a:lnTo>
                  <a:lnTo>
                    <a:pt x="215" y="761"/>
                  </a:lnTo>
                  <a:lnTo>
                    <a:pt x="215" y="761"/>
                  </a:lnTo>
                  <a:lnTo>
                    <a:pt x="156" y="858"/>
                  </a:lnTo>
                  <a:lnTo>
                    <a:pt x="156" y="858"/>
                  </a:lnTo>
                  <a:lnTo>
                    <a:pt x="98" y="994"/>
                  </a:lnTo>
                  <a:lnTo>
                    <a:pt x="98" y="994"/>
                  </a:lnTo>
                  <a:lnTo>
                    <a:pt x="98" y="994"/>
                  </a:lnTo>
                  <a:lnTo>
                    <a:pt x="98" y="994"/>
                  </a:lnTo>
                  <a:lnTo>
                    <a:pt x="98" y="994"/>
                  </a:lnTo>
                  <a:lnTo>
                    <a:pt x="40" y="1248"/>
                  </a:lnTo>
                  <a:lnTo>
                    <a:pt x="40" y="1248"/>
                  </a:lnTo>
                  <a:lnTo>
                    <a:pt x="1" y="1501"/>
                  </a:lnTo>
                  <a:lnTo>
                    <a:pt x="1" y="1501"/>
                  </a:lnTo>
                  <a:lnTo>
                    <a:pt x="1" y="1501"/>
                  </a:lnTo>
                  <a:lnTo>
                    <a:pt x="1" y="1735"/>
                  </a:lnTo>
                  <a:lnTo>
                    <a:pt x="1" y="1735"/>
                  </a:lnTo>
                  <a:lnTo>
                    <a:pt x="20" y="1949"/>
                  </a:lnTo>
                  <a:lnTo>
                    <a:pt x="20" y="1969"/>
                  </a:lnTo>
                  <a:lnTo>
                    <a:pt x="20" y="1949"/>
                  </a:lnTo>
                  <a:lnTo>
                    <a:pt x="20" y="1949"/>
                  </a:lnTo>
                  <a:lnTo>
                    <a:pt x="20" y="1949"/>
                  </a:lnTo>
                  <a:lnTo>
                    <a:pt x="78" y="2163"/>
                  </a:lnTo>
                  <a:lnTo>
                    <a:pt x="78" y="2163"/>
                  </a:lnTo>
                  <a:lnTo>
                    <a:pt x="137" y="2339"/>
                  </a:lnTo>
                  <a:lnTo>
                    <a:pt x="137" y="2339"/>
                  </a:lnTo>
                  <a:lnTo>
                    <a:pt x="137" y="2339"/>
                  </a:lnTo>
                  <a:lnTo>
                    <a:pt x="137" y="2339"/>
                  </a:lnTo>
                  <a:lnTo>
                    <a:pt x="137" y="2339"/>
                  </a:lnTo>
                  <a:lnTo>
                    <a:pt x="137" y="2339"/>
                  </a:lnTo>
                  <a:lnTo>
                    <a:pt x="137" y="2339"/>
                  </a:lnTo>
                  <a:lnTo>
                    <a:pt x="137" y="2339"/>
                  </a:lnTo>
                  <a:lnTo>
                    <a:pt x="137" y="2339"/>
                  </a:lnTo>
                  <a:lnTo>
                    <a:pt x="137" y="2339"/>
                  </a:lnTo>
                  <a:lnTo>
                    <a:pt x="137" y="2339"/>
                  </a:lnTo>
                  <a:lnTo>
                    <a:pt x="234" y="2475"/>
                  </a:lnTo>
                  <a:lnTo>
                    <a:pt x="234" y="2475"/>
                  </a:lnTo>
                  <a:lnTo>
                    <a:pt x="312" y="2612"/>
                  </a:lnTo>
                  <a:lnTo>
                    <a:pt x="312" y="2612"/>
                  </a:lnTo>
                  <a:lnTo>
                    <a:pt x="312" y="2612"/>
                  </a:lnTo>
                  <a:lnTo>
                    <a:pt x="312" y="2612"/>
                  </a:lnTo>
                  <a:lnTo>
                    <a:pt x="312" y="2612"/>
                  </a:lnTo>
                  <a:lnTo>
                    <a:pt x="312" y="2612"/>
                  </a:lnTo>
                  <a:lnTo>
                    <a:pt x="429" y="2728"/>
                  </a:lnTo>
                  <a:lnTo>
                    <a:pt x="429" y="2728"/>
                  </a:lnTo>
                  <a:lnTo>
                    <a:pt x="527" y="2806"/>
                  </a:lnTo>
                  <a:lnTo>
                    <a:pt x="527" y="2806"/>
                  </a:lnTo>
                  <a:lnTo>
                    <a:pt x="527" y="2806"/>
                  </a:lnTo>
                  <a:lnTo>
                    <a:pt x="663" y="2884"/>
                  </a:lnTo>
                  <a:lnTo>
                    <a:pt x="663" y="2884"/>
                  </a:lnTo>
                  <a:lnTo>
                    <a:pt x="760" y="2923"/>
                  </a:lnTo>
                  <a:lnTo>
                    <a:pt x="760" y="2923"/>
                  </a:lnTo>
                  <a:lnTo>
                    <a:pt x="760" y="2923"/>
                  </a:lnTo>
                  <a:lnTo>
                    <a:pt x="897" y="2962"/>
                  </a:lnTo>
                  <a:lnTo>
                    <a:pt x="897" y="2962"/>
                  </a:lnTo>
                  <a:lnTo>
                    <a:pt x="994" y="2982"/>
                  </a:lnTo>
                  <a:lnTo>
                    <a:pt x="994" y="2982"/>
                  </a:lnTo>
                  <a:lnTo>
                    <a:pt x="1189" y="2904"/>
                  </a:lnTo>
                  <a:lnTo>
                    <a:pt x="1384" y="2806"/>
                  </a:lnTo>
                  <a:lnTo>
                    <a:pt x="1559" y="2690"/>
                  </a:lnTo>
                  <a:lnTo>
                    <a:pt x="1735" y="2534"/>
                  </a:lnTo>
                  <a:lnTo>
                    <a:pt x="1871" y="2358"/>
                  </a:lnTo>
                  <a:lnTo>
                    <a:pt x="1988" y="2144"/>
                  </a:lnTo>
                  <a:lnTo>
                    <a:pt x="2085" y="1930"/>
                  </a:lnTo>
                  <a:lnTo>
                    <a:pt x="2144" y="1696"/>
                  </a:lnTo>
                  <a:lnTo>
                    <a:pt x="2144" y="1696"/>
                  </a:lnTo>
                  <a:lnTo>
                    <a:pt x="2183" y="1462"/>
                  </a:lnTo>
                  <a:lnTo>
                    <a:pt x="2183" y="1209"/>
                  </a:lnTo>
                  <a:lnTo>
                    <a:pt x="2163" y="975"/>
                  </a:lnTo>
                  <a:lnTo>
                    <a:pt x="2105" y="761"/>
                  </a:lnTo>
                  <a:lnTo>
                    <a:pt x="2007" y="546"/>
                  </a:lnTo>
                  <a:lnTo>
                    <a:pt x="1890" y="371"/>
                  </a:lnTo>
                  <a:lnTo>
                    <a:pt x="1754" y="196"/>
                  </a:lnTo>
                  <a:lnTo>
                    <a:pt x="1598" y="40"/>
                  </a:lnTo>
                  <a:lnTo>
                    <a:pt x="1598" y="40"/>
                  </a:lnTo>
                  <a:lnTo>
                    <a:pt x="1520" y="20"/>
                  </a:lnTo>
                  <a:lnTo>
                    <a:pt x="152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0"/>
            <p:cNvSpPr/>
            <p:nvPr/>
          </p:nvSpPr>
          <p:spPr>
            <a:xfrm>
              <a:off x="13061625" y="5663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0"/>
            <p:cNvSpPr/>
            <p:nvPr/>
          </p:nvSpPr>
          <p:spPr>
            <a:xfrm>
              <a:off x="13068925" y="58240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0"/>
            <p:cNvSpPr/>
            <p:nvPr/>
          </p:nvSpPr>
          <p:spPr>
            <a:xfrm>
              <a:off x="13051375" y="542950"/>
              <a:ext cx="21950" cy="10250"/>
            </a:xfrm>
            <a:custGeom>
              <a:avLst/>
              <a:gdLst/>
              <a:ahLst/>
              <a:cxnLst/>
              <a:rect l="l" t="t" r="r" b="b"/>
              <a:pathLst>
                <a:path w="878" h="410" extrusionOk="0">
                  <a:moveTo>
                    <a:pt x="313" y="0"/>
                  </a:moveTo>
                  <a:lnTo>
                    <a:pt x="157" y="20"/>
                  </a:lnTo>
                  <a:lnTo>
                    <a:pt x="59" y="59"/>
                  </a:lnTo>
                  <a:lnTo>
                    <a:pt x="20" y="78"/>
                  </a:lnTo>
                  <a:lnTo>
                    <a:pt x="1" y="117"/>
                  </a:lnTo>
                  <a:lnTo>
                    <a:pt x="1" y="156"/>
                  </a:lnTo>
                  <a:lnTo>
                    <a:pt x="20" y="195"/>
                  </a:lnTo>
                  <a:lnTo>
                    <a:pt x="98" y="273"/>
                  </a:lnTo>
                  <a:lnTo>
                    <a:pt x="235" y="351"/>
                  </a:lnTo>
                  <a:lnTo>
                    <a:pt x="410" y="390"/>
                  </a:lnTo>
                  <a:lnTo>
                    <a:pt x="585" y="410"/>
                  </a:lnTo>
                  <a:lnTo>
                    <a:pt x="722" y="410"/>
                  </a:lnTo>
                  <a:lnTo>
                    <a:pt x="839" y="371"/>
                  </a:lnTo>
                  <a:lnTo>
                    <a:pt x="858" y="332"/>
                  </a:lnTo>
                  <a:lnTo>
                    <a:pt x="878" y="312"/>
                  </a:lnTo>
                  <a:lnTo>
                    <a:pt x="878" y="273"/>
                  </a:lnTo>
                  <a:lnTo>
                    <a:pt x="858" y="234"/>
                  </a:lnTo>
                  <a:lnTo>
                    <a:pt x="780" y="156"/>
                  </a:lnTo>
                  <a:lnTo>
                    <a:pt x="644" y="78"/>
                  </a:lnTo>
                  <a:lnTo>
                    <a:pt x="488" y="20"/>
                  </a:lnTo>
                  <a:lnTo>
                    <a:pt x="313"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0"/>
            <p:cNvSpPr/>
            <p:nvPr/>
          </p:nvSpPr>
          <p:spPr>
            <a:xfrm>
              <a:off x="13051375" y="542950"/>
              <a:ext cx="21950" cy="10250"/>
            </a:xfrm>
            <a:custGeom>
              <a:avLst/>
              <a:gdLst/>
              <a:ahLst/>
              <a:cxnLst/>
              <a:rect l="l" t="t" r="r" b="b"/>
              <a:pathLst>
                <a:path w="878" h="410" fill="none" extrusionOk="0">
                  <a:moveTo>
                    <a:pt x="1" y="117"/>
                  </a:moveTo>
                  <a:lnTo>
                    <a:pt x="1" y="117"/>
                  </a:lnTo>
                  <a:lnTo>
                    <a:pt x="1" y="156"/>
                  </a:lnTo>
                  <a:lnTo>
                    <a:pt x="20" y="195"/>
                  </a:lnTo>
                  <a:lnTo>
                    <a:pt x="98" y="273"/>
                  </a:lnTo>
                  <a:lnTo>
                    <a:pt x="235" y="351"/>
                  </a:lnTo>
                  <a:lnTo>
                    <a:pt x="410" y="390"/>
                  </a:lnTo>
                  <a:lnTo>
                    <a:pt x="410" y="390"/>
                  </a:lnTo>
                  <a:lnTo>
                    <a:pt x="585" y="410"/>
                  </a:lnTo>
                  <a:lnTo>
                    <a:pt x="722" y="410"/>
                  </a:lnTo>
                  <a:lnTo>
                    <a:pt x="839" y="371"/>
                  </a:lnTo>
                  <a:lnTo>
                    <a:pt x="858" y="332"/>
                  </a:lnTo>
                  <a:lnTo>
                    <a:pt x="878" y="312"/>
                  </a:lnTo>
                  <a:lnTo>
                    <a:pt x="878" y="312"/>
                  </a:lnTo>
                  <a:lnTo>
                    <a:pt x="878" y="273"/>
                  </a:lnTo>
                  <a:lnTo>
                    <a:pt x="858" y="234"/>
                  </a:lnTo>
                  <a:lnTo>
                    <a:pt x="780" y="156"/>
                  </a:lnTo>
                  <a:lnTo>
                    <a:pt x="644" y="78"/>
                  </a:lnTo>
                  <a:lnTo>
                    <a:pt x="488" y="20"/>
                  </a:lnTo>
                  <a:lnTo>
                    <a:pt x="488" y="20"/>
                  </a:lnTo>
                  <a:lnTo>
                    <a:pt x="313" y="0"/>
                  </a:lnTo>
                  <a:lnTo>
                    <a:pt x="157" y="20"/>
                  </a:lnTo>
                  <a:lnTo>
                    <a:pt x="59" y="59"/>
                  </a:lnTo>
                  <a:lnTo>
                    <a:pt x="20" y="78"/>
                  </a:lnTo>
                  <a:lnTo>
                    <a:pt x="1" y="1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0"/>
            <p:cNvSpPr/>
            <p:nvPr/>
          </p:nvSpPr>
          <p:spPr>
            <a:xfrm>
              <a:off x="13187775" y="538075"/>
              <a:ext cx="61875" cy="81850"/>
            </a:xfrm>
            <a:custGeom>
              <a:avLst/>
              <a:gdLst/>
              <a:ahLst/>
              <a:cxnLst/>
              <a:rect l="l" t="t" r="r" b="b"/>
              <a:pathLst>
                <a:path w="2475" h="3274" extrusionOk="0">
                  <a:moveTo>
                    <a:pt x="975" y="1"/>
                  </a:moveTo>
                  <a:lnTo>
                    <a:pt x="799" y="20"/>
                  </a:lnTo>
                  <a:lnTo>
                    <a:pt x="643" y="78"/>
                  </a:lnTo>
                  <a:lnTo>
                    <a:pt x="760" y="117"/>
                  </a:lnTo>
                  <a:lnTo>
                    <a:pt x="858" y="176"/>
                  </a:lnTo>
                  <a:lnTo>
                    <a:pt x="1033" y="273"/>
                  </a:lnTo>
                  <a:lnTo>
                    <a:pt x="1169" y="410"/>
                  </a:lnTo>
                  <a:lnTo>
                    <a:pt x="1267" y="546"/>
                  </a:lnTo>
                  <a:lnTo>
                    <a:pt x="1364" y="721"/>
                  </a:lnTo>
                  <a:lnTo>
                    <a:pt x="1423" y="897"/>
                  </a:lnTo>
                  <a:lnTo>
                    <a:pt x="1442" y="1072"/>
                  </a:lnTo>
                  <a:lnTo>
                    <a:pt x="1462" y="1267"/>
                  </a:lnTo>
                  <a:lnTo>
                    <a:pt x="1462" y="1462"/>
                  </a:lnTo>
                  <a:lnTo>
                    <a:pt x="1423" y="1657"/>
                  </a:lnTo>
                  <a:lnTo>
                    <a:pt x="1364" y="1832"/>
                  </a:lnTo>
                  <a:lnTo>
                    <a:pt x="1306" y="2027"/>
                  </a:lnTo>
                  <a:lnTo>
                    <a:pt x="1208" y="2202"/>
                  </a:lnTo>
                  <a:lnTo>
                    <a:pt x="1111" y="2358"/>
                  </a:lnTo>
                  <a:lnTo>
                    <a:pt x="994" y="2514"/>
                  </a:lnTo>
                  <a:lnTo>
                    <a:pt x="858" y="2631"/>
                  </a:lnTo>
                  <a:lnTo>
                    <a:pt x="702" y="2748"/>
                  </a:lnTo>
                  <a:lnTo>
                    <a:pt x="546" y="2826"/>
                  </a:lnTo>
                  <a:lnTo>
                    <a:pt x="371" y="2884"/>
                  </a:lnTo>
                  <a:lnTo>
                    <a:pt x="176" y="2904"/>
                  </a:lnTo>
                  <a:lnTo>
                    <a:pt x="0" y="2904"/>
                  </a:lnTo>
                  <a:lnTo>
                    <a:pt x="156" y="3021"/>
                  </a:lnTo>
                  <a:lnTo>
                    <a:pt x="312" y="3118"/>
                  </a:lnTo>
                  <a:lnTo>
                    <a:pt x="468" y="3196"/>
                  </a:lnTo>
                  <a:lnTo>
                    <a:pt x="643" y="3235"/>
                  </a:lnTo>
                  <a:lnTo>
                    <a:pt x="799" y="3274"/>
                  </a:lnTo>
                  <a:lnTo>
                    <a:pt x="955" y="3274"/>
                  </a:lnTo>
                  <a:lnTo>
                    <a:pt x="1091" y="3254"/>
                  </a:lnTo>
                  <a:lnTo>
                    <a:pt x="1247" y="3235"/>
                  </a:lnTo>
                  <a:lnTo>
                    <a:pt x="1384" y="3196"/>
                  </a:lnTo>
                  <a:lnTo>
                    <a:pt x="1520" y="3137"/>
                  </a:lnTo>
                  <a:lnTo>
                    <a:pt x="1657" y="3079"/>
                  </a:lnTo>
                  <a:lnTo>
                    <a:pt x="1773" y="2982"/>
                  </a:lnTo>
                  <a:lnTo>
                    <a:pt x="1890" y="2904"/>
                  </a:lnTo>
                  <a:lnTo>
                    <a:pt x="2007" y="2787"/>
                  </a:lnTo>
                  <a:lnTo>
                    <a:pt x="2105" y="2670"/>
                  </a:lnTo>
                  <a:lnTo>
                    <a:pt x="2183" y="2553"/>
                  </a:lnTo>
                  <a:lnTo>
                    <a:pt x="2261" y="2417"/>
                  </a:lnTo>
                  <a:lnTo>
                    <a:pt x="2338" y="2261"/>
                  </a:lnTo>
                  <a:lnTo>
                    <a:pt x="2397" y="2105"/>
                  </a:lnTo>
                  <a:lnTo>
                    <a:pt x="2436" y="1949"/>
                  </a:lnTo>
                  <a:lnTo>
                    <a:pt x="2455" y="1774"/>
                  </a:lnTo>
                  <a:lnTo>
                    <a:pt x="2475" y="1618"/>
                  </a:lnTo>
                  <a:lnTo>
                    <a:pt x="2475" y="1462"/>
                  </a:lnTo>
                  <a:lnTo>
                    <a:pt x="2455" y="1306"/>
                  </a:lnTo>
                  <a:lnTo>
                    <a:pt x="2416" y="1150"/>
                  </a:lnTo>
                  <a:lnTo>
                    <a:pt x="2377" y="994"/>
                  </a:lnTo>
                  <a:lnTo>
                    <a:pt x="2319" y="858"/>
                  </a:lnTo>
                  <a:lnTo>
                    <a:pt x="2261" y="721"/>
                  </a:lnTo>
                  <a:lnTo>
                    <a:pt x="2163" y="605"/>
                  </a:lnTo>
                  <a:lnTo>
                    <a:pt x="2085" y="488"/>
                  </a:lnTo>
                  <a:lnTo>
                    <a:pt x="1968" y="371"/>
                  </a:lnTo>
                  <a:lnTo>
                    <a:pt x="1871" y="273"/>
                  </a:lnTo>
                  <a:lnTo>
                    <a:pt x="1754" y="195"/>
                  </a:lnTo>
                  <a:lnTo>
                    <a:pt x="1618" y="137"/>
                  </a:lnTo>
                  <a:lnTo>
                    <a:pt x="1481" y="78"/>
                  </a:lnTo>
                  <a:lnTo>
                    <a:pt x="1325" y="40"/>
                  </a:lnTo>
                  <a:lnTo>
                    <a:pt x="1150" y="20"/>
                  </a:lnTo>
                  <a:lnTo>
                    <a:pt x="975"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0"/>
            <p:cNvSpPr/>
            <p:nvPr/>
          </p:nvSpPr>
          <p:spPr>
            <a:xfrm>
              <a:off x="13187775" y="538075"/>
              <a:ext cx="61875" cy="81850"/>
            </a:xfrm>
            <a:custGeom>
              <a:avLst/>
              <a:gdLst/>
              <a:ahLst/>
              <a:cxnLst/>
              <a:rect l="l" t="t" r="r" b="b"/>
              <a:pathLst>
                <a:path w="2475" h="3274" fill="none" extrusionOk="0">
                  <a:moveTo>
                    <a:pt x="2436" y="1949"/>
                  </a:moveTo>
                  <a:lnTo>
                    <a:pt x="2436" y="1949"/>
                  </a:lnTo>
                  <a:lnTo>
                    <a:pt x="2397" y="2105"/>
                  </a:lnTo>
                  <a:lnTo>
                    <a:pt x="2338" y="2261"/>
                  </a:lnTo>
                  <a:lnTo>
                    <a:pt x="2261" y="2417"/>
                  </a:lnTo>
                  <a:lnTo>
                    <a:pt x="2183" y="2553"/>
                  </a:lnTo>
                  <a:lnTo>
                    <a:pt x="2105" y="2670"/>
                  </a:lnTo>
                  <a:lnTo>
                    <a:pt x="2007" y="2787"/>
                  </a:lnTo>
                  <a:lnTo>
                    <a:pt x="1890" y="2904"/>
                  </a:lnTo>
                  <a:lnTo>
                    <a:pt x="1773" y="2982"/>
                  </a:lnTo>
                  <a:lnTo>
                    <a:pt x="1657" y="3079"/>
                  </a:lnTo>
                  <a:lnTo>
                    <a:pt x="1520" y="3137"/>
                  </a:lnTo>
                  <a:lnTo>
                    <a:pt x="1384" y="3196"/>
                  </a:lnTo>
                  <a:lnTo>
                    <a:pt x="1247" y="3235"/>
                  </a:lnTo>
                  <a:lnTo>
                    <a:pt x="1091" y="3254"/>
                  </a:lnTo>
                  <a:lnTo>
                    <a:pt x="955" y="3274"/>
                  </a:lnTo>
                  <a:lnTo>
                    <a:pt x="799" y="3274"/>
                  </a:lnTo>
                  <a:lnTo>
                    <a:pt x="643" y="3235"/>
                  </a:lnTo>
                  <a:lnTo>
                    <a:pt x="643" y="3235"/>
                  </a:lnTo>
                  <a:lnTo>
                    <a:pt x="468" y="3196"/>
                  </a:lnTo>
                  <a:lnTo>
                    <a:pt x="312" y="3118"/>
                  </a:lnTo>
                  <a:lnTo>
                    <a:pt x="156" y="3021"/>
                  </a:lnTo>
                  <a:lnTo>
                    <a:pt x="0" y="2904"/>
                  </a:lnTo>
                  <a:lnTo>
                    <a:pt x="0" y="2904"/>
                  </a:lnTo>
                  <a:lnTo>
                    <a:pt x="176" y="2904"/>
                  </a:lnTo>
                  <a:lnTo>
                    <a:pt x="176" y="2904"/>
                  </a:lnTo>
                  <a:lnTo>
                    <a:pt x="371" y="2884"/>
                  </a:lnTo>
                  <a:lnTo>
                    <a:pt x="371" y="2884"/>
                  </a:lnTo>
                  <a:lnTo>
                    <a:pt x="546" y="2826"/>
                  </a:lnTo>
                  <a:lnTo>
                    <a:pt x="702" y="2748"/>
                  </a:lnTo>
                  <a:lnTo>
                    <a:pt x="702" y="2748"/>
                  </a:lnTo>
                  <a:lnTo>
                    <a:pt x="858" y="2631"/>
                  </a:lnTo>
                  <a:lnTo>
                    <a:pt x="994" y="2514"/>
                  </a:lnTo>
                  <a:lnTo>
                    <a:pt x="994" y="2514"/>
                  </a:lnTo>
                  <a:lnTo>
                    <a:pt x="1111" y="2358"/>
                  </a:lnTo>
                  <a:lnTo>
                    <a:pt x="1208" y="2202"/>
                  </a:lnTo>
                  <a:lnTo>
                    <a:pt x="1306" y="2027"/>
                  </a:lnTo>
                  <a:lnTo>
                    <a:pt x="1364" y="1832"/>
                  </a:lnTo>
                  <a:lnTo>
                    <a:pt x="1364" y="1832"/>
                  </a:lnTo>
                  <a:lnTo>
                    <a:pt x="1423" y="1657"/>
                  </a:lnTo>
                  <a:lnTo>
                    <a:pt x="1462" y="1462"/>
                  </a:lnTo>
                  <a:lnTo>
                    <a:pt x="1462" y="1462"/>
                  </a:lnTo>
                  <a:lnTo>
                    <a:pt x="1462" y="1267"/>
                  </a:lnTo>
                  <a:lnTo>
                    <a:pt x="1442" y="1072"/>
                  </a:lnTo>
                  <a:lnTo>
                    <a:pt x="1442" y="1072"/>
                  </a:lnTo>
                  <a:lnTo>
                    <a:pt x="1423" y="897"/>
                  </a:lnTo>
                  <a:lnTo>
                    <a:pt x="1364" y="721"/>
                  </a:lnTo>
                  <a:lnTo>
                    <a:pt x="1364" y="721"/>
                  </a:lnTo>
                  <a:lnTo>
                    <a:pt x="1267" y="546"/>
                  </a:lnTo>
                  <a:lnTo>
                    <a:pt x="1169" y="410"/>
                  </a:lnTo>
                  <a:lnTo>
                    <a:pt x="1169" y="410"/>
                  </a:lnTo>
                  <a:lnTo>
                    <a:pt x="1033" y="273"/>
                  </a:lnTo>
                  <a:lnTo>
                    <a:pt x="858" y="176"/>
                  </a:lnTo>
                  <a:lnTo>
                    <a:pt x="858" y="176"/>
                  </a:lnTo>
                  <a:lnTo>
                    <a:pt x="760" y="117"/>
                  </a:lnTo>
                  <a:lnTo>
                    <a:pt x="643" y="78"/>
                  </a:lnTo>
                  <a:lnTo>
                    <a:pt x="643" y="78"/>
                  </a:lnTo>
                  <a:lnTo>
                    <a:pt x="799" y="20"/>
                  </a:lnTo>
                  <a:lnTo>
                    <a:pt x="975" y="1"/>
                  </a:lnTo>
                  <a:lnTo>
                    <a:pt x="1150" y="20"/>
                  </a:lnTo>
                  <a:lnTo>
                    <a:pt x="1325" y="40"/>
                  </a:lnTo>
                  <a:lnTo>
                    <a:pt x="1325" y="40"/>
                  </a:lnTo>
                  <a:lnTo>
                    <a:pt x="1481" y="78"/>
                  </a:lnTo>
                  <a:lnTo>
                    <a:pt x="1618" y="137"/>
                  </a:lnTo>
                  <a:lnTo>
                    <a:pt x="1754" y="195"/>
                  </a:lnTo>
                  <a:lnTo>
                    <a:pt x="1871" y="273"/>
                  </a:lnTo>
                  <a:lnTo>
                    <a:pt x="1968" y="371"/>
                  </a:lnTo>
                  <a:lnTo>
                    <a:pt x="2085" y="488"/>
                  </a:lnTo>
                  <a:lnTo>
                    <a:pt x="2163" y="605"/>
                  </a:lnTo>
                  <a:lnTo>
                    <a:pt x="2261" y="721"/>
                  </a:lnTo>
                  <a:lnTo>
                    <a:pt x="2319" y="858"/>
                  </a:lnTo>
                  <a:lnTo>
                    <a:pt x="2377" y="994"/>
                  </a:lnTo>
                  <a:lnTo>
                    <a:pt x="2416" y="1150"/>
                  </a:lnTo>
                  <a:lnTo>
                    <a:pt x="2455" y="1306"/>
                  </a:lnTo>
                  <a:lnTo>
                    <a:pt x="2475" y="1462"/>
                  </a:lnTo>
                  <a:lnTo>
                    <a:pt x="2475" y="1618"/>
                  </a:lnTo>
                  <a:lnTo>
                    <a:pt x="2455" y="1774"/>
                  </a:lnTo>
                  <a:lnTo>
                    <a:pt x="2436" y="19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0"/>
            <p:cNvSpPr/>
            <p:nvPr/>
          </p:nvSpPr>
          <p:spPr>
            <a:xfrm>
              <a:off x="13175600" y="539050"/>
              <a:ext cx="54575" cy="74550"/>
            </a:xfrm>
            <a:custGeom>
              <a:avLst/>
              <a:gdLst/>
              <a:ahLst/>
              <a:cxnLst/>
              <a:rect l="l" t="t" r="r" b="b"/>
              <a:pathLst>
                <a:path w="2183" h="2982" extrusionOk="0">
                  <a:moveTo>
                    <a:pt x="1208" y="1"/>
                  </a:moveTo>
                  <a:lnTo>
                    <a:pt x="994" y="78"/>
                  </a:lnTo>
                  <a:lnTo>
                    <a:pt x="799" y="176"/>
                  </a:lnTo>
                  <a:lnTo>
                    <a:pt x="624" y="312"/>
                  </a:lnTo>
                  <a:lnTo>
                    <a:pt x="448" y="468"/>
                  </a:lnTo>
                  <a:lnTo>
                    <a:pt x="312" y="643"/>
                  </a:lnTo>
                  <a:lnTo>
                    <a:pt x="195" y="838"/>
                  </a:lnTo>
                  <a:lnTo>
                    <a:pt x="98" y="1053"/>
                  </a:lnTo>
                  <a:lnTo>
                    <a:pt x="39" y="1286"/>
                  </a:lnTo>
                  <a:lnTo>
                    <a:pt x="0" y="1540"/>
                  </a:lnTo>
                  <a:lnTo>
                    <a:pt x="0" y="1774"/>
                  </a:lnTo>
                  <a:lnTo>
                    <a:pt x="20" y="2007"/>
                  </a:lnTo>
                  <a:lnTo>
                    <a:pt x="78" y="2222"/>
                  </a:lnTo>
                  <a:lnTo>
                    <a:pt x="176" y="2436"/>
                  </a:lnTo>
                  <a:lnTo>
                    <a:pt x="273" y="2611"/>
                  </a:lnTo>
                  <a:lnTo>
                    <a:pt x="409" y="2787"/>
                  </a:lnTo>
                  <a:lnTo>
                    <a:pt x="565" y="2943"/>
                  </a:lnTo>
                  <a:lnTo>
                    <a:pt x="663" y="2962"/>
                  </a:lnTo>
                  <a:lnTo>
                    <a:pt x="799" y="2982"/>
                  </a:lnTo>
                  <a:lnTo>
                    <a:pt x="916" y="2982"/>
                  </a:lnTo>
                  <a:lnTo>
                    <a:pt x="1052" y="2962"/>
                  </a:lnTo>
                  <a:lnTo>
                    <a:pt x="1189" y="2923"/>
                  </a:lnTo>
                  <a:lnTo>
                    <a:pt x="1325" y="2865"/>
                  </a:lnTo>
                  <a:lnTo>
                    <a:pt x="1462" y="2787"/>
                  </a:lnTo>
                  <a:lnTo>
                    <a:pt x="1598" y="2689"/>
                  </a:lnTo>
                  <a:lnTo>
                    <a:pt x="1734" y="2553"/>
                  </a:lnTo>
                  <a:lnTo>
                    <a:pt x="1871" y="2397"/>
                  </a:lnTo>
                  <a:lnTo>
                    <a:pt x="1988" y="2202"/>
                  </a:lnTo>
                  <a:lnTo>
                    <a:pt x="2085" y="1988"/>
                  </a:lnTo>
                  <a:lnTo>
                    <a:pt x="2144" y="1735"/>
                  </a:lnTo>
                  <a:lnTo>
                    <a:pt x="2182" y="1481"/>
                  </a:lnTo>
                  <a:lnTo>
                    <a:pt x="2182" y="1325"/>
                  </a:lnTo>
                  <a:lnTo>
                    <a:pt x="2182" y="1228"/>
                  </a:lnTo>
                  <a:lnTo>
                    <a:pt x="2182" y="1209"/>
                  </a:lnTo>
                  <a:lnTo>
                    <a:pt x="2163" y="1033"/>
                  </a:lnTo>
                  <a:lnTo>
                    <a:pt x="2163" y="1014"/>
                  </a:lnTo>
                  <a:lnTo>
                    <a:pt x="2124" y="858"/>
                  </a:lnTo>
                  <a:lnTo>
                    <a:pt x="2085" y="760"/>
                  </a:lnTo>
                  <a:lnTo>
                    <a:pt x="2046" y="682"/>
                  </a:lnTo>
                  <a:lnTo>
                    <a:pt x="2046" y="663"/>
                  </a:lnTo>
                  <a:lnTo>
                    <a:pt x="2007" y="585"/>
                  </a:lnTo>
                  <a:lnTo>
                    <a:pt x="1968" y="507"/>
                  </a:lnTo>
                  <a:lnTo>
                    <a:pt x="1929" y="468"/>
                  </a:lnTo>
                  <a:lnTo>
                    <a:pt x="1929" y="449"/>
                  </a:lnTo>
                  <a:lnTo>
                    <a:pt x="1871" y="410"/>
                  </a:lnTo>
                  <a:lnTo>
                    <a:pt x="1851" y="371"/>
                  </a:lnTo>
                  <a:lnTo>
                    <a:pt x="1812" y="312"/>
                  </a:lnTo>
                  <a:lnTo>
                    <a:pt x="1773" y="273"/>
                  </a:lnTo>
                  <a:lnTo>
                    <a:pt x="1754" y="254"/>
                  </a:lnTo>
                  <a:lnTo>
                    <a:pt x="1734" y="254"/>
                  </a:lnTo>
                  <a:lnTo>
                    <a:pt x="1734" y="234"/>
                  </a:lnTo>
                  <a:lnTo>
                    <a:pt x="1637" y="176"/>
                  </a:lnTo>
                  <a:lnTo>
                    <a:pt x="1617" y="156"/>
                  </a:lnTo>
                  <a:lnTo>
                    <a:pt x="1598" y="156"/>
                  </a:lnTo>
                  <a:lnTo>
                    <a:pt x="1520" y="117"/>
                  </a:lnTo>
                  <a:lnTo>
                    <a:pt x="1442" y="78"/>
                  </a:lnTo>
                  <a:lnTo>
                    <a:pt x="1423" y="59"/>
                  </a:lnTo>
                  <a:lnTo>
                    <a:pt x="1403" y="59"/>
                  </a:lnTo>
                  <a:lnTo>
                    <a:pt x="1286" y="20"/>
                  </a:lnTo>
                  <a:lnTo>
                    <a:pt x="1208"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0"/>
            <p:cNvSpPr/>
            <p:nvPr/>
          </p:nvSpPr>
          <p:spPr>
            <a:xfrm>
              <a:off x="13175600" y="539050"/>
              <a:ext cx="54575" cy="74550"/>
            </a:xfrm>
            <a:custGeom>
              <a:avLst/>
              <a:gdLst/>
              <a:ahLst/>
              <a:cxnLst/>
              <a:rect l="l" t="t" r="r" b="b"/>
              <a:pathLst>
                <a:path w="2183" h="2982" fill="none" extrusionOk="0">
                  <a:moveTo>
                    <a:pt x="1286" y="20"/>
                  </a:moveTo>
                  <a:lnTo>
                    <a:pt x="1286" y="20"/>
                  </a:lnTo>
                  <a:lnTo>
                    <a:pt x="1403" y="59"/>
                  </a:lnTo>
                  <a:lnTo>
                    <a:pt x="1403" y="59"/>
                  </a:lnTo>
                  <a:lnTo>
                    <a:pt x="1423" y="59"/>
                  </a:lnTo>
                  <a:lnTo>
                    <a:pt x="1423" y="59"/>
                  </a:lnTo>
                  <a:lnTo>
                    <a:pt x="1442" y="78"/>
                  </a:lnTo>
                  <a:lnTo>
                    <a:pt x="1442" y="78"/>
                  </a:lnTo>
                  <a:lnTo>
                    <a:pt x="1442" y="78"/>
                  </a:lnTo>
                  <a:lnTo>
                    <a:pt x="1442" y="78"/>
                  </a:lnTo>
                  <a:lnTo>
                    <a:pt x="1520" y="117"/>
                  </a:lnTo>
                  <a:lnTo>
                    <a:pt x="1520" y="117"/>
                  </a:lnTo>
                  <a:lnTo>
                    <a:pt x="1598" y="156"/>
                  </a:lnTo>
                  <a:lnTo>
                    <a:pt x="1598" y="156"/>
                  </a:lnTo>
                  <a:lnTo>
                    <a:pt x="1617" y="156"/>
                  </a:lnTo>
                  <a:lnTo>
                    <a:pt x="1617" y="156"/>
                  </a:lnTo>
                  <a:lnTo>
                    <a:pt x="1637" y="176"/>
                  </a:lnTo>
                  <a:lnTo>
                    <a:pt x="1637" y="176"/>
                  </a:lnTo>
                  <a:lnTo>
                    <a:pt x="1656" y="176"/>
                  </a:lnTo>
                  <a:lnTo>
                    <a:pt x="1637" y="176"/>
                  </a:lnTo>
                  <a:lnTo>
                    <a:pt x="1637" y="176"/>
                  </a:lnTo>
                  <a:lnTo>
                    <a:pt x="1637" y="176"/>
                  </a:lnTo>
                  <a:lnTo>
                    <a:pt x="1637" y="176"/>
                  </a:lnTo>
                  <a:lnTo>
                    <a:pt x="1734" y="234"/>
                  </a:lnTo>
                  <a:lnTo>
                    <a:pt x="1734" y="254"/>
                  </a:lnTo>
                  <a:lnTo>
                    <a:pt x="1734" y="254"/>
                  </a:lnTo>
                  <a:lnTo>
                    <a:pt x="1754" y="254"/>
                  </a:lnTo>
                  <a:lnTo>
                    <a:pt x="1773" y="273"/>
                  </a:lnTo>
                  <a:lnTo>
                    <a:pt x="1773" y="273"/>
                  </a:lnTo>
                  <a:lnTo>
                    <a:pt x="1812" y="312"/>
                  </a:lnTo>
                  <a:lnTo>
                    <a:pt x="1812" y="312"/>
                  </a:lnTo>
                  <a:lnTo>
                    <a:pt x="1851" y="371"/>
                  </a:lnTo>
                  <a:lnTo>
                    <a:pt x="1851" y="371"/>
                  </a:lnTo>
                  <a:lnTo>
                    <a:pt x="1851" y="371"/>
                  </a:lnTo>
                  <a:lnTo>
                    <a:pt x="1851" y="371"/>
                  </a:lnTo>
                  <a:lnTo>
                    <a:pt x="1851" y="371"/>
                  </a:lnTo>
                  <a:lnTo>
                    <a:pt x="1851" y="371"/>
                  </a:lnTo>
                  <a:lnTo>
                    <a:pt x="1851" y="371"/>
                  </a:lnTo>
                  <a:lnTo>
                    <a:pt x="1871" y="410"/>
                  </a:lnTo>
                  <a:lnTo>
                    <a:pt x="1871" y="410"/>
                  </a:lnTo>
                  <a:lnTo>
                    <a:pt x="1929" y="449"/>
                  </a:lnTo>
                  <a:lnTo>
                    <a:pt x="1929" y="449"/>
                  </a:lnTo>
                  <a:lnTo>
                    <a:pt x="1929" y="468"/>
                  </a:lnTo>
                  <a:lnTo>
                    <a:pt x="1929" y="468"/>
                  </a:lnTo>
                  <a:lnTo>
                    <a:pt x="1968" y="507"/>
                  </a:lnTo>
                  <a:lnTo>
                    <a:pt x="1968" y="507"/>
                  </a:lnTo>
                  <a:lnTo>
                    <a:pt x="2007" y="585"/>
                  </a:lnTo>
                  <a:lnTo>
                    <a:pt x="2007" y="585"/>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63"/>
                  </a:lnTo>
                  <a:lnTo>
                    <a:pt x="2046" y="682"/>
                  </a:lnTo>
                  <a:lnTo>
                    <a:pt x="2046" y="682"/>
                  </a:lnTo>
                  <a:lnTo>
                    <a:pt x="2085" y="760"/>
                  </a:lnTo>
                  <a:lnTo>
                    <a:pt x="2085" y="760"/>
                  </a:lnTo>
                  <a:lnTo>
                    <a:pt x="2124" y="858"/>
                  </a:lnTo>
                  <a:lnTo>
                    <a:pt x="2124" y="858"/>
                  </a:lnTo>
                  <a:lnTo>
                    <a:pt x="2163" y="1014"/>
                  </a:lnTo>
                  <a:lnTo>
                    <a:pt x="2163" y="1014"/>
                  </a:lnTo>
                  <a:lnTo>
                    <a:pt x="2163" y="1014"/>
                  </a:lnTo>
                  <a:lnTo>
                    <a:pt x="2163" y="1033"/>
                  </a:lnTo>
                  <a:lnTo>
                    <a:pt x="2163" y="1033"/>
                  </a:lnTo>
                  <a:lnTo>
                    <a:pt x="2163" y="1033"/>
                  </a:lnTo>
                  <a:lnTo>
                    <a:pt x="2163" y="1033"/>
                  </a:lnTo>
                  <a:lnTo>
                    <a:pt x="2163" y="1033"/>
                  </a:lnTo>
                  <a:lnTo>
                    <a:pt x="2182" y="1209"/>
                  </a:lnTo>
                  <a:lnTo>
                    <a:pt x="2182" y="1228"/>
                  </a:lnTo>
                  <a:lnTo>
                    <a:pt x="2182" y="1228"/>
                  </a:lnTo>
                  <a:lnTo>
                    <a:pt x="2182" y="1325"/>
                  </a:lnTo>
                  <a:lnTo>
                    <a:pt x="2182" y="1325"/>
                  </a:lnTo>
                  <a:lnTo>
                    <a:pt x="2182" y="1481"/>
                  </a:lnTo>
                  <a:lnTo>
                    <a:pt x="2182" y="1481"/>
                  </a:lnTo>
                  <a:lnTo>
                    <a:pt x="2182" y="1481"/>
                  </a:lnTo>
                  <a:lnTo>
                    <a:pt x="2182" y="1481"/>
                  </a:lnTo>
                  <a:lnTo>
                    <a:pt x="2182" y="1481"/>
                  </a:lnTo>
                  <a:lnTo>
                    <a:pt x="2144" y="1735"/>
                  </a:lnTo>
                  <a:lnTo>
                    <a:pt x="2144" y="1735"/>
                  </a:lnTo>
                  <a:lnTo>
                    <a:pt x="2085" y="1988"/>
                  </a:lnTo>
                  <a:lnTo>
                    <a:pt x="2085" y="1988"/>
                  </a:lnTo>
                  <a:lnTo>
                    <a:pt x="2085" y="1988"/>
                  </a:lnTo>
                  <a:lnTo>
                    <a:pt x="1988" y="2202"/>
                  </a:lnTo>
                  <a:lnTo>
                    <a:pt x="1988" y="2202"/>
                  </a:lnTo>
                  <a:lnTo>
                    <a:pt x="1871" y="2397"/>
                  </a:lnTo>
                  <a:lnTo>
                    <a:pt x="1871" y="2397"/>
                  </a:lnTo>
                  <a:lnTo>
                    <a:pt x="1871" y="2397"/>
                  </a:lnTo>
                  <a:lnTo>
                    <a:pt x="1871" y="2397"/>
                  </a:lnTo>
                  <a:lnTo>
                    <a:pt x="1871" y="2397"/>
                  </a:lnTo>
                  <a:lnTo>
                    <a:pt x="1734" y="2553"/>
                  </a:lnTo>
                  <a:lnTo>
                    <a:pt x="1734" y="2553"/>
                  </a:lnTo>
                  <a:lnTo>
                    <a:pt x="1598" y="2689"/>
                  </a:lnTo>
                  <a:lnTo>
                    <a:pt x="1617" y="2689"/>
                  </a:lnTo>
                  <a:lnTo>
                    <a:pt x="1598" y="2689"/>
                  </a:lnTo>
                  <a:lnTo>
                    <a:pt x="1598" y="2689"/>
                  </a:lnTo>
                  <a:lnTo>
                    <a:pt x="1598" y="2689"/>
                  </a:lnTo>
                  <a:lnTo>
                    <a:pt x="1598" y="2689"/>
                  </a:lnTo>
                  <a:lnTo>
                    <a:pt x="1598" y="2689"/>
                  </a:lnTo>
                  <a:lnTo>
                    <a:pt x="1598" y="2689"/>
                  </a:lnTo>
                  <a:lnTo>
                    <a:pt x="1598" y="2689"/>
                  </a:lnTo>
                  <a:lnTo>
                    <a:pt x="1598" y="2689"/>
                  </a:lnTo>
                  <a:lnTo>
                    <a:pt x="1598" y="2689"/>
                  </a:lnTo>
                  <a:lnTo>
                    <a:pt x="1462" y="2787"/>
                  </a:lnTo>
                  <a:lnTo>
                    <a:pt x="1462" y="2787"/>
                  </a:lnTo>
                  <a:lnTo>
                    <a:pt x="1325" y="2865"/>
                  </a:lnTo>
                  <a:lnTo>
                    <a:pt x="1325" y="2865"/>
                  </a:lnTo>
                  <a:lnTo>
                    <a:pt x="1325" y="2865"/>
                  </a:lnTo>
                  <a:lnTo>
                    <a:pt x="1325" y="2865"/>
                  </a:lnTo>
                  <a:lnTo>
                    <a:pt x="1325" y="2865"/>
                  </a:lnTo>
                  <a:lnTo>
                    <a:pt x="1325" y="2865"/>
                  </a:lnTo>
                  <a:lnTo>
                    <a:pt x="1189" y="2923"/>
                  </a:lnTo>
                  <a:lnTo>
                    <a:pt x="1189" y="2923"/>
                  </a:lnTo>
                  <a:lnTo>
                    <a:pt x="1052" y="2962"/>
                  </a:lnTo>
                  <a:lnTo>
                    <a:pt x="1052" y="2962"/>
                  </a:lnTo>
                  <a:lnTo>
                    <a:pt x="1052" y="2962"/>
                  </a:lnTo>
                  <a:lnTo>
                    <a:pt x="916" y="2982"/>
                  </a:lnTo>
                  <a:lnTo>
                    <a:pt x="916" y="2982"/>
                  </a:lnTo>
                  <a:lnTo>
                    <a:pt x="799" y="2982"/>
                  </a:lnTo>
                  <a:lnTo>
                    <a:pt x="799" y="2982"/>
                  </a:lnTo>
                  <a:lnTo>
                    <a:pt x="799" y="2982"/>
                  </a:lnTo>
                  <a:lnTo>
                    <a:pt x="663" y="2962"/>
                  </a:lnTo>
                  <a:lnTo>
                    <a:pt x="663" y="2962"/>
                  </a:lnTo>
                  <a:lnTo>
                    <a:pt x="565" y="2943"/>
                  </a:lnTo>
                  <a:lnTo>
                    <a:pt x="565" y="2943"/>
                  </a:lnTo>
                  <a:lnTo>
                    <a:pt x="409" y="2787"/>
                  </a:lnTo>
                  <a:lnTo>
                    <a:pt x="273" y="2611"/>
                  </a:lnTo>
                  <a:lnTo>
                    <a:pt x="176" y="2436"/>
                  </a:lnTo>
                  <a:lnTo>
                    <a:pt x="78" y="2222"/>
                  </a:lnTo>
                  <a:lnTo>
                    <a:pt x="20" y="2007"/>
                  </a:lnTo>
                  <a:lnTo>
                    <a:pt x="0" y="1774"/>
                  </a:lnTo>
                  <a:lnTo>
                    <a:pt x="0" y="1540"/>
                  </a:lnTo>
                  <a:lnTo>
                    <a:pt x="39" y="1286"/>
                  </a:lnTo>
                  <a:lnTo>
                    <a:pt x="39" y="1286"/>
                  </a:lnTo>
                  <a:lnTo>
                    <a:pt x="98" y="1053"/>
                  </a:lnTo>
                  <a:lnTo>
                    <a:pt x="195" y="838"/>
                  </a:lnTo>
                  <a:lnTo>
                    <a:pt x="312" y="643"/>
                  </a:lnTo>
                  <a:lnTo>
                    <a:pt x="448" y="468"/>
                  </a:lnTo>
                  <a:lnTo>
                    <a:pt x="624" y="312"/>
                  </a:lnTo>
                  <a:lnTo>
                    <a:pt x="799" y="176"/>
                  </a:lnTo>
                  <a:lnTo>
                    <a:pt x="994" y="78"/>
                  </a:lnTo>
                  <a:lnTo>
                    <a:pt x="1208" y="1"/>
                  </a:lnTo>
                  <a:lnTo>
                    <a:pt x="1208" y="1"/>
                  </a:lnTo>
                  <a:lnTo>
                    <a:pt x="1286" y="20"/>
                  </a:lnTo>
                  <a:lnTo>
                    <a:pt x="1286"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0"/>
            <p:cNvSpPr/>
            <p:nvPr/>
          </p:nvSpPr>
          <p:spPr>
            <a:xfrm>
              <a:off x="13222350" y="5989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0"/>
            <p:cNvSpPr/>
            <p:nvPr/>
          </p:nvSpPr>
          <p:spPr>
            <a:xfrm>
              <a:off x="13208725" y="61065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0"/>
            <p:cNvSpPr/>
            <p:nvPr/>
          </p:nvSpPr>
          <p:spPr>
            <a:xfrm>
              <a:off x="13217975" y="577050"/>
              <a:ext cx="21950" cy="10250"/>
            </a:xfrm>
            <a:custGeom>
              <a:avLst/>
              <a:gdLst/>
              <a:ahLst/>
              <a:cxnLst/>
              <a:rect l="l" t="t" r="r" b="b"/>
              <a:pathLst>
                <a:path w="878" h="410" extrusionOk="0">
                  <a:moveTo>
                    <a:pt x="312" y="0"/>
                  </a:moveTo>
                  <a:lnTo>
                    <a:pt x="156" y="20"/>
                  </a:lnTo>
                  <a:lnTo>
                    <a:pt x="39" y="59"/>
                  </a:lnTo>
                  <a:lnTo>
                    <a:pt x="20" y="78"/>
                  </a:lnTo>
                  <a:lnTo>
                    <a:pt x="0" y="117"/>
                  </a:lnTo>
                  <a:lnTo>
                    <a:pt x="0" y="156"/>
                  </a:lnTo>
                  <a:lnTo>
                    <a:pt x="20" y="195"/>
                  </a:lnTo>
                  <a:lnTo>
                    <a:pt x="98" y="273"/>
                  </a:lnTo>
                  <a:lnTo>
                    <a:pt x="234" y="351"/>
                  </a:lnTo>
                  <a:lnTo>
                    <a:pt x="390" y="390"/>
                  </a:lnTo>
                  <a:lnTo>
                    <a:pt x="565" y="409"/>
                  </a:lnTo>
                  <a:lnTo>
                    <a:pt x="721" y="409"/>
                  </a:lnTo>
                  <a:lnTo>
                    <a:pt x="819" y="370"/>
                  </a:lnTo>
                  <a:lnTo>
                    <a:pt x="858" y="331"/>
                  </a:lnTo>
                  <a:lnTo>
                    <a:pt x="877" y="312"/>
                  </a:lnTo>
                  <a:lnTo>
                    <a:pt x="877" y="273"/>
                  </a:lnTo>
                  <a:lnTo>
                    <a:pt x="858" y="234"/>
                  </a:lnTo>
                  <a:lnTo>
                    <a:pt x="780" y="156"/>
                  </a:lnTo>
                  <a:lnTo>
                    <a:pt x="643" y="78"/>
                  </a:lnTo>
                  <a:lnTo>
                    <a:pt x="468" y="20"/>
                  </a:lnTo>
                  <a:lnTo>
                    <a:pt x="312"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0"/>
            <p:cNvSpPr/>
            <p:nvPr/>
          </p:nvSpPr>
          <p:spPr>
            <a:xfrm>
              <a:off x="13217975" y="577050"/>
              <a:ext cx="21950" cy="10250"/>
            </a:xfrm>
            <a:custGeom>
              <a:avLst/>
              <a:gdLst/>
              <a:ahLst/>
              <a:cxnLst/>
              <a:rect l="l" t="t" r="r" b="b"/>
              <a:pathLst>
                <a:path w="878" h="410" fill="none" extrusionOk="0">
                  <a:moveTo>
                    <a:pt x="877" y="312"/>
                  </a:moveTo>
                  <a:lnTo>
                    <a:pt x="877" y="312"/>
                  </a:lnTo>
                  <a:lnTo>
                    <a:pt x="858" y="331"/>
                  </a:lnTo>
                  <a:lnTo>
                    <a:pt x="819" y="370"/>
                  </a:lnTo>
                  <a:lnTo>
                    <a:pt x="721" y="409"/>
                  </a:lnTo>
                  <a:lnTo>
                    <a:pt x="565" y="409"/>
                  </a:lnTo>
                  <a:lnTo>
                    <a:pt x="390" y="390"/>
                  </a:lnTo>
                  <a:lnTo>
                    <a:pt x="390" y="390"/>
                  </a:lnTo>
                  <a:lnTo>
                    <a:pt x="234" y="351"/>
                  </a:lnTo>
                  <a:lnTo>
                    <a:pt x="98" y="273"/>
                  </a:lnTo>
                  <a:lnTo>
                    <a:pt x="20" y="195"/>
                  </a:lnTo>
                  <a:lnTo>
                    <a:pt x="0" y="156"/>
                  </a:lnTo>
                  <a:lnTo>
                    <a:pt x="0" y="117"/>
                  </a:lnTo>
                  <a:lnTo>
                    <a:pt x="0" y="117"/>
                  </a:lnTo>
                  <a:lnTo>
                    <a:pt x="20" y="78"/>
                  </a:lnTo>
                  <a:lnTo>
                    <a:pt x="39" y="59"/>
                  </a:lnTo>
                  <a:lnTo>
                    <a:pt x="156" y="20"/>
                  </a:lnTo>
                  <a:lnTo>
                    <a:pt x="312" y="0"/>
                  </a:lnTo>
                  <a:lnTo>
                    <a:pt x="468" y="20"/>
                  </a:lnTo>
                  <a:lnTo>
                    <a:pt x="468" y="20"/>
                  </a:lnTo>
                  <a:lnTo>
                    <a:pt x="643" y="78"/>
                  </a:lnTo>
                  <a:lnTo>
                    <a:pt x="780" y="156"/>
                  </a:lnTo>
                  <a:lnTo>
                    <a:pt x="858" y="234"/>
                  </a:lnTo>
                  <a:lnTo>
                    <a:pt x="877" y="273"/>
                  </a:lnTo>
                  <a:lnTo>
                    <a:pt x="877" y="3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0"/>
            <p:cNvSpPr/>
            <p:nvPr/>
          </p:nvSpPr>
          <p:spPr>
            <a:xfrm>
              <a:off x="13118600" y="582400"/>
              <a:ext cx="40950" cy="22425"/>
            </a:xfrm>
            <a:custGeom>
              <a:avLst/>
              <a:gdLst/>
              <a:ahLst/>
              <a:cxnLst/>
              <a:rect l="l" t="t" r="r" b="b"/>
              <a:pathLst>
                <a:path w="1638" h="897" extrusionOk="0">
                  <a:moveTo>
                    <a:pt x="605" y="1"/>
                  </a:moveTo>
                  <a:lnTo>
                    <a:pt x="488" y="20"/>
                  </a:lnTo>
                  <a:lnTo>
                    <a:pt x="351" y="79"/>
                  </a:lnTo>
                  <a:lnTo>
                    <a:pt x="254" y="117"/>
                  </a:lnTo>
                  <a:lnTo>
                    <a:pt x="176" y="176"/>
                  </a:lnTo>
                  <a:lnTo>
                    <a:pt x="79" y="254"/>
                  </a:lnTo>
                  <a:lnTo>
                    <a:pt x="20" y="351"/>
                  </a:lnTo>
                  <a:lnTo>
                    <a:pt x="1" y="371"/>
                  </a:lnTo>
                  <a:lnTo>
                    <a:pt x="1" y="390"/>
                  </a:lnTo>
                  <a:lnTo>
                    <a:pt x="40" y="488"/>
                  </a:lnTo>
                  <a:lnTo>
                    <a:pt x="98" y="566"/>
                  </a:lnTo>
                  <a:lnTo>
                    <a:pt x="157" y="624"/>
                  </a:lnTo>
                  <a:lnTo>
                    <a:pt x="234" y="683"/>
                  </a:lnTo>
                  <a:lnTo>
                    <a:pt x="390" y="780"/>
                  </a:lnTo>
                  <a:lnTo>
                    <a:pt x="605" y="838"/>
                  </a:lnTo>
                  <a:lnTo>
                    <a:pt x="644" y="858"/>
                  </a:lnTo>
                  <a:lnTo>
                    <a:pt x="819" y="877"/>
                  </a:lnTo>
                  <a:lnTo>
                    <a:pt x="1014" y="897"/>
                  </a:lnTo>
                  <a:lnTo>
                    <a:pt x="1209" y="877"/>
                  </a:lnTo>
                  <a:lnTo>
                    <a:pt x="1384" y="858"/>
                  </a:lnTo>
                  <a:lnTo>
                    <a:pt x="1481" y="819"/>
                  </a:lnTo>
                  <a:lnTo>
                    <a:pt x="1579" y="760"/>
                  </a:lnTo>
                  <a:lnTo>
                    <a:pt x="1618" y="683"/>
                  </a:lnTo>
                  <a:lnTo>
                    <a:pt x="1637" y="644"/>
                  </a:lnTo>
                  <a:lnTo>
                    <a:pt x="1637" y="585"/>
                  </a:lnTo>
                  <a:lnTo>
                    <a:pt x="1598" y="488"/>
                  </a:lnTo>
                  <a:lnTo>
                    <a:pt x="1540" y="390"/>
                  </a:lnTo>
                  <a:lnTo>
                    <a:pt x="1462" y="293"/>
                  </a:lnTo>
                  <a:lnTo>
                    <a:pt x="1384" y="215"/>
                  </a:lnTo>
                  <a:lnTo>
                    <a:pt x="1287" y="156"/>
                  </a:lnTo>
                  <a:lnTo>
                    <a:pt x="1170" y="98"/>
                  </a:lnTo>
                  <a:lnTo>
                    <a:pt x="1072" y="59"/>
                  </a:lnTo>
                  <a:lnTo>
                    <a:pt x="955" y="20"/>
                  </a:lnTo>
                  <a:lnTo>
                    <a:pt x="877" y="1"/>
                  </a:lnTo>
                  <a:close/>
                </a:path>
              </a:pathLst>
            </a:custGeom>
            <a:solidFill>
              <a:srgbClr val="FF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0"/>
            <p:cNvSpPr/>
            <p:nvPr/>
          </p:nvSpPr>
          <p:spPr>
            <a:xfrm>
              <a:off x="13118600" y="582400"/>
              <a:ext cx="40950" cy="22425"/>
            </a:xfrm>
            <a:custGeom>
              <a:avLst/>
              <a:gdLst/>
              <a:ahLst/>
              <a:cxnLst/>
              <a:rect l="l" t="t" r="r" b="b"/>
              <a:pathLst>
                <a:path w="1638" h="897" fill="none" extrusionOk="0">
                  <a:moveTo>
                    <a:pt x="955" y="20"/>
                  </a:moveTo>
                  <a:lnTo>
                    <a:pt x="955" y="20"/>
                  </a:lnTo>
                  <a:lnTo>
                    <a:pt x="877" y="1"/>
                  </a:lnTo>
                  <a:lnTo>
                    <a:pt x="877" y="1"/>
                  </a:lnTo>
                  <a:lnTo>
                    <a:pt x="741" y="1"/>
                  </a:lnTo>
                  <a:lnTo>
                    <a:pt x="605" y="1"/>
                  </a:lnTo>
                  <a:lnTo>
                    <a:pt x="605" y="1"/>
                  </a:lnTo>
                  <a:lnTo>
                    <a:pt x="488" y="20"/>
                  </a:lnTo>
                  <a:lnTo>
                    <a:pt x="351" y="79"/>
                  </a:lnTo>
                  <a:lnTo>
                    <a:pt x="351" y="79"/>
                  </a:lnTo>
                  <a:lnTo>
                    <a:pt x="254" y="117"/>
                  </a:lnTo>
                  <a:lnTo>
                    <a:pt x="176" y="176"/>
                  </a:lnTo>
                  <a:lnTo>
                    <a:pt x="176" y="176"/>
                  </a:lnTo>
                  <a:lnTo>
                    <a:pt x="79" y="254"/>
                  </a:lnTo>
                  <a:lnTo>
                    <a:pt x="79" y="254"/>
                  </a:lnTo>
                  <a:lnTo>
                    <a:pt x="20" y="351"/>
                  </a:lnTo>
                  <a:lnTo>
                    <a:pt x="20" y="351"/>
                  </a:lnTo>
                  <a:lnTo>
                    <a:pt x="1" y="371"/>
                  </a:lnTo>
                  <a:lnTo>
                    <a:pt x="1" y="390"/>
                  </a:lnTo>
                  <a:lnTo>
                    <a:pt x="1" y="390"/>
                  </a:lnTo>
                  <a:lnTo>
                    <a:pt x="40" y="488"/>
                  </a:lnTo>
                  <a:lnTo>
                    <a:pt x="98" y="566"/>
                  </a:lnTo>
                  <a:lnTo>
                    <a:pt x="98" y="566"/>
                  </a:lnTo>
                  <a:lnTo>
                    <a:pt x="157" y="624"/>
                  </a:lnTo>
                  <a:lnTo>
                    <a:pt x="234" y="683"/>
                  </a:lnTo>
                  <a:lnTo>
                    <a:pt x="234" y="683"/>
                  </a:lnTo>
                  <a:lnTo>
                    <a:pt x="390" y="780"/>
                  </a:lnTo>
                  <a:lnTo>
                    <a:pt x="605" y="838"/>
                  </a:lnTo>
                  <a:lnTo>
                    <a:pt x="605" y="838"/>
                  </a:lnTo>
                  <a:lnTo>
                    <a:pt x="644" y="858"/>
                  </a:lnTo>
                  <a:lnTo>
                    <a:pt x="644" y="858"/>
                  </a:lnTo>
                  <a:lnTo>
                    <a:pt x="819" y="877"/>
                  </a:lnTo>
                  <a:lnTo>
                    <a:pt x="1014" y="897"/>
                  </a:lnTo>
                  <a:lnTo>
                    <a:pt x="1014" y="897"/>
                  </a:lnTo>
                  <a:lnTo>
                    <a:pt x="1209" y="877"/>
                  </a:lnTo>
                  <a:lnTo>
                    <a:pt x="1384" y="858"/>
                  </a:lnTo>
                  <a:lnTo>
                    <a:pt x="1384" y="858"/>
                  </a:lnTo>
                  <a:lnTo>
                    <a:pt x="1481" y="819"/>
                  </a:lnTo>
                  <a:lnTo>
                    <a:pt x="1481" y="819"/>
                  </a:lnTo>
                  <a:lnTo>
                    <a:pt x="1579" y="760"/>
                  </a:lnTo>
                  <a:lnTo>
                    <a:pt x="1579" y="760"/>
                  </a:lnTo>
                  <a:lnTo>
                    <a:pt x="1618" y="683"/>
                  </a:lnTo>
                  <a:lnTo>
                    <a:pt x="1618" y="683"/>
                  </a:lnTo>
                  <a:lnTo>
                    <a:pt x="1637" y="644"/>
                  </a:lnTo>
                  <a:lnTo>
                    <a:pt x="1637" y="644"/>
                  </a:lnTo>
                  <a:lnTo>
                    <a:pt x="1637" y="585"/>
                  </a:lnTo>
                  <a:lnTo>
                    <a:pt x="1637" y="585"/>
                  </a:lnTo>
                  <a:lnTo>
                    <a:pt x="1598" y="488"/>
                  </a:lnTo>
                  <a:lnTo>
                    <a:pt x="1540" y="390"/>
                  </a:lnTo>
                  <a:lnTo>
                    <a:pt x="1540" y="390"/>
                  </a:lnTo>
                  <a:lnTo>
                    <a:pt x="1462" y="293"/>
                  </a:lnTo>
                  <a:lnTo>
                    <a:pt x="1384" y="215"/>
                  </a:lnTo>
                  <a:lnTo>
                    <a:pt x="1384" y="215"/>
                  </a:lnTo>
                  <a:lnTo>
                    <a:pt x="1287" y="156"/>
                  </a:lnTo>
                  <a:lnTo>
                    <a:pt x="1170" y="98"/>
                  </a:lnTo>
                  <a:lnTo>
                    <a:pt x="1072" y="59"/>
                  </a:lnTo>
                  <a:lnTo>
                    <a:pt x="955"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0"/>
            <p:cNvSpPr/>
            <p:nvPr/>
          </p:nvSpPr>
          <p:spPr>
            <a:xfrm>
              <a:off x="13162925" y="5960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0"/>
            <p:cNvSpPr/>
            <p:nvPr/>
          </p:nvSpPr>
          <p:spPr>
            <a:xfrm>
              <a:off x="13162925" y="5960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0"/>
            <p:cNvSpPr/>
            <p:nvPr/>
          </p:nvSpPr>
          <p:spPr>
            <a:xfrm>
              <a:off x="13114700" y="567300"/>
              <a:ext cx="54100" cy="39000"/>
            </a:xfrm>
            <a:custGeom>
              <a:avLst/>
              <a:gdLst/>
              <a:ahLst/>
              <a:cxnLst/>
              <a:rect l="l" t="t" r="r" b="b"/>
              <a:pathLst>
                <a:path w="2164" h="1560" extrusionOk="0">
                  <a:moveTo>
                    <a:pt x="917" y="644"/>
                  </a:moveTo>
                  <a:lnTo>
                    <a:pt x="1072" y="663"/>
                  </a:lnTo>
                  <a:lnTo>
                    <a:pt x="1228" y="702"/>
                  </a:lnTo>
                  <a:lnTo>
                    <a:pt x="1345" y="760"/>
                  </a:lnTo>
                  <a:lnTo>
                    <a:pt x="1462" y="838"/>
                  </a:lnTo>
                  <a:lnTo>
                    <a:pt x="1540" y="897"/>
                  </a:lnTo>
                  <a:lnTo>
                    <a:pt x="1618" y="975"/>
                  </a:lnTo>
                  <a:lnTo>
                    <a:pt x="1696" y="1092"/>
                  </a:lnTo>
                  <a:lnTo>
                    <a:pt x="1735" y="1189"/>
                  </a:lnTo>
                  <a:lnTo>
                    <a:pt x="1735" y="1209"/>
                  </a:lnTo>
                  <a:lnTo>
                    <a:pt x="1735" y="1228"/>
                  </a:lnTo>
                  <a:lnTo>
                    <a:pt x="1735" y="1248"/>
                  </a:lnTo>
                  <a:lnTo>
                    <a:pt x="1735" y="1267"/>
                  </a:lnTo>
                  <a:lnTo>
                    <a:pt x="1735" y="1306"/>
                  </a:lnTo>
                  <a:lnTo>
                    <a:pt x="1735" y="1345"/>
                  </a:lnTo>
                  <a:lnTo>
                    <a:pt x="1598" y="1423"/>
                  </a:lnTo>
                  <a:lnTo>
                    <a:pt x="1482" y="1462"/>
                  </a:lnTo>
                  <a:lnTo>
                    <a:pt x="1365" y="1481"/>
                  </a:lnTo>
                  <a:lnTo>
                    <a:pt x="1209" y="1501"/>
                  </a:lnTo>
                  <a:lnTo>
                    <a:pt x="1033" y="1481"/>
                  </a:lnTo>
                  <a:lnTo>
                    <a:pt x="936" y="1462"/>
                  </a:lnTo>
                  <a:lnTo>
                    <a:pt x="897" y="1462"/>
                  </a:lnTo>
                  <a:lnTo>
                    <a:pt x="780" y="1423"/>
                  </a:lnTo>
                  <a:lnTo>
                    <a:pt x="624" y="1364"/>
                  </a:lnTo>
                  <a:lnTo>
                    <a:pt x="468" y="1287"/>
                  </a:lnTo>
                  <a:lnTo>
                    <a:pt x="371" y="1228"/>
                  </a:lnTo>
                  <a:lnTo>
                    <a:pt x="274" y="1131"/>
                  </a:lnTo>
                  <a:lnTo>
                    <a:pt x="196" y="1014"/>
                  </a:lnTo>
                  <a:lnTo>
                    <a:pt x="196" y="994"/>
                  </a:lnTo>
                  <a:lnTo>
                    <a:pt x="254" y="897"/>
                  </a:lnTo>
                  <a:lnTo>
                    <a:pt x="332" y="799"/>
                  </a:lnTo>
                  <a:lnTo>
                    <a:pt x="449" y="721"/>
                  </a:lnTo>
                  <a:lnTo>
                    <a:pt x="546" y="683"/>
                  </a:lnTo>
                  <a:lnTo>
                    <a:pt x="644" y="663"/>
                  </a:lnTo>
                  <a:lnTo>
                    <a:pt x="780" y="644"/>
                  </a:lnTo>
                  <a:close/>
                  <a:moveTo>
                    <a:pt x="468" y="1"/>
                  </a:moveTo>
                  <a:lnTo>
                    <a:pt x="351" y="20"/>
                  </a:lnTo>
                  <a:lnTo>
                    <a:pt x="254" y="59"/>
                  </a:lnTo>
                  <a:lnTo>
                    <a:pt x="176" y="117"/>
                  </a:lnTo>
                  <a:lnTo>
                    <a:pt x="118" y="195"/>
                  </a:lnTo>
                  <a:lnTo>
                    <a:pt x="59" y="273"/>
                  </a:lnTo>
                  <a:lnTo>
                    <a:pt x="20" y="371"/>
                  </a:lnTo>
                  <a:lnTo>
                    <a:pt x="1" y="468"/>
                  </a:lnTo>
                  <a:lnTo>
                    <a:pt x="1" y="566"/>
                  </a:lnTo>
                  <a:lnTo>
                    <a:pt x="1" y="683"/>
                  </a:lnTo>
                  <a:lnTo>
                    <a:pt x="20" y="799"/>
                  </a:lnTo>
                  <a:lnTo>
                    <a:pt x="59" y="897"/>
                  </a:lnTo>
                  <a:lnTo>
                    <a:pt x="98" y="994"/>
                  </a:lnTo>
                  <a:lnTo>
                    <a:pt x="157" y="1092"/>
                  </a:lnTo>
                  <a:lnTo>
                    <a:pt x="235" y="1189"/>
                  </a:lnTo>
                  <a:lnTo>
                    <a:pt x="313" y="1267"/>
                  </a:lnTo>
                  <a:lnTo>
                    <a:pt x="488" y="1384"/>
                  </a:lnTo>
                  <a:lnTo>
                    <a:pt x="702" y="1481"/>
                  </a:lnTo>
                  <a:lnTo>
                    <a:pt x="858" y="1520"/>
                  </a:lnTo>
                  <a:lnTo>
                    <a:pt x="897" y="1540"/>
                  </a:lnTo>
                  <a:lnTo>
                    <a:pt x="1092" y="1559"/>
                  </a:lnTo>
                  <a:lnTo>
                    <a:pt x="1306" y="1559"/>
                  </a:lnTo>
                  <a:lnTo>
                    <a:pt x="1540" y="1520"/>
                  </a:lnTo>
                  <a:lnTo>
                    <a:pt x="1637" y="1481"/>
                  </a:lnTo>
                  <a:lnTo>
                    <a:pt x="1735" y="1423"/>
                  </a:lnTo>
                  <a:lnTo>
                    <a:pt x="1832" y="1364"/>
                  </a:lnTo>
                  <a:lnTo>
                    <a:pt x="1910" y="1287"/>
                  </a:lnTo>
                  <a:lnTo>
                    <a:pt x="1988" y="1209"/>
                  </a:lnTo>
                  <a:lnTo>
                    <a:pt x="2047" y="1111"/>
                  </a:lnTo>
                  <a:lnTo>
                    <a:pt x="2105" y="1014"/>
                  </a:lnTo>
                  <a:lnTo>
                    <a:pt x="2125" y="916"/>
                  </a:lnTo>
                  <a:lnTo>
                    <a:pt x="2144" y="819"/>
                  </a:lnTo>
                  <a:lnTo>
                    <a:pt x="2164" y="721"/>
                  </a:lnTo>
                  <a:lnTo>
                    <a:pt x="2144" y="624"/>
                  </a:lnTo>
                  <a:lnTo>
                    <a:pt x="2105" y="527"/>
                  </a:lnTo>
                  <a:lnTo>
                    <a:pt x="2066" y="449"/>
                  </a:lnTo>
                  <a:lnTo>
                    <a:pt x="1988" y="371"/>
                  </a:lnTo>
                  <a:lnTo>
                    <a:pt x="1891" y="312"/>
                  </a:lnTo>
                  <a:lnTo>
                    <a:pt x="1793" y="254"/>
                  </a:lnTo>
                  <a:lnTo>
                    <a:pt x="1715" y="234"/>
                  </a:lnTo>
                  <a:lnTo>
                    <a:pt x="1637" y="215"/>
                  </a:lnTo>
                  <a:lnTo>
                    <a:pt x="1540" y="215"/>
                  </a:lnTo>
                  <a:lnTo>
                    <a:pt x="1345" y="254"/>
                  </a:lnTo>
                  <a:lnTo>
                    <a:pt x="1287" y="254"/>
                  </a:lnTo>
                  <a:lnTo>
                    <a:pt x="1170" y="273"/>
                  </a:lnTo>
                  <a:lnTo>
                    <a:pt x="1150" y="273"/>
                  </a:lnTo>
                  <a:lnTo>
                    <a:pt x="1053" y="215"/>
                  </a:lnTo>
                  <a:lnTo>
                    <a:pt x="994" y="176"/>
                  </a:lnTo>
                  <a:lnTo>
                    <a:pt x="839" y="79"/>
                  </a:lnTo>
                  <a:lnTo>
                    <a:pt x="741" y="40"/>
                  </a:lnTo>
                  <a:lnTo>
                    <a:pt x="663" y="20"/>
                  </a:lnTo>
                  <a:lnTo>
                    <a:pt x="585"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0"/>
            <p:cNvSpPr/>
            <p:nvPr/>
          </p:nvSpPr>
          <p:spPr>
            <a:xfrm>
              <a:off x="13114700" y="567300"/>
              <a:ext cx="54100" cy="39000"/>
            </a:xfrm>
            <a:custGeom>
              <a:avLst/>
              <a:gdLst/>
              <a:ahLst/>
              <a:cxnLst/>
              <a:rect l="l" t="t" r="r" b="b"/>
              <a:pathLst>
                <a:path w="2164" h="1560" fill="none" extrusionOk="0">
                  <a:moveTo>
                    <a:pt x="1715" y="234"/>
                  </a:moveTo>
                  <a:lnTo>
                    <a:pt x="1715" y="234"/>
                  </a:lnTo>
                  <a:lnTo>
                    <a:pt x="1637" y="215"/>
                  </a:lnTo>
                  <a:lnTo>
                    <a:pt x="1540" y="215"/>
                  </a:lnTo>
                  <a:lnTo>
                    <a:pt x="1540" y="215"/>
                  </a:lnTo>
                  <a:lnTo>
                    <a:pt x="1345" y="254"/>
                  </a:lnTo>
                  <a:lnTo>
                    <a:pt x="1287" y="254"/>
                  </a:lnTo>
                  <a:lnTo>
                    <a:pt x="1287" y="254"/>
                  </a:lnTo>
                  <a:lnTo>
                    <a:pt x="1287" y="254"/>
                  </a:lnTo>
                  <a:lnTo>
                    <a:pt x="1287" y="254"/>
                  </a:lnTo>
                  <a:lnTo>
                    <a:pt x="1287" y="254"/>
                  </a:lnTo>
                  <a:lnTo>
                    <a:pt x="1287" y="254"/>
                  </a:lnTo>
                  <a:lnTo>
                    <a:pt x="1287" y="254"/>
                  </a:lnTo>
                  <a:lnTo>
                    <a:pt x="1170" y="273"/>
                  </a:lnTo>
                  <a:lnTo>
                    <a:pt x="1150" y="273"/>
                  </a:lnTo>
                  <a:lnTo>
                    <a:pt x="1150" y="273"/>
                  </a:lnTo>
                  <a:lnTo>
                    <a:pt x="1150" y="273"/>
                  </a:lnTo>
                  <a:lnTo>
                    <a:pt x="1150" y="273"/>
                  </a:lnTo>
                  <a:lnTo>
                    <a:pt x="1053" y="215"/>
                  </a:lnTo>
                  <a:lnTo>
                    <a:pt x="994" y="176"/>
                  </a:lnTo>
                  <a:lnTo>
                    <a:pt x="994" y="176"/>
                  </a:lnTo>
                  <a:lnTo>
                    <a:pt x="839" y="79"/>
                  </a:lnTo>
                  <a:lnTo>
                    <a:pt x="839" y="79"/>
                  </a:lnTo>
                  <a:lnTo>
                    <a:pt x="741" y="40"/>
                  </a:lnTo>
                  <a:lnTo>
                    <a:pt x="663" y="20"/>
                  </a:lnTo>
                  <a:lnTo>
                    <a:pt x="663" y="20"/>
                  </a:lnTo>
                  <a:lnTo>
                    <a:pt x="585" y="1"/>
                  </a:lnTo>
                  <a:lnTo>
                    <a:pt x="585" y="1"/>
                  </a:lnTo>
                  <a:lnTo>
                    <a:pt x="468" y="1"/>
                  </a:lnTo>
                  <a:lnTo>
                    <a:pt x="351" y="20"/>
                  </a:lnTo>
                  <a:lnTo>
                    <a:pt x="351" y="20"/>
                  </a:lnTo>
                  <a:lnTo>
                    <a:pt x="254" y="59"/>
                  </a:lnTo>
                  <a:lnTo>
                    <a:pt x="176" y="117"/>
                  </a:lnTo>
                  <a:lnTo>
                    <a:pt x="176" y="117"/>
                  </a:lnTo>
                  <a:lnTo>
                    <a:pt x="118" y="195"/>
                  </a:lnTo>
                  <a:lnTo>
                    <a:pt x="118" y="195"/>
                  </a:lnTo>
                  <a:lnTo>
                    <a:pt x="59" y="273"/>
                  </a:lnTo>
                  <a:lnTo>
                    <a:pt x="59" y="273"/>
                  </a:lnTo>
                  <a:lnTo>
                    <a:pt x="20" y="371"/>
                  </a:lnTo>
                  <a:lnTo>
                    <a:pt x="1" y="468"/>
                  </a:lnTo>
                  <a:lnTo>
                    <a:pt x="1" y="468"/>
                  </a:lnTo>
                  <a:lnTo>
                    <a:pt x="1" y="566"/>
                  </a:lnTo>
                  <a:lnTo>
                    <a:pt x="1" y="683"/>
                  </a:lnTo>
                  <a:lnTo>
                    <a:pt x="1" y="683"/>
                  </a:lnTo>
                  <a:lnTo>
                    <a:pt x="20" y="799"/>
                  </a:lnTo>
                  <a:lnTo>
                    <a:pt x="59" y="897"/>
                  </a:lnTo>
                  <a:lnTo>
                    <a:pt x="59" y="897"/>
                  </a:lnTo>
                  <a:lnTo>
                    <a:pt x="98" y="994"/>
                  </a:lnTo>
                  <a:lnTo>
                    <a:pt x="157" y="1092"/>
                  </a:lnTo>
                  <a:lnTo>
                    <a:pt x="235" y="1189"/>
                  </a:lnTo>
                  <a:lnTo>
                    <a:pt x="313" y="1267"/>
                  </a:lnTo>
                  <a:lnTo>
                    <a:pt x="313" y="1267"/>
                  </a:lnTo>
                  <a:lnTo>
                    <a:pt x="488" y="1384"/>
                  </a:lnTo>
                  <a:lnTo>
                    <a:pt x="702" y="1481"/>
                  </a:lnTo>
                  <a:lnTo>
                    <a:pt x="702" y="1481"/>
                  </a:lnTo>
                  <a:lnTo>
                    <a:pt x="858" y="1520"/>
                  </a:lnTo>
                  <a:lnTo>
                    <a:pt x="858" y="1520"/>
                  </a:lnTo>
                  <a:lnTo>
                    <a:pt x="897" y="1540"/>
                  </a:lnTo>
                  <a:lnTo>
                    <a:pt x="897" y="1540"/>
                  </a:lnTo>
                  <a:lnTo>
                    <a:pt x="1092" y="1559"/>
                  </a:lnTo>
                  <a:lnTo>
                    <a:pt x="1092" y="1559"/>
                  </a:lnTo>
                  <a:lnTo>
                    <a:pt x="1306" y="1559"/>
                  </a:lnTo>
                  <a:lnTo>
                    <a:pt x="1540" y="1520"/>
                  </a:lnTo>
                  <a:lnTo>
                    <a:pt x="1540" y="1520"/>
                  </a:lnTo>
                  <a:lnTo>
                    <a:pt x="1637" y="1481"/>
                  </a:lnTo>
                  <a:lnTo>
                    <a:pt x="1735" y="1423"/>
                  </a:lnTo>
                  <a:lnTo>
                    <a:pt x="1832" y="1364"/>
                  </a:lnTo>
                  <a:lnTo>
                    <a:pt x="1910" y="1287"/>
                  </a:lnTo>
                  <a:lnTo>
                    <a:pt x="1910" y="1287"/>
                  </a:lnTo>
                  <a:lnTo>
                    <a:pt x="1988" y="1209"/>
                  </a:lnTo>
                  <a:lnTo>
                    <a:pt x="2047" y="1111"/>
                  </a:lnTo>
                  <a:lnTo>
                    <a:pt x="2047" y="1111"/>
                  </a:lnTo>
                  <a:lnTo>
                    <a:pt x="2105" y="1014"/>
                  </a:lnTo>
                  <a:lnTo>
                    <a:pt x="2125" y="916"/>
                  </a:lnTo>
                  <a:lnTo>
                    <a:pt x="2125" y="916"/>
                  </a:lnTo>
                  <a:lnTo>
                    <a:pt x="2144" y="819"/>
                  </a:lnTo>
                  <a:lnTo>
                    <a:pt x="2164" y="721"/>
                  </a:lnTo>
                  <a:lnTo>
                    <a:pt x="2164" y="721"/>
                  </a:lnTo>
                  <a:lnTo>
                    <a:pt x="2144" y="624"/>
                  </a:lnTo>
                  <a:lnTo>
                    <a:pt x="2144" y="624"/>
                  </a:lnTo>
                  <a:lnTo>
                    <a:pt x="2105" y="527"/>
                  </a:lnTo>
                  <a:lnTo>
                    <a:pt x="2105" y="527"/>
                  </a:lnTo>
                  <a:lnTo>
                    <a:pt x="2066" y="449"/>
                  </a:lnTo>
                  <a:lnTo>
                    <a:pt x="1988" y="371"/>
                  </a:lnTo>
                  <a:lnTo>
                    <a:pt x="1988" y="371"/>
                  </a:lnTo>
                  <a:lnTo>
                    <a:pt x="1891" y="312"/>
                  </a:lnTo>
                  <a:lnTo>
                    <a:pt x="1793" y="254"/>
                  </a:lnTo>
                  <a:lnTo>
                    <a:pt x="1793" y="254"/>
                  </a:lnTo>
                  <a:lnTo>
                    <a:pt x="1715" y="2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0"/>
            <p:cNvSpPr/>
            <p:nvPr/>
          </p:nvSpPr>
          <p:spPr>
            <a:xfrm>
              <a:off x="13119575" y="583375"/>
              <a:ext cx="38500" cy="21450"/>
            </a:xfrm>
            <a:custGeom>
              <a:avLst/>
              <a:gdLst/>
              <a:ahLst/>
              <a:cxnLst/>
              <a:rect l="l" t="t" r="r" b="b"/>
              <a:pathLst>
                <a:path w="1540" h="858" fill="none" extrusionOk="0">
                  <a:moveTo>
                    <a:pt x="722" y="1"/>
                  </a:moveTo>
                  <a:lnTo>
                    <a:pt x="722" y="1"/>
                  </a:lnTo>
                  <a:lnTo>
                    <a:pt x="877" y="20"/>
                  </a:lnTo>
                  <a:lnTo>
                    <a:pt x="877" y="20"/>
                  </a:lnTo>
                  <a:lnTo>
                    <a:pt x="877" y="20"/>
                  </a:lnTo>
                  <a:lnTo>
                    <a:pt x="1033" y="59"/>
                  </a:lnTo>
                  <a:lnTo>
                    <a:pt x="1033" y="59"/>
                  </a:lnTo>
                  <a:lnTo>
                    <a:pt x="1150" y="117"/>
                  </a:lnTo>
                  <a:lnTo>
                    <a:pt x="1267" y="195"/>
                  </a:lnTo>
                  <a:lnTo>
                    <a:pt x="1267" y="195"/>
                  </a:lnTo>
                  <a:lnTo>
                    <a:pt x="1345" y="254"/>
                  </a:lnTo>
                  <a:lnTo>
                    <a:pt x="1423" y="332"/>
                  </a:lnTo>
                  <a:lnTo>
                    <a:pt x="1423" y="332"/>
                  </a:lnTo>
                  <a:lnTo>
                    <a:pt x="1501" y="449"/>
                  </a:lnTo>
                  <a:lnTo>
                    <a:pt x="1501" y="449"/>
                  </a:lnTo>
                  <a:lnTo>
                    <a:pt x="1540" y="546"/>
                  </a:lnTo>
                  <a:lnTo>
                    <a:pt x="1540" y="546"/>
                  </a:lnTo>
                  <a:lnTo>
                    <a:pt x="1540" y="566"/>
                  </a:lnTo>
                  <a:lnTo>
                    <a:pt x="1540" y="566"/>
                  </a:lnTo>
                  <a:lnTo>
                    <a:pt x="1540" y="585"/>
                  </a:lnTo>
                  <a:lnTo>
                    <a:pt x="1540" y="585"/>
                  </a:lnTo>
                  <a:lnTo>
                    <a:pt x="1540" y="605"/>
                  </a:lnTo>
                  <a:lnTo>
                    <a:pt x="1540" y="624"/>
                  </a:lnTo>
                  <a:lnTo>
                    <a:pt x="1540" y="624"/>
                  </a:lnTo>
                  <a:lnTo>
                    <a:pt x="1540" y="624"/>
                  </a:lnTo>
                  <a:lnTo>
                    <a:pt x="1540" y="663"/>
                  </a:lnTo>
                  <a:lnTo>
                    <a:pt x="1540" y="663"/>
                  </a:lnTo>
                  <a:lnTo>
                    <a:pt x="1540" y="663"/>
                  </a:lnTo>
                  <a:lnTo>
                    <a:pt x="1540" y="702"/>
                  </a:lnTo>
                  <a:lnTo>
                    <a:pt x="1540" y="702"/>
                  </a:lnTo>
                  <a:lnTo>
                    <a:pt x="1403" y="780"/>
                  </a:lnTo>
                  <a:lnTo>
                    <a:pt x="1403" y="780"/>
                  </a:lnTo>
                  <a:lnTo>
                    <a:pt x="1287" y="819"/>
                  </a:lnTo>
                  <a:lnTo>
                    <a:pt x="1170" y="838"/>
                  </a:lnTo>
                  <a:lnTo>
                    <a:pt x="1170" y="838"/>
                  </a:lnTo>
                  <a:lnTo>
                    <a:pt x="1170" y="838"/>
                  </a:lnTo>
                  <a:lnTo>
                    <a:pt x="1014" y="858"/>
                  </a:lnTo>
                  <a:lnTo>
                    <a:pt x="838" y="838"/>
                  </a:lnTo>
                  <a:lnTo>
                    <a:pt x="838" y="838"/>
                  </a:lnTo>
                  <a:lnTo>
                    <a:pt x="741" y="819"/>
                  </a:lnTo>
                  <a:lnTo>
                    <a:pt x="741" y="819"/>
                  </a:lnTo>
                  <a:lnTo>
                    <a:pt x="702" y="819"/>
                  </a:lnTo>
                  <a:lnTo>
                    <a:pt x="702" y="819"/>
                  </a:lnTo>
                  <a:lnTo>
                    <a:pt x="702" y="819"/>
                  </a:lnTo>
                  <a:lnTo>
                    <a:pt x="585" y="780"/>
                  </a:lnTo>
                  <a:lnTo>
                    <a:pt x="585" y="780"/>
                  </a:lnTo>
                  <a:lnTo>
                    <a:pt x="429" y="721"/>
                  </a:lnTo>
                  <a:lnTo>
                    <a:pt x="273" y="644"/>
                  </a:lnTo>
                  <a:lnTo>
                    <a:pt x="273" y="644"/>
                  </a:lnTo>
                  <a:lnTo>
                    <a:pt x="273" y="644"/>
                  </a:lnTo>
                  <a:lnTo>
                    <a:pt x="176" y="585"/>
                  </a:lnTo>
                  <a:lnTo>
                    <a:pt x="79" y="488"/>
                  </a:lnTo>
                  <a:lnTo>
                    <a:pt x="79" y="488"/>
                  </a:lnTo>
                  <a:lnTo>
                    <a:pt x="1" y="371"/>
                  </a:lnTo>
                  <a:lnTo>
                    <a:pt x="1" y="351"/>
                  </a:lnTo>
                  <a:lnTo>
                    <a:pt x="1" y="351"/>
                  </a:lnTo>
                  <a:lnTo>
                    <a:pt x="1" y="351"/>
                  </a:lnTo>
                  <a:lnTo>
                    <a:pt x="59" y="254"/>
                  </a:lnTo>
                  <a:lnTo>
                    <a:pt x="59" y="254"/>
                  </a:lnTo>
                  <a:lnTo>
                    <a:pt x="59" y="254"/>
                  </a:lnTo>
                  <a:lnTo>
                    <a:pt x="59" y="254"/>
                  </a:lnTo>
                  <a:lnTo>
                    <a:pt x="59" y="254"/>
                  </a:lnTo>
                  <a:lnTo>
                    <a:pt x="137" y="156"/>
                  </a:lnTo>
                  <a:lnTo>
                    <a:pt x="137" y="156"/>
                  </a:lnTo>
                  <a:lnTo>
                    <a:pt x="254" y="78"/>
                  </a:lnTo>
                  <a:lnTo>
                    <a:pt x="254" y="78"/>
                  </a:lnTo>
                  <a:lnTo>
                    <a:pt x="351" y="40"/>
                  </a:lnTo>
                  <a:lnTo>
                    <a:pt x="449" y="20"/>
                  </a:lnTo>
                  <a:lnTo>
                    <a:pt x="449" y="20"/>
                  </a:lnTo>
                  <a:lnTo>
                    <a:pt x="585" y="1"/>
                  </a:lnTo>
                  <a:lnTo>
                    <a:pt x="722" y="1"/>
                  </a:lnTo>
                  <a:lnTo>
                    <a:pt x="7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0"/>
            <p:cNvSpPr/>
            <p:nvPr/>
          </p:nvSpPr>
          <p:spPr>
            <a:xfrm>
              <a:off x="13311975" y="483025"/>
              <a:ext cx="282050" cy="282075"/>
            </a:xfrm>
            <a:custGeom>
              <a:avLst/>
              <a:gdLst/>
              <a:ahLst/>
              <a:cxnLst/>
              <a:rect l="l" t="t" r="r" b="b"/>
              <a:pathLst>
                <a:path w="11282" h="11283" extrusionOk="0">
                  <a:moveTo>
                    <a:pt x="5339" y="1"/>
                  </a:moveTo>
                  <a:lnTo>
                    <a:pt x="5067" y="40"/>
                  </a:lnTo>
                  <a:lnTo>
                    <a:pt x="4774" y="59"/>
                  </a:lnTo>
                  <a:lnTo>
                    <a:pt x="4502" y="118"/>
                  </a:lnTo>
                  <a:lnTo>
                    <a:pt x="4229" y="176"/>
                  </a:lnTo>
                  <a:lnTo>
                    <a:pt x="3956" y="254"/>
                  </a:lnTo>
                  <a:lnTo>
                    <a:pt x="3703" y="352"/>
                  </a:lnTo>
                  <a:lnTo>
                    <a:pt x="3449" y="449"/>
                  </a:lnTo>
                  <a:lnTo>
                    <a:pt x="3196" y="566"/>
                  </a:lnTo>
                  <a:lnTo>
                    <a:pt x="2943" y="683"/>
                  </a:lnTo>
                  <a:lnTo>
                    <a:pt x="2709" y="819"/>
                  </a:lnTo>
                  <a:lnTo>
                    <a:pt x="2475" y="975"/>
                  </a:lnTo>
                  <a:lnTo>
                    <a:pt x="2261" y="1131"/>
                  </a:lnTo>
                  <a:lnTo>
                    <a:pt x="2047" y="1287"/>
                  </a:lnTo>
                  <a:lnTo>
                    <a:pt x="1852" y="1462"/>
                  </a:lnTo>
                  <a:lnTo>
                    <a:pt x="1657" y="1657"/>
                  </a:lnTo>
                  <a:lnTo>
                    <a:pt x="1462" y="1852"/>
                  </a:lnTo>
                  <a:lnTo>
                    <a:pt x="1287" y="2047"/>
                  </a:lnTo>
                  <a:lnTo>
                    <a:pt x="1111" y="2261"/>
                  </a:lnTo>
                  <a:lnTo>
                    <a:pt x="955" y="2495"/>
                  </a:lnTo>
                  <a:lnTo>
                    <a:pt x="819" y="2729"/>
                  </a:lnTo>
                  <a:lnTo>
                    <a:pt x="683" y="2962"/>
                  </a:lnTo>
                  <a:lnTo>
                    <a:pt x="546" y="3196"/>
                  </a:lnTo>
                  <a:lnTo>
                    <a:pt x="429" y="3450"/>
                  </a:lnTo>
                  <a:lnTo>
                    <a:pt x="332" y="3703"/>
                  </a:lnTo>
                  <a:lnTo>
                    <a:pt x="254" y="3976"/>
                  </a:lnTo>
                  <a:lnTo>
                    <a:pt x="176" y="4229"/>
                  </a:lnTo>
                  <a:lnTo>
                    <a:pt x="118" y="4502"/>
                  </a:lnTo>
                  <a:lnTo>
                    <a:pt x="59" y="4794"/>
                  </a:lnTo>
                  <a:lnTo>
                    <a:pt x="20" y="5067"/>
                  </a:lnTo>
                  <a:lnTo>
                    <a:pt x="1" y="5359"/>
                  </a:lnTo>
                  <a:lnTo>
                    <a:pt x="1" y="5651"/>
                  </a:lnTo>
                  <a:lnTo>
                    <a:pt x="1" y="5943"/>
                  </a:lnTo>
                  <a:lnTo>
                    <a:pt x="20" y="6216"/>
                  </a:lnTo>
                  <a:lnTo>
                    <a:pt x="59" y="6508"/>
                  </a:lnTo>
                  <a:lnTo>
                    <a:pt x="118" y="6781"/>
                  </a:lnTo>
                  <a:lnTo>
                    <a:pt x="176" y="7054"/>
                  </a:lnTo>
                  <a:lnTo>
                    <a:pt x="254" y="7327"/>
                  </a:lnTo>
                  <a:lnTo>
                    <a:pt x="332" y="7580"/>
                  </a:lnTo>
                  <a:lnTo>
                    <a:pt x="429" y="7833"/>
                  </a:lnTo>
                  <a:lnTo>
                    <a:pt x="546" y="8087"/>
                  </a:lnTo>
                  <a:lnTo>
                    <a:pt x="683" y="8340"/>
                  </a:lnTo>
                  <a:lnTo>
                    <a:pt x="819" y="8574"/>
                  </a:lnTo>
                  <a:lnTo>
                    <a:pt x="955" y="8788"/>
                  </a:lnTo>
                  <a:lnTo>
                    <a:pt x="1111" y="9022"/>
                  </a:lnTo>
                  <a:lnTo>
                    <a:pt x="1287" y="9236"/>
                  </a:lnTo>
                  <a:lnTo>
                    <a:pt x="1462" y="9431"/>
                  </a:lnTo>
                  <a:lnTo>
                    <a:pt x="1657" y="9626"/>
                  </a:lnTo>
                  <a:lnTo>
                    <a:pt x="1852" y="9821"/>
                  </a:lnTo>
                  <a:lnTo>
                    <a:pt x="2047" y="9996"/>
                  </a:lnTo>
                  <a:lnTo>
                    <a:pt x="2261" y="10171"/>
                  </a:lnTo>
                  <a:lnTo>
                    <a:pt x="2475" y="10327"/>
                  </a:lnTo>
                  <a:lnTo>
                    <a:pt x="2709" y="10464"/>
                  </a:lnTo>
                  <a:lnTo>
                    <a:pt x="2943" y="10600"/>
                  </a:lnTo>
                  <a:lnTo>
                    <a:pt x="3196" y="10737"/>
                  </a:lnTo>
                  <a:lnTo>
                    <a:pt x="3449" y="10834"/>
                  </a:lnTo>
                  <a:lnTo>
                    <a:pt x="3703" y="10951"/>
                  </a:lnTo>
                  <a:lnTo>
                    <a:pt x="3956" y="11029"/>
                  </a:lnTo>
                  <a:lnTo>
                    <a:pt x="4229" y="11107"/>
                  </a:lnTo>
                  <a:lnTo>
                    <a:pt x="4502" y="11165"/>
                  </a:lnTo>
                  <a:lnTo>
                    <a:pt x="4774" y="11224"/>
                  </a:lnTo>
                  <a:lnTo>
                    <a:pt x="5067" y="11263"/>
                  </a:lnTo>
                  <a:lnTo>
                    <a:pt x="5339" y="11282"/>
                  </a:lnTo>
                  <a:lnTo>
                    <a:pt x="5924" y="11282"/>
                  </a:lnTo>
                  <a:lnTo>
                    <a:pt x="6216" y="11263"/>
                  </a:lnTo>
                  <a:lnTo>
                    <a:pt x="6489" y="11224"/>
                  </a:lnTo>
                  <a:lnTo>
                    <a:pt x="6781" y="11165"/>
                  </a:lnTo>
                  <a:lnTo>
                    <a:pt x="7054" y="11107"/>
                  </a:lnTo>
                  <a:lnTo>
                    <a:pt x="7307" y="11029"/>
                  </a:lnTo>
                  <a:lnTo>
                    <a:pt x="7580" y="10951"/>
                  </a:lnTo>
                  <a:lnTo>
                    <a:pt x="7833" y="10834"/>
                  </a:lnTo>
                  <a:lnTo>
                    <a:pt x="8087" y="10737"/>
                  </a:lnTo>
                  <a:lnTo>
                    <a:pt x="8320" y="10600"/>
                  </a:lnTo>
                  <a:lnTo>
                    <a:pt x="8554" y="10464"/>
                  </a:lnTo>
                  <a:lnTo>
                    <a:pt x="8788" y="10327"/>
                  </a:lnTo>
                  <a:lnTo>
                    <a:pt x="9002" y="10171"/>
                  </a:lnTo>
                  <a:lnTo>
                    <a:pt x="9217" y="9996"/>
                  </a:lnTo>
                  <a:lnTo>
                    <a:pt x="9431" y="9821"/>
                  </a:lnTo>
                  <a:lnTo>
                    <a:pt x="9626" y="9626"/>
                  </a:lnTo>
                  <a:lnTo>
                    <a:pt x="9821" y="9431"/>
                  </a:lnTo>
                  <a:lnTo>
                    <a:pt x="9996" y="9236"/>
                  </a:lnTo>
                  <a:lnTo>
                    <a:pt x="10152" y="9022"/>
                  </a:lnTo>
                  <a:lnTo>
                    <a:pt x="10308" y="8788"/>
                  </a:lnTo>
                  <a:lnTo>
                    <a:pt x="10464" y="8574"/>
                  </a:lnTo>
                  <a:lnTo>
                    <a:pt x="10600" y="8340"/>
                  </a:lnTo>
                  <a:lnTo>
                    <a:pt x="10717" y="8087"/>
                  </a:lnTo>
                  <a:lnTo>
                    <a:pt x="10834" y="7833"/>
                  </a:lnTo>
                  <a:lnTo>
                    <a:pt x="10931" y="7580"/>
                  </a:lnTo>
                  <a:lnTo>
                    <a:pt x="11029" y="7327"/>
                  </a:lnTo>
                  <a:lnTo>
                    <a:pt x="11107" y="7054"/>
                  </a:lnTo>
                  <a:lnTo>
                    <a:pt x="11165" y="6781"/>
                  </a:lnTo>
                  <a:lnTo>
                    <a:pt x="11204" y="6508"/>
                  </a:lnTo>
                  <a:lnTo>
                    <a:pt x="11243" y="6216"/>
                  </a:lnTo>
                  <a:lnTo>
                    <a:pt x="11262" y="5943"/>
                  </a:lnTo>
                  <a:lnTo>
                    <a:pt x="11282" y="5651"/>
                  </a:lnTo>
                  <a:lnTo>
                    <a:pt x="11262" y="5359"/>
                  </a:lnTo>
                  <a:lnTo>
                    <a:pt x="11243" y="5067"/>
                  </a:lnTo>
                  <a:lnTo>
                    <a:pt x="11204" y="4794"/>
                  </a:lnTo>
                  <a:lnTo>
                    <a:pt x="11165" y="4502"/>
                  </a:lnTo>
                  <a:lnTo>
                    <a:pt x="11107" y="4229"/>
                  </a:lnTo>
                  <a:lnTo>
                    <a:pt x="11029" y="3976"/>
                  </a:lnTo>
                  <a:lnTo>
                    <a:pt x="10931" y="3703"/>
                  </a:lnTo>
                  <a:lnTo>
                    <a:pt x="10834" y="3450"/>
                  </a:lnTo>
                  <a:lnTo>
                    <a:pt x="10717" y="3196"/>
                  </a:lnTo>
                  <a:lnTo>
                    <a:pt x="10600" y="2962"/>
                  </a:lnTo>
                  <a:lnTo>
                    <a:pt x="10464" y="2729"/>
                  </a:lnTo>
                  <a:lnTo>
                    <a:pt x="10308" y="2495"/>
                  </a:lnTo>
                  <a:lnTo>
                    <a:pt x="10152" y="2261"/>
                  </a:lnTo>
                  <a:lnTo>
                    <a:pt x="9996" y="2047"/>
                  </a:lnTo>
                  <a:lnTo>
                    <a:pt x="9821" y="1852"/>
                  </a:lnTo>
                  <a:lnTo>
                    <a:pt x="9626" y="1657"/>
                  </a:lnTo>
                  <a:lnTo>
                    <a:pt x="9431" y="1462"/>
                  </a:lnTo>
                  <a:lnTo>
                    <a:pt x="9217" y="1287"/>
                  </a:lnTo>
                  <a:lnTo>
                    <a:pt x="9002" y="1131"/>
                  </a:lnTo>
                  <a:lnTo>
                    <a:pt x="8788" y="975"/>
                  </a:lnTo>
                  <a:lnTo>
                    <a:pt x="8554" y="819"/>
                  </a:lnTo>
                  <a:lnTo>
                    <a:pt x="8320" y="683"/>
                  </a:lnTo>
                  <a:lnTo>
                    <a:pt x="8087" y="566"/>
                  </a:lnTo>
                  <a:lnTo>
                    <a:pt x="7833" y="449"/>
                  </a:lnTo>
                  <a:lnTo>
                    <a:pt x="7580" y="352"/>
                  </a:lnTo>
                  <a:lnTo>
                    <a:pt x="7307" y="254"/>
                  </a:lnTo>
                  <a:lnTo>
                    <a:pt x="7054" y="176"/>
                  </a:lnTo>
                  <a:lnTo>
                    <a:pt x="6781" y="118"/>
                  </a:lnTo>
                  <a:lnTo>
                    <a:pt x="6489" y="59"/>
                  </a:lnTo>
                  <a:lnTo>
                    <a:pt x="6216" y="40"/>
                  </a:lnTo>
                  <a:lnTo>
                    <a:pt x="5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0"/>
            <p:cNvSpPr/>
            <p:nvPr/>
          </p:nvSpPr>
          <p:spPr>
            <a:xfrm>
              <a:off x="13311975" y="483025"/>
              <a:ext cx="282050" cy="282075"/>
            </a:xfrm>
            <a:custGeom>
              <a:avLst/>
              <a:gdLst/>
              <a:ahLst/>
              <a:cxnLst/>
              <a:rect l="l" t="t" r="r" b="b"/>
              <a:pathLst>
                <a:path w="11282" h="11283" fill="none" extrusionOk="0">
                  <a:moveTo>
                    <a:pt x="5632" y="11282"/>
                  </a:moveTo>
                  <a:lnTo>
                    <a:pt x="5632" y="11282"/>
                  </a:lnTo>
                  <a:lnTo>
                    <a:pt x="5924" y="11282"/>
                  </a:lnTo>
                  <a:lnTo>
                    <a:pt x="6216" y="11263"/>
                  </a:lnTo>
                  <a:lnTo>
                    <a:pt x="6489" y="11224"/>
                  </a:lnTo>
                  <a:lnTo>
                    <a:pt x="6781" y="11165"/>
                  </a:lnTo>
                  <a:lnTo>
                    <a:pt x="7054" y="11107"/>
                  </a:lnTo>
                  <a:lnTo>
                    <a:pt x="7307" y="11029"/>
                  </a:lnTo>
                  <a:lnTo>
                    <a:pt x="7580" y="10951"/>
                  </a:lnTo>
                  <a:lnTo>
                    <a:pt x="7833" y="10834"/>
                  </a:lnTo>
                  <a:lnTo>
                    <a:pt x="8087" y="10737"/>
                  </a:lnTo>
                  <a:lnTo>
                    <a:pt x="8320" y="10600"/>
                  </a:lnTo>
                  <a:lnTo>
                    <a:pt x="8554" y="10464"/>
                  </a:lnTo>
                  <a:lnTo>
                    <a:pt x="8788" y="10327"/>
                  </a:lnTo>
                  <a:lnTo>
                    <a:pt x="9002" y="10171"/>
                  </a:lnTo>
                  <a:lnTo>
                    <a:pt x="9217" y="9996"/>
                  </a:lnTo>
                  <a:lnTo>
                    <a:pt x="9431" y="9821"/>
                  </a:lnTo>
                  <a:lnTo>
                    <a:pt x="9626" y="9626"/>
                  </a:lnTo>
                  <a:lnTo>
                    <a:pt x="9821" y="9431"/>
                  </a:lnTo>
                  <a:lnTo>
                    <a:pt x="9996" y="9236"/>
                  </a:lnTo>
                  <a:lnTo>
                    <a:pt x="10152" y="9022"/>
                  </a:lnTo>
                  <a:lnTo>
                    <a:pt x="10308" y="8788"/>
                  </a:lnTo>
                  <a:lnTo>
                    <a:pt x="10464" y="8574"/>
                  </a:lnTo>
                  <a:lnTo>
                    <a:pt x="10600" y="8340"/>
                  </a:lnTo>
                  <a:lnTo>
                    <a:pt x="10717" y="8087"/>
                  </a:lnTo>
                  <a:lnTo>
                    <a:pt x="10834" y="7833"/>
                  </a:lnTo>
                  <a:lnTo>
                    <a:pt x="10931" y="7580"/>
                  </a:lnTo>
                  <a:lnTo>
                    <a:pt x="11029" y="7327"/>
                  </a:lnTo>
                  <a:lnTo>
                    <a:pt x="11107" y="7054"/>
                  </a:lnTo>
                  <a:lnTo>
                    <a:pt x="11165" y="6781"/>
                  </a:lnTo>
                  <a:lnTo>
                    <a:pt x="11204" y="6508"/>
                  </a:lnTo>
                  <a:lnTo>
                    <a:pt x="11243" y="6216"/>
                  </a:lnTo>
                  <a:lnTo>
                    <a:pt x="11262" y="5943"/>
                  </a:lnTo>
                  <a:lnTo>
                    <a:pt x="11282" y="5651"/>
                  </a:lnTo>
                  <a:lnTo>
                    <a:pt x="11282" y="5651"/>
                  </a:lnTo>
                  <a:lnTo>
                    <a:pt x="11262" y="5359"/>
                  </a:lnTo>
                  <a:lnTo>
                    <a:pt x="11243" y="5067"/>
                  </a:lnTo>
                  <a:lnTo>
                    <a:pt x="11204" y="4794"/>
                  </a:lnTo>
                  <a:lnTo>
                    <a:pt x="11165" y="4502"/>
                  </a:lnTo>
                  <a:lnTo>
                    <a:pt x="11107" y="4229"/>
                  </a:lnTo>
                  <a:lnTo>
                    <a:pt x="11029" y="3976"/>
                  </a:lnTo>
                  <a:lnTo>
                    <a:pt x="10931" y="3703"/>
                  </a:lnTo>
                  <a:lnTo>
                    <a:pt x="10834" y="3450"/>
                  </a:lnTo>
                  <a:lnTo>
                    <a:pt x="10717" y="3196"/>
                  </a:lnTo>
                  <a:lnTo>
                    <a:pt x="10600" y="2962"/>
                  </a:lnTo>
                  <a:lnTo>
                    <a:pt x="10464" y="2729"/>
                  </a:lnTo>
                  <a:lnTo>
                    <a:pt x="10308" y="2495"/>
                  </a:lnTo>
                  <a:lnTo>
                    <a:pt x="10152" y="2261"/>
                  </a:lnTo>
                  <a:lnTo>
                    <a:pt x="9996" y="2047"/>
                  </a:lnTo>
                  <a:lnTo>
                    <a:pt x="9821" y="1852"/>
                  </a:lnTo>
                  <a:lnTo>
                    <a:pt x="9626" y="1657"/>
                  </a:lnTo>
                  <a:lnTo>
                    <a:pt x="9431" y="1462"/>
                  </a:lnTo>
                  <a:lnTo>
                    <a:pt x="9217" y="1287"/>
                  </a:lnTo>
                  <a:lnTo>
                    <a:pt x="9002" y="1131"/>
                  </a:lnTo>
                  <a:lnTo>
                    <a:pt x="8788" y="975"/>
                  </a:lnTo>
                  <a:lnTo>
                    <a:pt x="8554" y="819"/>
                  </a:lnTo>
                  <a:lnTo>
                    <a:pt x="8320" y="683"/>
                  </a:lnTo>
                  <a:lnTo>
                    <a:pt x="8087" y="566"/>
                  </a:lnTo>
                  <a:lnTo>
                    <a:pt x="7833" y="449"/>
                  </a:lnTo>
                  <a:lnTo>
                    <a:pt x="7580" y="352"/>
                  </a:lnTo>
                  <a:lnTo>
                    <a:pt x="7307" y="254"/>
                  </a:lnTo>
                  <a:lnTo>
                    <a:pt x="7054" y="176"/>
                  </a:lnTo>
                  <a:lnTo>
                    <a:pt x="6781" y="118"/>
                  </a:lnTo>
                  <a:lnTo>
                    <a:pt x="6489" y="59"/>
                  </a:lnTo>
                  <a:lnTo>
                    <a:pt x="6216" y="40"/>
                  </a:lnTo>
                  <a:lnTo>
                    <a:pt x="5924" y="1"/>
                  </a:lnTo>
                  <a:lnTo>
                    <a:pt x="5632" y="1"/>
                  </a:lnTo>
                  <a:lnTo>
                    <a:pt x="5632" y="1"/>
                  </a:lnTo>
                  <a:lnTo>
                    <a:pt x="5339" y="1"/>
                  </a:lnTo>
                  <a:lnTo>
                    <a:pt x="5067" y="40"/>
                  </a:lnTo>
                  <a:lnTo>
                    <a:pt x="4774" y="59"/>
                  </a:lnTo>
                  <a:lnTo>
                    <a:pt x="4502" y="118"/>
                  </a:lnTo>
                  <a:lnTo>
                    <a:pt x="4229" y="176"/>
                  </a:lnTo>
                  <a:lnTo>
                    <a:pt x="3956" y="254"/>
                  </a:lnTo>
                  <a:lnTo>
                    <a:pt x="3703" y="352"/>
                  </a:lnTo>
                  <a:lnTo>
                    <a:pt x="3449" y="449"/>
                  </a:lnTo>
                  <a:lnTo>
                    <a:pt x="3196" y="566"/>
                  </a:lnTo>
                  <a:lnTo>
                    <a:pt x="2943" y="683"/>
                  </a:lnTo>
                  <a:lnTo>
                    <a:pt x="2709" y="819"/>
                  </a:lnTo>
                  <a:lnTo>
                    <a:pt x="2475" y="975"/>
                  </a:lnTo>
                  <a:lnTo>
                    <a:pt x="2261" y="1131"/>
                  </a:lnTo>
                  <a:lnTo>
                    <a:pt x="2047" y="1287"/>
                  </a:lnTo>
                  <a:lnTo>
                    <a:pt x="1852" y="1462"/>
                  </a:lnTo>
                  <a:lnTo>
                    <a:pt x="1657" y="1657"/>
                  </a:lnTo>
                  <a:lnTo>
                    <a:pt x="1462" y="1852"/>
                  </a:lnTo>
                  <a:lnTo>
                    <a:pt x="1287" y="2047"/>
                  </a:lnTo>
                  <a:lnTo>
                    <a:pt x="1111" y="2261"/>
                  </a:lnTo>
                  <a:lnTo>
                    <a:pt x="955" y="2495"/>
                  </a:lnTo>
                  <a:lnTo>
                    <a:pt x="819" y="2729"/>
                  </a:lnTo>
                  <a:lnTo>
                    <a:pt x="683" y="2962"/>
                  </a:lnTo>
                  <a:lnTo>
                    <a:pt x="546" y="3196"/>
                  </a:lnTo>
                  <a:lnTo>
                    <a:pt x="429" y="3450"/>
                  </a:lnTo>
                  <a:lnTo>
                    <a:pt x="332" y="3703"/>
                  </a:lnTo>
                  <a:lnTo>
                    <a:pt x="254" y="3976"/>
                  </a:lnTo>
                  <a:lnTo>
                    <a:pt x="176" y="4229"/>
                  </a:lnTo>
                  <a:lnTo>
                    <a:pt x="118" y="4502"/>
                  </a:lnTo>
                  <a:lnTo>
                    <a:pt x="59" y="4794"/>
                  </a:lnTo>
                  <a:lnTo>
                    <a:pt x="20" y="5067"/>
                  </a:lnTo>
                  <a:lnTo>
                    <a:pt x="1" y="5359"/>
                  </a:lnTo>
                  <a:lnTo>
                    <a:pt x="1" y="5651"/>
                  </a:lnTo>
                  <a:lnTo>
                    <a:pt x="1" y="5651"/>
                  </a:lnTo>
                  <a:lnTo>
                    <a:pt x="1" y="5943"/>
                  </a:lnTo>
                  <a:lnTo>
                    <a:pt x="20" y="6216"/>
                  </a:lnTo>
                  <a:lnTo>
                    <a:pt x="59" y="6508"/>
                  </a:lnTo>
                  <a:lnTo>
                    <a:pt x="118" y="6781"/>
                  </a:lnTo>
                  <a:lnTo>
                    <a:pt x="176" y="7054"/>
                  </a:lnTo>
                  <a:lnTo>
                    <a:pt x="254" y="7327"/>
                  </a:lnTo>
                  <a:lnTo>
                    <a:pt x="332" y="7580"/>
                  </a:lnTo>
                  <a:lnTo>
                    <a:pt x="429" y="7833"/>
                  </a:lnTo>
                  <a:lnTo>
                    <a:pt x="546" y="8087"/>
                  </a:lnTo>
                  <a:lnTo>
                    <a:pt x="683" y="8340"/>
                  </a:lnTo>
                  <a:lnTo>
                    <a:pt x="819" y="8574"/>
                  </a:lnTo>
                  <a:lnTo>
                    <a:pt x="955" y="8788"/>
                  </a:lnTo>
                  <a:lnTo>
                    <a:pt x="1111" y="9022"/>
                  </a:lnTo>
                  <a:lnTo>
                    <a:pt x="1287" y="9236"/>
                  </a:lnTo>
                  <a:lnTo>
                    <a:pt x="1462" y="9431"/>
                  </a:lnTo>
                  <a:lnTo>
                    <a:pt x="1657" y="9626"/>
                  </a:lnTo>
                  <a:lnTo>
                    <a:pt x="1852" y="9821"/>
                  </a:lnTo>
                  <a:lnTo>
                    <a:pt x="2047" y="9996"/>
                  </a:lnTo>
                  <a:lnTo>
                    <a:pt x="2261" y="10171"/>
                  </a:lnTo>
                  <a:lnTo>
                    <a:pt x="2475" y="10327"/>
                  </a:lnTo>
                  <a:lnTo>
                    <a:pt x="2709" y="10464"/>
                  </a:lnTo>
                  <a:lnTo>
                    <a:pt x="2943" y="10600"/>
                  </a:lnTo>
                  <a:lnTo>
                    <a:pt x="3196" y="10737"/>
                  </a:lnTo>
                  <a:lnTo>
                    <a:pt x="3449" y="10834"/>
                  </a:lnTo>
                  <a:lnTo>
                    <a:pt x="3703" y="10951"/>
                  </a:lnTo>
                  <a:lnTo>
                    <a:pt x="3956" y="11029"/>
                  </a:lnTo>
                  <a:lnTo>
                    <a:pt x="4229" y="11107"/>
                  </a:lnTo>
                  <a:lnTo>
                    <a:pt x="4502" y="11165"/>
                  </a:lnTo>
                  <a:lnTo>
                    <a:pt x="4774" y="11224"/>
                  </a:lnTo>
                  <a:lnTo>
                    <a:pt x="5067" y="11263"/>
                  </a:lnTo>
                  <a:lnTo>
                    <a:pt x="5339" y="11282"/>
                  </a:lnTo>
                  <a:lnTo>
                    <a:pt x="5632" y="112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0"/>
            <p:cNvSpPr/>
            <p:nvPr/>
          </p:nvSpPr>
          <p:spPr>
            <a:xfrm>
              <a:off x="13311500" y="492300"/>
              <a:ext cx="275725" cy="273275"/>
            </a:xfrm>
            <a:custGeom>
              <a:avLst/>
              <a:gdLst/>
              <a:ahLst/>
              <a:cxnLst/>
              <a:rect l="l" t="t" r="r" b="b"/>
              <a:pathLst>
                <a:path w="11029" h="10931" extrusionOk="0">
                  <a:moveTo>
                    <a:pt x="3624" y="0"/>
                  </a:moveTo>
                  <a:lnTo>
                    <a:pt x="3215" y="175"/>
                  </a:lnTo>
                  <a:lnTo>
                    <a:pt x="2845" y="370"/>
                  </a:lnTo>
                  <a:lnTo>
                    <a:pt x="2475" y="604"/>
                  </a:lnTo>
                  <a:lnTo>
                    <a:pt x="2144" y="857"/>
                  </a:lnTo>
                  <a:lnTo>
                    <a:pt x="1812" y="1130"/>
                  </a:lnTo>
                  <a:lnTo>
                    <a:pt x="1520" y="1422"/>
                  </a:lnTo>
                  <a:lnTo>
                    <a:pt x="1247" y="1734"/>
                  </a:lnTo>
                  <a:lnTo>
                    <a:pt x="994" y="2085"/>
                  </a:lnTo>
                  <a:lnTo>
                    <a:pt x="780" y="2436"/>
                  </a:lnTo>
                  <a:lnTo>
                    <a:pt x="585" y="2806"/>
                  </a:lnTo>
                  <a:lnTo>
                    <a:pt x="409" y="3195"/>
                  </a:lnTo>
                  <a:lnTo>
                    <a:pt x="254" y="3585"/>
                  </a:lnTo>
                  <a:lnTo>
                    <a:pt x="156" y="3994"/>
                  </a:lnTo>
                  <a:lnTo>
                    <a:pt x="59" y="4423"/>
                  </a:lnTo>
                  <a:lnTo>
                    <a:pt x="20" y="4832"/>
                  </a:lnTo>
                  <a:lnTo>
                    <a:pt x="0" y="5280"/>
                  </a:lnTo>
                  <a:lnTo>
                    <a:pt x="0" y="5572"/>
                  </a:lnTo>
                  <a:lnTo>
                    <a:pt x="39" y="5845"/>
                  </a:lnTo>
                  <a:lnTo>
                    <a:pt x="59" y="6137"/>
                  </a:lnTo>
                  <a:lnTo>
                    <a:pt x="117" y="6410"/>
                  </a:lnTo>
                  <a:lnTo>
                    <a:pt x="176" y="6683"/>
                  </a:lnTo>
                  <a:lnTo>
                    <a:pt x="254" y="6956"/>
                  </a:lnTo>
                  <a:lnTo>
                    <a:pt x="351" y="7209"/>
                  </a:lnTo>
                  <a:lnTo>
                    <a:pt x="448" y="7482"/>
                  </a:lnTo>
                  <a:lnTo>
                    <a:pt x="565" y="7716"/>
                  </a:lnTo>
                  <a:lnTo>
                    <a:pt x="682" y="7969"/>
                  </a:lnTo>
                  <a:lnTo>
                    <a:pt x="819" y="8203"/>
                  </a:lnTo>
                  <a:lnTo>
                    <a:pt x="974" y="8437"/>
                  </a:lnTo>
                  <a:lnTo>
                    <a:pt x="1130" y="8651"/>
                  </a:lnTo>
                  <a:lnTo>
                    <a:pt x="1286" y="8865"/>
                  </a:lnTo>
                  <a:lnTo>
                    <a:pt x="1481" y="9080"/>
                  </a:lnTo>
                  <a:lnTo>
                    <a:pt x="1656" y="9274"/>
                  </a:lnTo>
                  <a:lnTo>
                    <a:pt x="1851" y="9450"/>
                  </a:lnTo>
                  <a:lnTo>
                    <a:pt x="2066" y="9645"/>
                  </a:lnTo>
                  <a:lnTo>
                    <a:pt x="2280" y="9800"/>
                  </a:lnTo>
                  <a:lnTo>
                    <a:pt x="2494" y="9956"/>
                  </a:lnTo>
                  <a:lnTo>
                    <a:pt x="2728" y="10112"/>
                  </a:lnTo>
                  <a:lnTo>
                    <a:pt x="2962" y="10249"/>
                  </a:lnTo>
                  <a:lnTo>
                    <a:pt x="3215" y="10366"/>
                  </a:lnTo>
                  <a:lnTo>
                    <a:pt x="3449" y="10482"/>
                  </a:lnTo>
                  <a:lnTo>
                    <a:pt x="3722" y="10580"/>
                  </a:lnTo>
                  <a:lnTo>
                    <a:pt x="3975" y="10677"/>
                  </a:lnTo>
                  <a:lnTo>
                    <a:pt x="4248" y="10755"/>
                  </a:lnTo>
                  <a:lnTo>
                    <a:pt x="4521" y="10814"/>
                  </a:lnTo>
                  <a:lnTo>
                    <a:pt x="4793" y="10872"/>
                  </a:lnTo>
                  <a:lnTo>
                    <a:pt x="5086" y="10892"/>
                  </a:lnTo>
                  <a:lnTo>
                    <a:pt x="5358" y="10911"/>
                  </a:lnTo>
                  <a:lnTo>
                    <a:pt x="5651" y="10931"/>
                  </a:lnTo>
                  <a:lnTo>
                    <a:pt x="6118" y="10911"/>
                  </a:lnTo>
                  <a:lnTo>
                    <a:pt x="6566" y="10853"/>
                  </a:lnTo>
                  <a:lnTo>
                    <a:pt x="6995" y="10775"/>
                  </a:lnTo>
                  <a:lnTo>
                    <a:pt x="7424" y="10638"/>
                  </a:lnTo>
                  <a:lnTo>
                    <a:pt x="7833" y="10502"/>
                  </a:lnTo>
                  <a:lnTo>
                    <a:pt x="8242" y="10307"/>
                  </a:lnTo>
                  <a:lnTo>
                    <a:pt x="8612" y="10093"/>
                  </a:lnTo>
                  <a:lnTo>
                    <a:pt x="8982" y="9859"/>
                  </a:lnTo>
                  <a:lnTo>
                    <a:pt x="9314" y="9586"/>
                  </a:lnTo>
                  <a:lnTo>
                    <a:pt x="9645" y="9294"/>
                  </a:lnTo>
                  <a:lnTo>
                    <a:pt x="9937" y="8963"/>
                  </a:lnTo>
                  <a:lnTo>
                    <a:pt x="10210" y="8612"/>
                  </a:lnTo>
                  <a:lnTo>
                    <a:pt x="10463" y="8242"/>
                  </a:lnTo>
                  <a:lnTo>
                    <a:pt x="10677" y="7852"/>
                  </a:lnTo>
                  <a:lnTo>
                    <a:pt x="10872" y="7443"/>
                  </a:lnTo>
                  <a:lnTo>
                    <a:pt x="11028" y="7014"/>
                  </a:lnTo>
                  <a:lnTo>
                    <a:pt x="10970" y="7112"/>
                  </a:lnTo>
                  <a:lnTo>
                    <a:pt x="10794" y="7404"/>
                  </a:lnTo>
                  <a:lnTo>
                    <a:pt x="10619" y="7677"/>
                  </a:lnTo>
                  <a:lnTo>
                    <a:pt x="10424" y="7911"/>
                  </a:lnTo>
                  <a:lnTo>
                    <a:pt x="10229" y="8144"/>
                  </a:lnTo>
                  <a:lnTo>
                    <a:pt x="10015" y="8378"/>
                  </a:lnTo>
                  <a:lnTo>
                    <a:pt x="9781" y="8573"/>
                  </a:lnTo>
                  <a:lnTo>
                    <a:pt x="9547" y="8768"/>
                  </a:lnTo>
                  <a:lnTo>
                    <a:pt x="9294" y="8943"/>
                  </a:lnTo>
                  <a:lnTo>
                    <a:pt x="9021" y="9119"/>
                  </a:lnTo>
                  <a:lnTo>
                    <a:pt x="8749" y="9274"/>
                  </a:lnTo>
                  <a:lnTo>
                    <a:pt x="8476" y="9411"/>
                  </a:lnTo>
                  <a:lnTo>
                    <a:pt x="8184" y="9528"/>
                  </a:lnTo>
                  <a:lnTo>
                    <a:pt x="7872" y="9625"/>
                  </a:lnTo>
                  <a:lnTo>
                    <a:pt x="7560" y="9723"/>
                  </a:lnTo>
                  <a:lnTo>
                    <a:pt x="7248" y="9781"/>
                  </a:lnTo>
                  <a:lnTo>
                    <a:pt x="6937" y="9820"/>
                  </a:lnTo>
                  <a:lnTo>
                    <a:pt x="6625" y="9859"/>
                  </a:lnTo>
                  <a:lnTo>
                    <a:pt x="5962" y="9859"/>
                  </a:lnTo>
                  <a:lnTo>
                    <a:pt x="5592" y="9820"/>
                  </a:lnTo>
                  <a:lnTo>
                    <a:pt x="5222" y="9742"/>
                  </a:lnTo>
                  <a:lnTo>
                    <a:pt x="4891" y="9664"/>
                  </a:lnTo>
                  <a:lnTo>
                    <a:pt x="4579" y="9567"/>
                  </a:lnTo>
                  <a:lnTo>
                    <a:pt x="4267" y="9450"/>
                  </a:lnTo>
                  <a:lnTo>
                    <a:pt x="3975" y="9313"/>
                  </a:lnTo>
                  <a:lnTo>
                    <a:pt x="3683" y="9158"/>
                  </a:lnTo>
                  <a:lnTo>
                    <a:pt x="3429" y="9002"/>
                  </a:lnTo>
                  <a:lnTo>
                    <a:pt x="3157" y="8807"/>
                  </a:lnTo>
                  <a:lnTo>
                    <a:pt x="2903" y="8612"/>
                  </a:lnTo>
                  <a:lnTo>
                    <a:pt x="2670" y="8398"/>
                  </a:lnTo>
                  <a:lnTo>
                    <a:pt x="2436" y="8164"/>
                  </a:lnTo>
                  <a:lnTo>
                    <a:pt x="2241" y="7930"/>
                  </a:lnTo>
                  <a:lnTo>
                    <a:pt x="2046" y="7677"/>
                  </a:lnTo>
                  <a:lnTo>
                    <a:pt x="1871" y="7423"/>
                  </a:lnTo>
                  <a:lnTo>
                    <a:pt x="1695" y="7151"/>
                  </a:lnTo>
                  <a:lnTo>
                    <a:pt x="1559" y="6878"/>
                  </a:lnTo>
                  <a:lnTo>
                    <a:pt x="1423" y="6586"/>
                  </a:lnTo>
                  <a:lnTo>
                    <a:pt x="1325" y="6293"/>
                  </a:lnTo>
                  <a:lnTo>
                    <a:pt x="1228" y="6001"/>
                  </a:lnTo>
                  <a:lnTo>
                    <a:pt x="1150" y="5709"/>
                  </a:lnTo>
                  <a:lnTo>
                    <a:pt x="1091" y="5378"/>
                  </a:lnTo>
                  <a:lnTo>
                    <a:pt x="1052" y="5046"/>
                  </a:lnTo>
                  <a:lnTo>
                    <a:pt x="1033" y="4715"/>
                  </a:lnTo>
                  <a:lnTo>
                    <a:pt x="1033" y="4403"/>
                  </a:lnTo>
                  <a:lnTo>
                    <a:pt x="1052" y="4072"/>
                  </a:lnTo>
                  <a:lnTo>
                    <a:pt x="1091" y="3741"/>
                  </a:lnTo>
                  <a:lnTo>
                    <a:pt x="1150" y="3410"/>
                  </a:lnTo>
                  <a:lnTo>
                    <a:pt x="1228" y="3117"/>
                  </a:lnTo>
                  <a:lnTo>
                    <a:pt x="1325" y="2806"/>
                  </a:lnTo>
                  <a:lnTo>
                    <a:pt x="1442" y="2513"/>
                  </a:lnTo>
                  <a:lnTo>
                    <a:pt x="1578" y="2221"/>
                  </a:lnTo>
                  <a:lnTo>
                    <a:pt x="1715" y="1968"/>
                  </a:lnTo>
                  <a:lnTo>
                    <a:pt x="1929" y="1617"/>
                  </a:lnTo>
                  <a:lnTo>
                    <a:pt x="2007" y="1500"/>
                  </a:lnTo>
                  <a:lnTo>
                    <a:pt x="2182" y="1247"/>
                  </a:lnTo>
                  <a:lnTo>
                    <a:pt x="2377" y="1033"/>
                  </a:lnTo>
                  <a:lnTo>
                    <a:pt x="2611" y="799"/>
                  </a:lnTo>
                  <a:lnTo>
                    <a:pt x="2650" y="740"/>
                  </a:lnTo>
                  <a:lnTo>
                    <a:pt x="2689" y="721"/>
                  </a:lnTo>
                  <a:lnTo>
                    <a:pt x="3059" y="409"/>
                  </a:lnTo>
                  <a:lnTo>
                    <a:pt x="3429" y="117"/>
                  </a:lnTo>
                  <a:lnTo>
                    <a:pt x="362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0"/>
            <p:cNvSpPr/>
            <p:nvPr/>
          </p:nvSpPr>
          <p:spPr>
            <a:xfrm>
              <a:off x="13551150" y="592150"/>
              <a:ext cx="22425" cy="25825"/>
            </a:xfrm>
            <a:custGeom>
              <a:avLst/>
              <a:gdLst/>
              <a:ahLst/>
              <a:cxnLst/>
              <a:rect l="l" t="t" r="r" b="b"/>
              <a:pathLst>
                <a:path w="897" h="1033" extrusionOk="0">
                  <a:moveTo>
                    <a:pt x="371" y="0"/>
                  </a:moveTo>
                  <a:lnTo>
                    <a:pt x="293" y="20"/>
                  </a:lnTo>
                  <a:lnTo>
                    <a:pt x="215" y="39"/>
                  </a:lnTo>
                  <a:lnTo>
                    <a:pt x="137" y="98"/>
                  </a:lnTo>
                  <a:lnTo>
                    <a:pt x="78" y="195"/>
                  </a:lnTo>
                  <a:lnTo>
                    <a:pt x="20" y="312"/>
                  </a:lnTo>
                  <a:lnTo>
                    <a:pt x="0" y="468"/>
                  </a:lnTo>
                  <a:lnTo>
                    <a:pt x="0" y="585"/>
                  </a:lnTo>
                  <a:lnTo>
                    <a:pt x="39" y="721"/>
                  </a:lnTo>
                  <a:lnTo>
                    <a:pt x="59" y="780"/>
                  </a:lnTo>
                  <a:lnTo>
                    <a:pt x="98" y="838"/>
                  </a:lnTo>
                  <a:lnTo>
                    <a:pt x="176" y="935"/>
                  </a:lnTo>
                  <a:lnTo>
                    <a:pt x="254" y="994"/>
                  </a:lnTo>
                  <a:lnTo>
                    <a:pt x="371" y="1033"/>
                  </a:lnTo>
                  <a:lnTo>
                    <a:pt x="585" y="1033"/>
                  </a:lnTo>
                  <a:lnTo>
                    <a:pt x="643" y="1013"/>
                  </a:lnTo>
                  <a:lnTo>
                    <a:pt x="702" y="955"/>
                  </a:lnTo>
                  <a:lnTo>
                    <a:pt x="780" y="897"/>
                  </a:lnTo>
                  <a:lnTo>
                    <a:pt x="819" y="819"/>
                  </a:lnTo>
                  <a:lnTo>
                    <a:pt x="858" y="741"/>
                  </a:lnTo>
                  <a:lnTo>
                    <a:pt x="877" y="643"/>
                  </a:lnTo>
                  <a:lnTo>
                    <a:pt x="897" y="546"/>
                  </a:lnTo>
                  <a:lnTo>
                    <a:pt x="877" y="468"/>
                  </a:lnTo>
                  <a:lnTo>
                    <a:pt x="838" y="331"/>
                  </a:lnTo>
                  <a:lnTo>
                    <a:pt x="780" y="215"/>
                  </a:lnTo>
                  <a:lnTo>
                    <a:pt x="702" y="117"/>
                  </a:lnTo>
                  <a:lnTo>
                    <a:pt x="604" y="39"/>
                  </a:lnTo>
                  <a:lnTo>
                    <a:pt x="526" y="20"/>
                  </a:lnTo>
                  <a:lnTo>
                    <a:pt x="449"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0"/>
            <p:cNvSpPr/>
            <p:nvPr/>
          </p:nvSpPr>
          <p:spPr>
            <a:xfrm>
              <a:off x="13551150" y="592150"/>
              <a:ext cx="22425" cy="25825"/>
            </a:xfrm>
            <a:custGeom>
              <a:avLst/>
              <a:gdLst/>
              <a:ahLst/>
              <a:cxnLst/>
              <a:rect l="l" t="t" r="r" b="b"/>
              <a:pathLst>
                <a:path w="897" h="1033" fill="none" extrusionOk="0">
                  <a:moveTo>
                    <a:pt x="293" y="20"/>
                  </a:moveTo>
                  <a:lnTo>
                    <a:pt x="293" y="20"/>
                  </a:lnTo>
                  <a:lnTo>
                    <a:pt x="371" y="0"/>
                  </a:lnTo>
                  <a:lnTo>
                    <a:pt x="449" y="0"/>
                  </a:lnTo>
                  <a:lnTo>
                    <a:pt x="526" y="20"/>
                  </a:lnTo>
                  <a:lnTo>
                    <a:pt x="604" y="39"/>
                  </a:lnTo>
                  <a:lnTo>
                    <a:pt x="604" y="39"/>
                  </a:lnTo>
                  <a:lnTo>
                    <a:pt x="702" y="117"/>
                  </a:lnTo>
                  <a:lnTo>
                    <a:pt x="780" y="215"/>
                  </a:lnTo>
                  <a:lnTo>
                    <a:pt x="838" y="331"/>
                  </a:lnTo>
                  <a:lnTo>
                    <a:pt x="877" y="468"/>
                  </a:lnTo>
                  <a:lnTo>
                    <a:pt x="877" y="468"/>
                  </a:lnTo>
                  <a:lnTo>
                    <a:pt x="897" y="546"/>
                  </a:lnTo>
                  <a:lnTo>
                    <a:pt x="877" y="643"/>
                  </a:lnTo>
                  <a:lnTo>
                    <a:pt x="877" y="643"/>
                  </a:lnTo>
                  <a:lnTo>
                    <a:pt x="858" y="741"/>
                  </a:lnTo>
                  <a:lnTo>
                    <a:pt x="819" y="819"/>
                  </a:lnTo>
                  <a:lnTo>
                    <a:pt x="780" y="897"/>
                  </a:lnTo>
                  <a:lnTo>
                    <a:pt x="702" y="955"/>
                  </a:lnTo>
                  <a:lnTo>
                    <a:pt x="702" y="955"/>
                  </a:lnTo>
                  <a:lnTo>
                    <a:pt x="643" y="1013"/>
                  </a:lnTo>
                  <a:lnTo>
                    <a:pt x="585" y="1033"/>
                  </a:lnTo>
                  <a:lnTo>
                    <a:pt x="585" y="1033"/>
                  </a:lnTo>
                  <a:lnTo>
                    <a:pt x="546" y="1033"/>
                  </a:lnTo>
                  <a:lnTo>
                    <a:pt x="487" y="1033"/>
                  </a:lnTo>
                  <a:lnTo>
                    <a:pt x="487" y="1033"/>
                  </a:lnTo>
                  <a:lnTo>
                    <a:pt x="371" y="1033"/>
                  </a:lnTo>
                  <a:lnTo>
                    <a:pt x="254" y="994"/>
                  </a:lnTo>
                  <a:lnTo>
                    <a:pt x="254" y="994"/>
                  </a:lnTo>
                  <a:lnTo>
                    <a:pt x="176" y="935"/>
                  </a:lnTo>
                  <a:lnTo>
                    <a:pt x="98" y="838"/>
                  </a:lnTo>
                  <a:lnTo>
                    <a:pt x="98" y="838"/>
                  </a:lnTo>
                  <a:lnTo>
                    <a:pt x="59" y="780"/>
                  </a:lnTo>
                  <a:lnTo>
                    <a:pt x="39" y="721"/>
                  </a:lnTo>
                  <a:lnTo>
                    <a:pt x="0" y="585"/>
                  </a:lnTo>
                  <a:lnTo>
                    <a:pt x="0" y="585"/>
                  </a:lnTo>
                  <a:lnTo>
                    <a:pt x="0" y="468"/>
                  </a:lnTo>
                  <a:lnTo>
                    <a:pt x="20" y="312"/>
                  </a:lnTo>
                  <a:lnTo>
                    <a:pt x="20" y="312"/>
                  </a:lnTo>
                  <a:lnTo>
                    <a:pt x="78" y="195"/>
                  </a:lnTo>
                  <a:lnTo>
                    <a:pt x="137" y="98"/>
                  </a:lnTo>
                  <a:lnTo>
                    <a:pt x="137" y="98"/>
                  </a:lnTo>
                  <a:lnTo>
                    <a:pt x="215" y="39"/>
                  </a:lnTo>
                  <a:lnTo>
                    <a:pt x="293"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0"/>
            <p:cNvSpPr/>
            <p:nvPr/>
          </p:nvSpPr>
          <p:spPr>
            <a:xfrm>
              <a:off x="13422550" y="498125"/>
              <a:ext cx="137400" cy="86250"/>
            </a:xfrm>
            <a:custGeom>
              <a:avLst/>
              <a:gdLst/>
              <a:ahLst/>
              <a:cxnLst/>
              <a:rect l="l" t="t" r="r" b="b"/>
              <a:pathLst>
                <a:path w="5496" h="3450" extrusionOk="0">
                  <a:moveTo>
                    <a:pt x="1774" y="1"/>
                  </a:moveTo>
                  <a:lnTo>
                    <a:pt x="1598" y="20"/>
                  </a:lnTo>
                  <a:lnTo>
                    <a:pt x="1423" y="40"/>
                  </a:lnTo>
                  <a:lnTo>
                    <a:pt x="1248" y="79"/>
                  </a:lnTo>
                  <a:lnTo>
                    <a:pt x="1092" y="118"/>
                  </a:lnTo>
                  <a:lnTo>
                    <a:pt x="1053" y="118"/>
                  </a:lnTo>
                  <a:lnTo>
                    <a:pt x="858" y="196"/>
                  </a:lnTo>
                  <a:lnTo>
                    <a:pt x="702" y="274"/>
                  </a:lnTo>
                  <a:lnTo>
                    <a:pt x="546" y="352"/>
                  </a:lnTo>
                  <a:lnTo>
                    <a:pt x="410" y="449"/>
                  </a:lnTo>
                  <a:lnTo>
                    <a:pt x="254" y="585"/>
                  </a:lnTo>
                  <a:lnTo>
                    <a:pt x="157" y="722"/>
                  </a:lnTo>
                  <a:lnTo>
                    <a:pt x="59" y="858"/>
                  </a:lnTo>
                  <a:lnTo>
                    <a:pt x="20" y="1014"/>
                  </a:lnTo>
                  <a:lnTo>
                    <a:pt x="1" y="1228"/>
                  </a:lnTo>
                  <a:lnTo>
                    <a:pt x="1" y="1306"/>
                  </a:lnTo>
                  <a:lnTo>
                    <a:pt x="20" y="1404"/>
                  </a:lnTo>
                  <a:lnTo>
                    <a:pt x="79" y="1599"/>
                  </a:lnTo>
                  <a:lnTo>
                    <a:pt x="195" y="1774"/>
                  </a:lnTo>
                  <a:lnTo>
                    <a:pt x="254" y="1852"/>
                  </a:lnTo>
                  <a:lnTo>
                    <a:pt x="332" y="1930"/>
                  </a:lnTo>
                  <a:lnTo>
                    <a:pt x="488" y="2047"/>
                  </a:lnTo>
                  <a:lnTo>
                    <a:pt x="644" y="2144"/>
                  </a:lnTo>
                  <a:lnTo>
                    <a:pt x="799" y="2203"/>
                  </a:lnTo>
                  <a:lnTo>
                    <a:pt x="955" y="2242"/>
                  </a:lnTo>
                  <a:lnTo>
                    <a:pt x="1111" y="2280"/>
                  </a:lnTo>
                  <a:lnTo>
                    <a:pt x="1481" y="2339"/>
                  </a:lnTo>
                  <a:lnTo>
                    <a:pt x="1559" y="2358"/>
                  </a:lnTo>
                  <a:lnTo>
                    <a:pt x="1891" y="2417"/>
                  </a:lnTo>
                  <a:lnTo>
                    <a:pt x="2261" y="2475"/>
                  </a:lnTo>
                  <a:lnTo>
                    <a:pt x="2650" y="2573"/>
                  </a:lnTo>
                  <a:lnTo>
                    <a:pt x="2884" y="2651"/>
                  </a:lnTo>
                  <a:lnTo>
                    <a:pt x="3177" y="2748"/>
                  </a:lnTo>
                  <a:lnTo>
                    <a:pt x="3469" y="2884"/>
                  </a:lnTo>
                  <a:lnTo>
                    <a:pt x="3527" y="2904"/>
                  </a:lnTo>
                  <a:lnTo>
                    <a:pt x="3781" y="3060"/>
                  </a:lnTo>
                  <a:lnTo>
                    <a:pt x="4014" y="3216"/>
                  </a:lnTo>
                  <a:lnTo>
                    <a:pt x="4073" y="3235"/>
                  </a:lnTo>
                  <a:lnTo>
                    <a:pt x="4112" y="3255"/>
                  </a:lnTo>
                  <a:lnTo>
                    <a:pt x="4385" y="3372"/>
                  </a:lnTo>
                  <a:lnTo>
                    <a:pt x="4579" y="3430"/>
                  </a:lnTo>
                  <a:lnTo>
                    <a:pt x="4755" y="3450"/>
                  </a:lnTo>
                  <a:lnTo>
                    <a:pt x="4911" y="3450"/>
                  </a:lnTo>
                  <a:lnTo>
                    <a:pt x="5047" y="3430"/>
                  </a:lnTo>
                  <a:lnTo>
                    <a:pt x="5203" y="3352"/>
                  </a:lnTo>
                  <a:lnTo>
                    <a:pt x="5320" y="3255"/>
                  </a:lnTo>
                  <a:lnTo>
                    <a:pt x="5378" y="3196"/>
                  </a:lnTo>
                  <a:lnTo>
                    <a:pt x="5417" y="3118"/>
                  </a:lnTo>
                  <a:lnTo>
                    <a:pt x="5456" y="3040"/>
                  </a:lnTo>
                  <a:lnTo>
                    <a:pt x="5476" y="2962"/>
                  </a:lnTo>
                  <a:lnTo>
                    <a:pt x="5495" y="2865"/>
                  </a:lnTo>
                  <a:lnTo>
                    <a:pt x="5495" y="2787"/>
                  </a:lnTo>
                  <a:lnTo>
                    <a:pt x="5476" y="2573"/>
                  </a:lnTo>
                  <a:lnTo>
                    <a:pt x="5417" y="2358"/>
                  </a:lnTo>
                  <a:lnTo>
                    <a:pt x="5320" y="2125"/>
                  </a:lnTo>
                  <a:lnTo>
                    <a:pt x="5203" y="1891"/>
                  </a:lnTo>
                  <a:lnTo>
                    <a:pt x="5066" y="1657"/>
                  </a:lnTo>
                  <a:lnTo>
                    <a:pt x="4891" y="1443"/>
                  </a:lnTo>
                  <a:lnTo>
                    <a:pt x="4716" y="1248"/>
                  </a:lnTo>
                  <a:lnTo>
                    <a:pt x="4501" y="1053"/>
                  </a:lnTo>
                  <a:lnTo>
                    <a:pt x="4287" y="878"/>
                  </a:lnTo>
                  <a:lnTo>
                    <a:pt x="4073" y="722"/>
                  </a:lnTo>
                  <a:lnTo>
                    <a:pt x="3839" y="585"/>
                  </a:lnTo>
                  <a:lnTo>
                    <a:pt x="3586" y="449"/>
                  </a:lnTo>
                  <a:lnTo>
                    <a:pt x="3313" y="332"/>
                  </a:lnTo>
                  <a:lnTo>
                    <a:pt x="3060" y="235"/>
                  </a:lnTo>
                  <a:lnTo>
                    <a:pt x="2806" y="157"/>
                  </a:lnTo>
                  <a:lnTo>
                    <a:pt x="2534" y="79"/>
                  </a:lnTo>
                  <a:lnTo>
                    <a:pt x="2261" y="40"/>
                  </a:lnTo>
                  <a:lnTo>
                    <a:pt x="2007" y="20"/>
                  </a:lnTo>
                  <a:lnTo>
                    <a:pt x="1774"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0"/>
            <p:cNvSpPr/>
            <p:nvPr/>
          </p:nvSpPr>
          <p:spPr>
            <a:xfrm>
              <a:off x="13422550" y="498125"/>
              <a:ext cx="137400" cy="86250"/>
            </a:xfrm>
            <a:custGeom>
              <a:avLst/>
              <a:gdLst/>
              <a:ahLst/>
              <a:cxnLst/>
              <a:rect l="l" t="t" r="r" b="b"/>
              <a:pathLst>
                <a:path w="5496" h="3450" fill="none" extrusionOk="0">
                  <a:moveTo>
                    <a:pt x="1053" y="118"/>
                  </a:moveTo>
                  <a:lnTo>
                    <a:pt x="1092" y="118"/>
                  </a:lnTo>
                  <a:lnTo>
                    <a:pt x="1092" y="118"/>
                  </a:lnTo>
                  <a:lnTo>
                    <a:pt x="1248" y="79"/>
                  </a:lnTo>
                  <a:lnTo>
                    <a:pt x="1423" y="40"/>
                  </a:lnTo>
                  <a:lnTo>
                    <a:pt x="1598" y="20"/>
                  </a:lnTo>
                  <a:lnTo>
                    <a:pt x="1774" y="1"/>
                  </a:lnTo>
                  <a:lnTo>
                    <a:pt x="1774" y="1"/>
                  </a:lnTo>
                  <a:lnTo>
                    <a:pt x="2007" y="20"/>
                  </a:lnTo>
                  <a:lnTo>
                    <a:pt x="2261" y="40"/>
                  </a:lnTo>
                  <a:lnTo>
                    <a:pt x="2534" y="79"/>
                  </a:lnTo>
                  <a:lnTo>
                    <a:pt x="2806" y="157"/>
                  </a:lnTo>
                  <a:lnTo>
                    <a:pt x="2806" y="157"/>
                  </a:lnTo>
                  <a:lnTo>
                    <a:pt x="3060" y="235"/>
                  </a:lnTo>
                  <a:lnTo>
                    <a:pt x="3313" y="332"/>
                  </a:lnTo>
                  <a:lnTo>
                    <a:pt x="3586" y="449"/>
                  </a:lnTo>
                  <a:lnTo>
                    <a:pt x="3839" y="585"/>
                  </a:lnTo>
                  <a:lnTo>
                    <a:pt x="3839" y="585"/>
                  </a:lnTo>
                  <a:lnTo>
                    <a:pt x="4073" y="722"/>
                  </a:lnTo>
                  <a:lnTo>
                    <a:pt x="4287" y="878"/>
                  </a:lnTo>
                  <a:lnTo>
                    <a:pt x="4501" y="1053"/>
                  </a:lnTo>
                  <a:lnTo>
                    <a:pt x="4716" y="1248"/>
                  </a:lnTo>
                  <a:lnTo>
                    <a:pt x="4716" y="1248"/>
                  </a:lnTo>
                  <a:lnTo>
                    <a:pt x="4891" y="1443"/>
                  </a:lnTo>
                  <a:lnTo>
                    <a:pt x="5066" y="1657"/>
                  </a:lnTo>
                  <a:lnTo>
                    <a:pt x="5203" y="1891"/>
                  </a:lnTo>
                  <a:lnTo>
                    <a:pt x="5320" y="2125"/>
                  </a:lnTo>
                  <a:lnTo>
                    <a:pt x="5320" y="2125"/>
                  </a:lnTo>
                  <a:lnTo>
                    <a:pt x="5417" y="2358"/>
                  </a:lnTo>
                  <a:lnTo>
                    <a:pt x="5476" y="2573"/>
                  </a:lnTo>
                  <a:lnTo>
                    <a:pt x="5476" y="2573"/>
                  </a:lnTo>
                  <a:lnTo>
                    <a:pt x="5495" y="2787"/>
                  </a:lnTo>
                  <a:lnTo>
                    <a:pt x="5495" y="2787"/>
                  </a:lnTo>
                  <a:lnTo>
                    <a:pt x="5495" y="2865"/>
                  </a:lnTo>
                  <a:lnTo>
                    <a:pt x="5476" y="2962"/>
                  </a:lnTo>
                  <a:lnTo>
                    <a:pt x="5476" y="2962"/>
                  </a:lnTo>
                  <a:lnTo>
                    <a:pt x="5456" y="3040"/>
                  </a:lnTo>
                  <a:lnTo>
                    <a:pt x="5417" y="3118"/>
                  </a:lnTo>
                  <a:lnTo>
                    <a:pt x="5378" y="3196"/>
                  </a:lnTo>
                  <a:lnTo>
                    <a:pt x="5320" y="3255"/>
                  </a:lnTo>
                  <a:lnTo>
                    <a:pt x="5320" y="3255"/>
                  </a:lnTo>
                  <a:lnTo>
                    <a:pt x="5203" y="3352"/>
                  </a:lnTo>
                  <a:lnTo>
                    <a:pt x="5047" y="3430"/>
                  </a:lnTo>
                  <a:lnTo>
                    <a:pt x="5047" y="3430"/>
                  </a:lnTo>
                  <a:lnTo>
                    <a:pt x="4911" y="3450"/>
                  </a:lnTo>
                  <a:lnTo>
                    <a:pt x="4755" y="3450"/>
                  </a:lnTo>
                  <a:lnTo>
                    <a:pt x="4755" y="3450"/>
                  </a:lnTo>
                  <a:lnTo>
                    <a:pt x="4579" y="3430"/>
                  </a:lnTo>
                  <a:lnTo>
                    <a:pt x="4385" y="3372"/>
                  </a:lnTo>
                  <a:lnTo>
                    <a:pt x="4385" y="3372"/>
                  </a:lnTo>
                  <a:lnTo>
                    <a:pt x="4112" y="3255"/>
                  </a:lnTo>
                  <a:lnTo>
                    <a:pt x="4112" y="3255"/>
                  </a:lnTo>
                  <a:lnTo>
                    <a:pt x="4073" y="3235"/>
                  </a:lnTo>
                  <a:lnTo>
                    <a:pt x="4014" y="3216"/>
                  </a:lnTo>
                  <a:lnTo>
                    <a:pt x="4014" y="3216"/>
                  </a:lnTo>
                  <a:lnTo>
                    <a:pt x="3781" y="3060"/>
                  </a:lnTo>
                  <a:lnTo>
                    <a:pt x="3527" y="2904"/>
                  </a:lnTo>
                  <a:lnTo>
                    <a:pt x="3469" y="2884"/>
                  </a:lnTo>
                  <a:lnTo>
                    <a:pt x="3469" y="2884"/>
                  </a:lnTo>
                  <a:lnTo>
                    <a:pt x="3177" y="2748"/>
                  </a:lnTo>
                  <a:lnTo>
                    <a:pt x="2884" y="2651"/>
                  </a:lnTo>
                  <a:lnTo>
                    <a:pt x="2884" y="2651"/>
                  </a:lnTo>
                  <a:lnTo>
                    <a:pt x="2650" y="2573"/>
                  </a:lnTo>
                  <a:lnTo>
                    <a:pt x="2650" y="2573"/>
                  </a:lnTo>
                  <a:lnTo>
                    <a:pt x="2261" y="2475"/>
                  </a:lnTo>
                  <a:lnTo>
                    <a:pt x="1891" y="2417"/>
                  </a:lnTo>
                  <a:lnTo>
                    <a:pt x="1559" y="2358"/>
                  </a:lnTo>
                  <a:lnTo>
                    <a:pt x="1481" y="2339"/>
                  </a:lnTo>
                  <a:lnTo>
                    <a:pt x="1481" y="2339"/>
                  </a:lnTo>
                  <a:lnTo>
                    <a:pt x="1111" y="2280"/>
                  </a:lnTo>
                  <a:lnTo>
                    <a:pt x="955" y="2242"/>
                  </a:lnTo>
                  <a:lnTo>
                    <a:pt x="799" y="2203"/>
                  </a:lnTo>
                  <a:lnTo>
                    <a:pt x="799" y="2203"/>
                  </a:lnTo>
                  <a:lnTo>
                    <a:pt x="644" y="2144"/>
                  </a:lnTo>
                  <a:lnTo>
                    <a:pt x="488" y="2047"/>
                  </a:lnTo>
                  <a:lnTo>
                    <a:pt x="332" y="1930"/>
                  </a:lnTo>
                  <a:lnTo>
                    <a:pt x="254" y="1852"/>
                  </a:lnTo>
                  <a:lnTo>
                    <a:pt x="195" y="1774"/>
                  </a:lnTo>
                  <a:lnTo>
                    <a:pt x="195" y="1774"/>
                  </a:lnTo>
                  <a:lnTo>
                    <a:pt x="79" y="1599"/>
                  </a:lnTo>
                  <a:lnTo>
                    <a:pt x="20" y="1404"/>
                  </a:lnTo>
                  <a:lnTo>
                    <a:pt x="20" y="1404"/>
                  </a:lnTo>
                  <a:lnTo>
                    <a:pt x="1" y="1306"/>
                  </a:lnTo>
                  <a:lnTo>
                    <a:pt x="1" y="1228"/>
                  </a:lnTo>
                  <a:lnTo>
                    <a:pt x="20" y="1014"/>
                  </a:lnTo>
                  <a:lnTo>
                    <a:pt x="20" y="1014"/>
                  </a:lnTo>
                  <a:lnTo>
                    <a:pt x="59" y="858"/>
                  </a:lnTo>
                  <a:lnTo>
                    <a:pt x="157" y="722"/>
                  </a:lnTo>
                  <a:lnTo>
                    <a:pt x="157" y="722"/>
                  </a:lnTo>
                  <a:lnTo>
                    <a:pt x="254" y="585"/>
                  </a:lnTo>
                  <a:lnTo>
                    <a:pt x="410" y="449"/>
                  </a:lnTo>
                  <a:lnTo>
                    <a:pt x="410" y="449"/>
                  </a:lnTo>
                  <a:lnTo>
                    <a:pt x="546" y="352"/>
                  </a:lnTo>
                  <a:lnTo>
                    <a:pt x="702" y="274"/>
                  </a:lnTo>
                  <a:lnTo>
                    <a:pt x="858" y="196"/>
                  </a:lnTo>
                  <a:lnTo>
                    <a:pt x="1053" y="1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0"/>
            <p:cNvSpPr/>
            <p:nvPr/>
          </p:nvSpPr>
          <p:spPr>
            <a:xfrm>
              <a:off x="13418175" y="577525"/>
              <a:ext cx="41425" cy="41925"/>
            </a:xfrm>
            <a:custGeom>
              <a:avLst/>
              <a:gdLst/>
              <a:ahLst/>
              <a:cxnLst/>
              <a:rect l="l" t="t" r="r" b="b"/>
              <a:pathLst>
                <a:path w="1657" h="1677" extrusionOk="0">
                  <a:moveTo>
                    <a:pt x="1189" y="1"/>
                  </a:moveTo>
                  <a:lnTo>
                    <a:pt x="1111" y="20"/>
                  </a:lnTo>
                  <a:lnTo>
                    <a:pt x="1072" y="59"/>
                  </a:lnTo>
                  <a:lnTo>
                    <a:pt x="1052" y="118"/>
                  </a:lnTo>
                  <a:lnTo>
                    <a:pt x="1052" y="176"/>
                  </a:lnTo>
                  <a:lnTo>
                    <a:pt x="1072" y="215"/>
                  </a:lnTo>
                  <a:lnTo>
                    <a:pt x="1189" y="410"/>
                  </a:lnTo>
                  <a:lnTo>
                    <a:pt x="1306" y="585"/>
                  </a:lnTo>
                  <a:lnTo>
                    <a:pt x="1325" y="702"/>
                  </a:lnTo>
                  <a:lnTo>
                    <a:pt x="1364" y="819"/>
                  </a:lnTo>
                  <a:lnTo>
                    <a:pt x="1364" y="994"/>
                  </a:lnTo>
                  <a:lnTo>
                    <a:pt x="1325" y="1111"/>
                  </a:lnTo>
                  <a:lnTo>
                    <a:pt x="1267" y="1228"/>
                  </a:lnTo>
                  <a:lnTo>
                    <a:pt x="1189" y="1306"/>
                  </a:lnTo>
                  <a:lnTo>
                    <a:pt x="1091" y="1365"/>
                  </a:lnTo>
                  <a:lnTo>
                    <a:pt x="994" y="1384"/>
                  </a:lnTo>
                  <a:lnTo>
                    <a:pt x="877" y="1384"/>
                  </a:lnTo>
                  <a:lnTo>
                    <a:pt x="741" y="1365"/>
                  </a:lnTo>
                  <a:lnTo>
                    <a:pt x="604" y="1287"/>
                  </a:lnTo>
                  <a:lnTo>
                    <a:pt x="526" y="1209"/>
                  </a:lnTo>
                  <a:lnTo>
                    <a:pt x="429" y="1131"/>
                  </a:lnTo>
                  <a:lnTo>
                    <a:pt x="351" y="975"/>
                  </a:lnTo>
                  <a:lnTo>
                    <a:pt x="273" y="839"/>
                  </a:lnTo>
                  <a:lnTo>
                    <a:pt x="234" y="800"/>
                  </a:lnTo>
                  <a:lnTo>
                    <a:pt x="176" y="761"/>
                  </a:lnTo>
                  <a:lnTo>
                    <a:pt x="117" y="761"/>
                  </a:lnTo>
                  <a:lnTo>
                    <a:pt x="78" y="780"/>
                  </a:lnTo>
                  <a:lnTo>
                    <a:pt x="20" y="819"/>
                  </a:lnTo>
                  <a:lnTo>
                    <a:pt x="0" y="878"/>
                  </a:lnTo>
                  <a:lnTo>
                    <a:pt x="0" y="936"/>
                  </a:lnTo>
                  <a:lnTo>
                    <a:pt x="20" y="975"/>
                  </a:lnTo>
                  <a:lnTo>
                    <a:pt x="117" y="1189"/>
                  </a:lnTo>
                  <a:lnTo>
                    <a:pt x="254" y="1365"/>
                  </a:lnTo>
                  <a:lnTo>
                    <a:pt x="332" y="1443"/>
                  </a:lnTo>
                  <a:lnTo>
                    <a:pt x="429" y="1501"/>
                  </a:lnTo>
                  <a:lnTo>
                    <a:pt x="507" y="1579"/>
                  </a:lnTo>
                  <a:lnTo>
                    <a:pt x="624" y="1618"/>
                  </a:lnTo>
                  <a:lnTo>
                    <a:pt x="799" y="1676"/>
                  </a:lnTo>
                  <a:lnTo>
                    <a:pt x="974" y="1676"/>
                  </a:lnTo>
                  <a:lnTo>
                    <a:pt x="1150" y="1657"/>
                  </a:lnTo>
                  <a:lnTo>
                    <a:pt x="1306" y="1579"/>
                  </a:lnTo>
                  <a:lnTo>
                    <a:pt x="1384" y="1540"/>
                  </a:lnTo>
                  <a:lnTo>
                    <a:pt x="1442" y="1462"/>
                  </a:lnTo>
                  <a:lnTo>
                    <a:pt x="1540" y="1326"/>
                  </a:lnTo>
                  <a:lnTo>
                    <a:pt x="1598" y="1248"/>
                  </a:lnTo>
                  <a:lnTo>
                    <a:pt x="1617" y="1170"/>
                  </a:lnTo>
                  <a:lnTo>
                    <a:pt x="1656" y="975"/>
                  </a:lnTo>
                  <a:lnTo>
                    <a:pt x="1656" y="878"/>
                  </a:lnTo>
                  <a:lnTo>
                    <a:pt x="1637" y="780"/>
                  </a:lnTo>
                  <a:lnTo>
                    <a:pt x="1598" y="566"/>
                  </a:lnTo>
                  <a:lnTo>
                    <a:pt x="1540" y="429"/>
                  </a:lnTo>
                  <a:lnTo>
                    <a:pt x="1481" y="312"/>
                  </a:lnTo>
                  <a:lnTo>
                    <a:pt x="1325" y="79"/>
                  </a:lnTo>
                  <a:lnTo>
                    <a:pt x="1286" y="40"/>
                  </a:lnTo>
                  <a:lnTo>
                    <a:pt x="1228"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0"/>
            <p:cNvSpPr/>
            <p:nvPr/>
          </p:nvSpPr>
          <p:spPr>
            <a:xfrm>
              <a:off x="13418175" y="577525"/>
              <a:ext cx="41425" cy="41925"/>
            </a:xfrm>
            <a:custGeom>
              <a:avLst/>
              <a:gdLst/>
              <a:ahLst/>
              <a:cxnLst/>
              <a:rect l="l" t="t" r="r" b="b"/>
              <a:pathLst>
                <a:path w="1657" h="1677" fill="none" extrusionOk="0">
                  <a:moveTo>
                    <a:pt x="1111" y="20"/>
                  </a:moveTo>
                  <a:lnTo>
                    <a:pt x="1111" y="20"/>
                  </a:lnTo>
                  <a:lnTo>
                    <a:pt x="1072" y="59"/>
                  </a:lnTo>
                  <a:lnTo>
                    <a:pt x="1052" y="118"/>
                  </a:lnTo>
                  <a:lnTo>
                    <a:pt x="1052" y="118"/>
                  </a:lnTo>
                  <a:lnTo>
                    <a:pt x="1052" y="176"/>
                  </a:lnTo>
                  <a:lnTo>
                    <a:pt x="1072" y="215"/>
                  </a:lnTo>
                  <a:lnTo>
                    <a:pt x="1072" y="215"/>
                  </a:lnTo>
                  <a:lnTo>
                    <a:pt x="1189" y="410"/>
                  </a:lnTo>
                  <a:lnTo>
                    <a:pt x="1306" y="585"/>
                  </a:lnTo>
                  <a:lnTo>
                    <a:pt x="1306" y="585"/>
                  </a:lnTo>
                  <a:lnTo>
                    <a:pt x="1325" y="702"/>
                  </a:lnTo>
                  <a:lnTo>
                    <a:pt x="1364" y="819"/>
                  </a:lnTo>
                  <a:lnTo>
                    <a:pt x="1364" y="819"/>
                  </a:lnTo>
                  <a:lnTo>
                    <a:pt x="1364" y="994"/>
                  </a:lnTo>
                  <a:lnTo>
                    <a:pt x="1364" y="994"/>
                  </a:lnTo>
                  <a:lnTo>
                    <a:pt x="1325" y="1111"/>
                  </a:lnTo>
                  <a:lnTo>
                    <a:pt x="1325" y="1111"/>
                  </a:lnTo>
                  <a:lnTo>
                    <a:pt x="1267" y="1228"/>
                  </a:lnTo>
                  <a:lnTo>
                    <a:pt x="1267" y="1228"/>
                  </a:lnTo>
                  <a:lnTo>
                    <a:pt x="1189" y="1306"/>
                  </a:lnTo>
                  <a:lnTo>
                    <a:pt x="1189" y="1306"/>
                  </a:lnTo>
                  <a:lnTo>
                    <a:pt x="1091" y="1365"/>
                  </a:lnTo>
                  <a:lnTo>
                    <a:pt x="1091" y="1365"/>
                  </a:lnTo>
                  <a:lnTo>
                    <a:pt x="994" y="1384"/>
                  </a:lnTo>
                  <a:lnTo>
                    <a:pt x="994" y="1384"/>
                  </a:lnTo>
                  <a:lnTo>
                    <a:pt x="877" y="1384"/>
                  </a:lnTo>
                  <a:lnTo>
                    <a:pt x="877" y="1384"/>
                  </a:lnTo>
                  <a:lnTo>
                    <a:pt x="741" y="1365"/>
                  </a:lnTo>
                  <a:lnTo>
                    <a:pt x="741" y="1365"/>
                  </a:lnTo>
                  <a:lnTo>
                    <a:pt x="604" y="1287"/>
                  </a:lnTo>
                  <a:lnTo>
                    <a:pt x="604" y="1287"/>
                  </a:lnTo>
                  <a:lnTo>
                    <a:pt x="526" y="1209"/>
                  </a:lnTo>
                  <a:lnTo>
                    <a:pt x="429" y="1131"/>
                  </a:lnTo>
                  <a:lnTo>
                    <a:pt x="429" y="1131"/>
                  </a:lnTo>
                  <a:lnTo>
                    <a:pt x="351" y="975"/>
                  </a:lnTo>
                  <a:lnTo>
                    <a:pt x="273" y="839"/>
                  </a:lnTo>
                  <a:lnTo>
                    <a:pt x="273" y="839"/>
                  </a:lnTo>
                  <a:lnTo>
                    <a:pt x="234" y="800"/>
                  </a:lnTo>
                  <a:lnTo>
                    <a:pt x="176" y="761"/>
                  </a:lnTo>
                  <a:lnTo>
                    <a:pt x="176" y="761"/>
                  </a:lnTo>
                  <a:lnTo>
                    <a:pt x="117" y="761"/>
                  </a:lnTo>
                  <a:lnTo>
                    <a:pt x="78" y="780"/>
                  </a:lnTo>
                  <a:lnTo>
                    <a:pt x="78" y="780"/>
                  </a:lnTo>
                  <a:lnTo>
                    <a:pt x="20" y="819"/>
                  </a:lnTo>
                  <a:lnTo>
                    <a:pt x="0" y="878"/>
                  </a:lnTo>
                  <a:lnTo>
                    <a:pt x="0" y="878"/>
                  </a:lnTo>
                  <a:lnTo>
                    <a:pt x="0" y="936"/>
                  </a:lnTo>
                  <a:lnTo>
                    <a:pt x="20" y="975"/>
                  </a:lnTo>
                  <a:lnTo>
                    <a:pt x="20" y="975"/>
                  </a:lnTo>
                  <a:lnTo>
                    <a:pt x="117" y="1189"/>
                  </a:lnTo>
                  <a:lnTo>
                    <a:pt x="254" y="1365"/>
                  </a:lnTo>
                  <a:lnTo>
                    <a:pt x="332" y="1443"/>
                  </a:lnTo>
                  <a:lnTo>
                    <a:pt x="429" y="1501"/>
                  </a:lnTo>
                  <a:lnTo>
                    <a:pt x="507" y="1579"/>
                  </a:lnTo>
                  <a:lnTo>
                    <a:pt x="624" y="1618"/>
                  </a:lnTo>
                  <a:lnTo>
                    <a:pt x="624" y="1618"/>
                  </a:lnTo>
                  <a:lnTo>
                    <a:pt x="799" y="1676"/>
                  </a:lnTo>
                  <a:lnTo>
                    <a:pt x="974" y="1676"/>
                  </a:lnTo>
                  <a:lnTo>
                    <a:pt x="974" y="1676"/>
                  </a:lnTo>
                  <a:lnTo>
                    <a:pt x="1150" y="1657"/>
                  </a:lnTo>
                  <a:lnTo>
                    <a:pt x="1306" y="1579"/>
                  </a:lnTo>
                  <a:lnTo>
                    <a:pt x="1306" y="1579"/>
                  </a:lnTo>
                  <a:lnTo>
                    <a:pt x="1384" y="1540"/>
                  </a:lnTo>
                  <a:lnTo>
                    <a:pt x="1442" y="1462"/>
                  </a:lnTo>
                  <a:lnTo>
                    <a:pt x="1540" y="1326"/>
                  </a:lnTo>
                  <a:lnTo>
                    <a:pt x="1540" y="1326"/>
                  </a:lnTo>
                  <a:lnTo>
                    <a:pt x="1598" y="1248"/>
                  </a:lnTo>
                  <a:lnTo>
                    <a:pt x="1617" y="1170"/>
                  </a:lnTo>
                  <a:lnTo>
                    <a:pt x="1656" y="975"/>
                  </a:lnTo>
                  <a:lnTo>
                    <a:pt x="1656" y="975"/>
                  </a:lnTo>
                  <a:lnTo>
                    <a:pt x="1656" y="878"/>
                  </a:lnTo>
                  <a:lnTo>
                    <a:pt x="1637" y="780"/>
                  </a:lnTo>
                  <a:lnTo>
                    <a:pt x="1637" y="780"/>
                  </a:lnTo>
                  <a:lnTo>
                    <a:pt x="1598" y="566"/>
                  </a:lnTo>
                  <a:lnTo>
                    <a:pt x="1598" y="566"/>
                  </a:lnTo>
                  <a:lnTo>
                    <a:pt x="1540" y="429"/>
                  </a:lnTo>
                  <a:lnTo>
                    <a:pt x="1481" y="312"/>
                  </a:lnTo>
                  <a:lnTo>
                    <a:pt x="1325" y="79"/>
                  </a:lnTo>
                  <a:lnTo>
                    <a:pt x="1325" y="79"/>
                  </a:lnTo>
                  <a:lnTo>
                    <a:pt x="1286" y="40"/>
                  </a:lnTo>
                  <a:lnTo>
                    <a:pt x="1228" y="1"/>
                  </a:lnTo>
                  <a:lnTo>
                    <a:pt x="1228" y="1"/>
                  </a:lnTo>
                  <a:lnTo>
                    <a:pt x="1189" y="1"/>
                  </a:lnTo>
                  <a:lnTo>
                    <a:pt x="1189" y="1"/>
                  </a:lnTo>
                  <a:lnTo>
                    <a:pt x="1111"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0"/>
            <p:cNvSpPr/>
            <p:nvPr/>
          </p:nvSpPr>
          <p:spPr>
            <a:xfrm>
              <a:off x="13452275" y="597025"/>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0"/>
            <p:cNvSpPr/>
            <p:nvPr/>
          </p:nvSpPr>
          <p:spPr>
            <a:xfrm>
              <a:off x="13339250" y="590675"/>
              <a:ext cx="64325" cy="66275"/>
            </a:xfrm>
            <a:custGeom>
              <a:avLst/>
              <a:gdLst/>
              <a:ahLst/>
              <a:cxnLst/>
              <a:rect l="l" t="t" r="r" b="b"/>
              <a:pathLst>
                <a:path w="2573" h="2651" extrusionOk="0">
                  <a:moveTo>
                    <a:pt x="1676" y="1"/>
                  </a:moveTo>
                  <a:lnTo>
                    <a:pt x="1638" y="40"/>
                  </a:lnTo>
                  <a:lnTo>
                    <a:pt x="1599" y="79"/>
                  </a:lnTo>
                  <a:lnTo>
                    <a:pt x="1599" y="137"/>
                  </a:lnTo>
                  <a:lnTo>
                    <a:pt x="1599" y="196"/>
                  </a:lnTo>
                  <a:lnTo>
                    <a:pt x="1638" y="254"/>
                  </a:lnTo>
                  <a:lnTo>
                    <a:pt x="1715" y="332"/>
                  </a:lnTo>
                  <a:lnTo>
                    <a:pt x="1832" y="507"/>
                  </a:lnTo>
                  <a:lnTo>
                    <a:pt x="1949" y="683"/>
                  </a:lnTo>
                  <a:lnTo>
                    <a:pt x="2047" y="858"/>
                  </a:lnTo>
                  <a:lnTo>
                    <a:pt x="2144" y="1033"/>
                  </a:lnTo>
                  <a:lnTo>
                    <a:pt x="2125" y="1014"/>
                  </a:lnTo>
                  <a:lnTo>
                    <a:pt x="2125" y="1014"/>
                  </a:lnTo>
                  <a:lnTo>
                    <a:pt x="2203" y="1209"/>
                  </a:lnTo>
                  <a:lnTo>
                    <a:pt x="2261" y="1443"/>
                  </a:lnTo>
                  <a:lnTo>
                    <a:pt x="2281" y="1560"/>
                  </a:lnTo>
                  <a:lnTo>
                    <a:pt x="2261" y="1696"/>
                  </a:lnTo>
                  <a:lnTo>
                    <a:pt x="2222" y="1891"/>
                  </a:lnTo>
                  <a:lnTo>
                    <a:pt x="2144" y="2047"/>
                  </a:lnTo>
                  <a:lnTo>
                    <a:pt x="2047" y="2125"/>
                  </a:lnTo>
                  <a:lnTo>
                    <a:pt x="1969" y="2222"/>
                  </a:lnTo>
                  <a:lnTo>
                    <a:pt x="1793" y="2319"/>
                  </a:lnTo>
                  <a:lnTo>
                    <a:pt x="1638" y="2358"/>
                  </a:lnTo>
                  <a:lnTo>
                    <a:pt x="1462" y="2358"/>
                  </a:lnTo>
                  <a:lnTo>
                    <a:pt x="1248" y="2300"/>
                  </a:lnTo>
                  <a:lnTo>
                    <a:pt x="1072" y="2222"/>
                  </a:lnTo>
                  <a:lnTo>
                    <a:pt x="897" y="2105"/>
                  </a:lnTo>
                  <a:lnTo>
                    <a:pt x="683" y="1910"/>
                  </a:lnTo>
                  <a:lnTo>
                    <a:pt x="488" y="1696"/>
                  </a:lnTo>
                  <a:lnTo>
                    <a:pt x="371" y="1521"/>
                  </a:lnTo>
                  <a:lnTo>
                    <a:pt x="274" y="1365"/>
                  </a:lnTo>
                  <a:lnTo>
                    <a:pt x="235" y="1306"/>
                  </a:lnTo>
                  <a:lnTo>
                    <a:pt x="176" y="1287"/>
                  </a:lnTo>
                  <a:lnTo>
                    <a:pt x="118" y="1287"/>
                  </a:lnTo>
                  <a:lnTo>
                    <a:pt x="59" y="1306"/>
                  </a:lnTo>
                  <a:lnTo>
                    <a:pt x="20" y="1345"/>
                  </a:lnTo>
                  <a:lnTo>
                    <a:pt x="1" y="1404"/>
                  </a:lnTo>
                  <a:lnTo>
                    <a:pt x="1" y="1443"/>
                  </a:lnTo>
                  <a:lnTo>
                    <a:pt x="20" y="1501"/>
                  </a:lnTo>
                  <a:lnTo>
                    <a:pt x="176" y="1774"/>
                  </a:lnTo>
                  <a:lnTo>
                    <a:pt x="391" y="2027"/>
                  </a:lnTo>
                  <a:lnTo>
                    <a:pt x="644" y="2261"/>
                  </a:lnTo>
                  <a:lnTo>
                    <a:pt x="780" y="2378"/>
                  </a:lnTo>
                  <a:lnTo>
                    <a:pt x="917" y="2456"/>
                  </a:lnTo>
                  <a:lnTo>
                    <a:pt x="1053" y="2534"/>
                  </a:lnTo>
                  <a:lnTo>
                    <a:pt x="1209" y="2592"/>
                  </a:lnTo>
                  <a:lnTo>
                    <a:pt x="1365" y="2631"/>
                  </a:lnTo>
                  <a:lnTo>
                    <a:pt x="1521" y="2651"/>
                  </a:lnTo>
                  <a:lnTo>
                    <a:pt x="1676" y="2651"/>
                  </a:lnTo>
                  <a:lnTo>
                    <a:pt x="1832" y="2612"/>
                  </a:lnTo>
                  <a:lnTo>
                    <a:pt x="1969" y="2553"/>
                  </a:lnTo>
                  <a:lnTo>
                    <a:pt x="2125" y="2456"/>
                  </a:lnTo>
                  <a:lnTo>
                    <a:pt x="2261" y="2339"/>
                  </a:lnTo>
                  <a:lnTo>
                    <a:pt x="2358" y="2222"/>
                  </a:lnTo>
                  <a:lnTo>
                    <a:pt x="2456" y="2066"/>
                  </a:lnTo>
                  <a:lnTo>
                    <a:pt x="2514" y="1910"/>
                  </a:lnTo>
                  <a:lnTo>
                    <a:pt x="2553" y="1735"/>
                  </a:lnTo>
                  <a:lnTo>
                    <a:pt x="2573" y="1579"/>
                  </a:lnTo>
                  <a:lnTo>
                    <a:pt x="2553" y="1404"/>
                  </a:lnTo>
                  <a:lnTo>
                    <a:pt x="2514" y="1228"/>
                  </a:lnTo>
                  <a:lnTo>
                    <a:pt x="2475" y="1072"/>
                  </a:lnTo>
                  <a:lnTo>
                    <a:pt x="2417" y="936"/>
                  </a:lnTo>
                  <a:lnTo>
                    <a:pt x="2339" y="761"/>
                  </a:lnTo>
                  <a:lnTo>
                    <a:pt x="2242" y="605"/>
                  </a:lnTo>
                  <a:lnTo>
                    <a:pt x="2047" y="313"/>
                  </a:lnTo>
                  <a:lnTo>
                    <a:pt x="1832" y="40"/>
                  </a:lnTo>
                  <a:lnTo>
                    <a:pt x="1793"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0"/>
            <p:cNvSpPr/>
            <p:nvPr/>
          </p:nvSpPr>
          <p:spPr>
            <a:xfrm>
              <a:off x="13339250" y="590675"/>
              <a:ext cx="64325" cy="66275"/>
            </a:xfrm>
            <a:custGeom>
              <a:avLst/>
              <a:gdLst/>
              <a:ahLst/>
              <a:cxnLst/>
              <a:rect l="l" t="t" r="r" b="b"/>
              <a:pathLst>
                <a:path w="2573" h="2651" fill="none" extrusionOk="0">
                  <a:moveTo>
                    <a:pt x="1735" y="1"/>
                  </a:moveTo>
                  <a:lnTo>
                    <a:pt x="1735" y="1"/>
                  </a:lnTo>
                  <a:lnTo>
                    <a:pt x="1676" y="1"/>
                  </a:lnTo>
                  <a:lnTo>
                    <a:pt x="1638" y="40"/>
                  </a:lnTo>
                  <a:lnTo>
                    <a:pt x="1638" y="40"/>
                  </a:lnTo>
                  <a:lnTo>
                    <a:pt x="1599" y="79"/>
                  </a:lnTo>
                  <a:lnTo>
                    <a:pt x="1599" y="137"/>
                  </a:lnTo>
                  <a:lnTo>
                    <a:pt x="1599" y="137"/>
                  </a:lnTo>
                  <a:lnTo>
                    <a:pt x="1599" y="196"/>
                  </a:lnTo>
                  <a:lnTo>
                    <a:pt x="1638" y="254"/>
                  </a:lnTo>
                  <a:lnTo>
                    <a:pt x="1638" y="254"/>
                  </a:lnTo>
                  <a:lnTo>
                    <a:pt x="1715" y="332"/>
                  </a:lnTo>
                  <a:lnTo>
                    <a:pt x="1715" y="332"/>
                  </a:lnTo>
                  <a:lnTo>
                    <a:pt x="1832" y="507"/>
                  </a:lnTo>
                  <a:lnTo>
                    <a:pt x="1949" y="683"/>
                  </a:lnTo>
                  <a:lnTo>
                    <a:pt x="2047" y="858"/>
                  </a:lnTo>
                  <a:lnTo>
                    <a:pt x="2144" y="1033"/>
                  </a:lnTo>
                  <a:lnTo>
                    <a:pt x="2144" y="1033"/>
                  </a:lnTo>
                  <a:lnTo>
                    <a:pt x="2125" y="1014"/>
                  </a:lnTo>
                  <a:lnTo>
                    <a:pt x="2125" y="1014"/>
                  </a:lnTo>
                  <a:lnTo>
                    <a:pt x="2203" y="1209"/>
                  </a:lnTo>
                  <a:lnTo>
                    <a:pt x="2261" y="1443"/>
                  </a:lnTo>
                  <a:lnTo>
                    <a:pt x="2261" y="1443"/>
                  </a:lnTo>
                  <a:lnTo>
                    <a:pt x="2281" y="1560"/>
                  </a:lnTo>
                  <a:lnTo>
                    <a:pt x="2261" y="1696"/>
                  </a:lnTo>
                  <a:lnTo>
                    <a:pt x="2261" y="1696"/>
                  </a:lnTo>
                  <a:lnTo>
                    <a:pt x="2222" y="1891"/>
                  </a:lnTo>
                  <a:lnTo>
                    <a:pt x="2222" y="1891"/>
                  </a:lnTo>
                  <a:lnTo>
                    <a:pt x="2144" y="2047"/>
                  </a:lnTo>
                  <a:lnTo>
                    <a:pt x="2144" y="2047"/>
                  </a:lnTo>
                  <a:lnTo>
                    <a:pt x="2047" y="2125"/>
                  </a:lnTo>
                  <a:lnTo>
                    <a:pt x="1969" y="2222"/>
                  </a:lnTo>
                  <a:lnTo>
                    <a:pt x="1969" y="2222"/>
                  </a:lnTo>
                  <a:lnTo>
                    <a:pt x="1793" y="2319"/>
                  </a:lnTo>
                  <a:lnTo>
                    <a:pt x="1793" y="2319"/>
                  </a:lnTo>
                  <a:lnTo>
                    <a:pt x="1638" y="2358"/>
                  </a:lnTo>
                  <a:lnTo>
                    <a:pt x="1638" y="2358"/>
                  </a:lnTo>
                  <a:lnTo>
                    <a:pt x="1462" y="2358"/>
                  </a:lnTo>
                  <a:lnTo>
                    <a:pt x="1462" y="2358"/>
                  </a:lnTo>
                  <a:lnTo>
                    <a:pt x="1248" y="2300"/>
                  </a:lnTo>
                  <a:lnTo>
                    <a:pt x="1248" y="2300"/>
                  </a:lnTo>
                  <a:lnTo>
                    <a:pt x="1072" y="2222"/>
                  </a:lnTo>
                  <a:lnTo>
                    <a:pt x="897" y="2105"/>
                  </a:lnTo>
                  <a:lnTo>
                    <a:pt x="897" y="2105"/>
                  </a:lnTo>
                  <a:lnTo>
                    <a:pt x="683" y="1910"/>
                  </a:lnTo>
                  <a:lnTo>
                    <a:pt x="488" y="1696"/>
                  </a:lnTo>
                  <a:lnTo>
                    <a:pt x="488" y="1696"/>
                  </a:lnTo>
                  <a:lnTo>
                    <a:pt x="371" y="1521"/>
                  </a:lnTo>
                  <a:lnTo>
                    <a:pt x="274" y="1365"/>
                  </a:lnTo>
                  <a:lnTo>
                    <a:pt x="274" y="1365"/>
                  </a:lnTo>
                  <a:lnTo>
                    <a:pt x="235" y="1306"/>
                  </a:lnTo>
                  <a:lnTo>
                    <a:pt x="176" y="1287"/>
                  </a:lnTo>
                  <a:lnTo>
                    <a:pt x="118" y="1287"/>
                  </a:lnTo>
                  <a:lnTo>
                    <a:pt x="59" y="1306"/>
                  </a:lnTo>
                  <a:lnTo>
                    <a:pt x="59" y="1306"/>
                  </a:lnTo>
                  <a:lnTo>
                    <a:pt x="20" y="1345"/>
                  </a:lnTo>
                  <a:lnTo>
                    <a:pt x="1" y="1404"/>
                  </a:lnTo>
                  <a:lnTo>
                    <a:pt x="1" y="1443"/>
                  </a:lnTo>
                  <a:lnTo>
                    <a:pt x="20" y="1501"/>
                  </a:lnTo>
                  <a:lnTo>
                    <a:pt x="20" y="1501"/>
                  </a:lnTo>
                  <a:lnTo>
                    <a:pt x="176" y="1774"/>
                  </a:lnTo>
                  <a:lnTo>
                    <a:pt x="391" y="2027"/>
                  </a:lnTo>
                  <a:lnTo>
                    <a:pt x="644" y="2261"/>
                  </a:lnTo>
                  <a:lnTo>
                    <a:pt x="780" y="2378"/>
                  </a:lnTo>
                  <a:lnTo>
                    <a:pt x="917" y="2456"/>
                  </a:lnTo>
                  <a:lnTo>
                    <a:pt x="1053" y="2534"/>
                  </a:lnTo>
                  <a:lnTo>
                    <a:pt x="1209" y="2592"/>
                  </a:lnTo>
                  <a:lnTo>
                    <a:pt x="1365" y="2631"/>
                  </a:lnTo>
                  <a:lnTo>
                    <a:pt x="1521" y="2651"/>
                  </a:lnTo>
                  <a:lnTo>
                    <a:pt x="1676" y="2651"/>
                  </a:lnTo>
                  <a:lnTo>
                    <a:pt x="1832" y="2612"/>
                  </a:lnTo>
                  <a:lnTo>
                    <a:pt x="1969" y="2553"/>
                  </a:lnTo>
                  <a:lnTo>
                    <a:pt x="2125" y="2456"/>
                  </a:lnTo>
                  <a:lnTo>
                    <a:pt x="2125" y="2456"/>
                  </a:lnTo>
                  <a:lnTo>
                    <a:pt x="2261" y="2339"/>
                  </a:lnTo>
                  <a:lnTo>
                    <a:pt x="2358" y="2222"/>
                  </a:lnTo>
                  <a:lnTo>
                    <a:pt x="2358" y="2222"/>
                  </a:lnTo>
                  <a:lnTo>
                    <a:pt x="2456" y="2066"/>
                  </a:lnTo>
                  <a:lnTo>
                    <a:pt x="2514" y="1910"/>
                  </a:lnTo>
                  <a:lnTo>
                    <a:pt x="2514" y="1910"/>
                  </a:lnTo>
                  <a:lnTo>
                    <a:pt x="2553" y="1735"/>
                  </a:lnTo>
                  <a:lnTo>
                    <a:pt x="2573" y="1579"/>
                  </a:lnTo>
                  <a:lnTo>
                    <a:pt x="2573" y="1579"/>
                  </a:lnTo>
                  <a:lnTo>
                    <a:pt x="2553" y="1404"/>
                  </a:lnTo>
                  <a:lnTo>
                    <a:pt x="2514" y="1228"/>
                  </a:lnTo>
                  <a:lnTo>
                    <a:pt x="2514" y="1228"/>
                  </a:lnTo>
                  <a:lnTo>
                    <a:pt x="2475" y="1072"/>
                  </a:lnTo>
                  <a:lnTo>
                    <a:pt x="2417" y="936"/>
                  </a:lnTo>
                  <a:lnTo>
                    <a:pt x="2417" y="936"/>
                  </a:lnTo>
                  <a:lnTo>
                    <a:pt x="2339" y="761"/>
                  </a:lnTo>
                  <a:lnTo>
                    <a:pt x="2242" y="605"/>
                  </a:lnTo>
                  <a:lnTo>
                    <a:pt x="2242" y="605"/>
                  </a:lnTo>
                  <a:lnTo>
                    <a:pt x="2047" y="313"/>
                  </a:lnTo>
                  <a:lnTo>
                    <a:pt x="1832" y="40"/>
                  </a:lnTo>
                  <a:lnTo>
                    <a:pt x="1832" y="40"/>
                  </a:lnTo>
                  <a:lnTo>
                    <a:pt x="1793" y="1"/>
                  </a:lnTo>
                  <a:lnTo>
                    <a:pt x="1735" y="1"/>
                  </a:lnTo>
                  <a:lnTo>
                    <a:pt x="17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0"/>
            <p:cNvSpPr/>
            <p:nvPr/>
          </p:nvSpPr>
          <p:spPr>
            <a:xfrm>
              <a:off x="13382125" y="598975"/>
              <a:ext cx="500" cy="500"/>
            </a:xfrm>
            <a:custGeom>
              <a:avLst/>
              <a:gdLst/>
              <a:ahLst/>
              <a:cxnLst/>
              <a:rect l="l" t="t" r="r" b="b"/>
              <a:pathLst>
                <a:path w="20" h="20" fill="none" extrusionOk="0">
                  <a:moveTo>
                    <a:pt x="0" y="0"/>
                  </a:moveTo>
                  <a:lnTo>
                    <a:pt x="0" y="0"/>
                  </a:lnTo>
                  <a:lnTo>
                    <a:pt x="20" y="20"/>
                  </a:lnTo>
                  <a:lnTo>
                    <a:pt x="2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0"/>
            <p:cNvSpPr/>
            <p:nvPr/>
          </p:nvSpPr>
          <p:spPr>
            <a:xfrm>
              <a:off x="13379200" y="649625"/>
              <a:ext cx="1000" cy="25"/>
            </a:xfrm>
            <a:custGeom>
              <a:avLst/>
              <a:gdLst/>
              <a:ahLst/>
              <a:cxnLst/>
              <a:rect l="l" t="t" r="r" b="b"/>
              <a:pathLst>
                <a:path w="40" h="1" fill="none" extrusionOk="0">
                  <a:moveTo>
                    <a:pt x="40" y="0"/>
                  </a:moveTo>
                  <a:lnTo>
                    <a:pt x="40" y="0"/>
                  </a:lnTo>
                  <a:lnTo>
                    <a:pt x="1" y="0"/>
                  </a:lnTo>
                  <a:lnTo>
                    <a:pt x="1" y="0"/>
                  </a:lnTo>
                  <a:lnTo>
                    <a:pt x="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0"/>
            <p:cNvSpPr/>
            <p:nvPr/>
          </p:nvSpPr>
          <p:spPr>
            <a:xfrm>
              <a:off x="13445925" y="510800"/>
              <a:ext cx="64325" cy="65775"/>
            </a:xfrm>
            <a:custGeom>
              <a:avLst/>
              <a:gdLst/>
              <a:ahLst/>
              <a:cxnLst/>
              <a:rect l="l" t="t" r="r" b="b"/>
              <a:pathLst>
                <a:path w="2573" h="2631" extrusionOk="0">
                  <a:moveTo>
                    <a:pt x="1599" y="0"/>
                  </a:moveTo>
                  <a:lnTo>
                    <a:pt x="1560" y="39"/>
                  </a:lnTo>
                  <a:lnTo>
                    <a:pt x="1521" y="78"/>
                  </a:lnTo>
                  <a:lnTo>
                    <a:pt x="1521" y="137"/>
                  </a:lnTo>
                  <a:lnTo>
                    <a:pt x="1521" y="195"/>
                  </a:lnTo>
                  <a:lnTo>
                    <a:pt x="1560" y="234"/>
                  </a:lnTo>
                  <a:lnTo>
                    <a:pt x="1735" y="468"/>
                  </a:lnTo>
                  <a:lnTo>
                    <a:pt x="1735" y="468"/>
                  </a:lnTo>
                  <a:lnTo>
                    <a:pt x="1715" y="429"/>
                  </a:lnTo>
                  <a:lnTo>
                    <a:pt x="1969" y="780"/>
                  </a:lnTo>
                  <a:lnTo>
                    <a:pt x="2086" y="975"/>
                  </a:lnTo>
                  <a:lnTo>
                    <a:pt x="2183" y="1169"/>
                  </a:lnTo>
                  <a:lnTo>
                    <a:pt x="2242" y="1325"/>
                  </a:lnTo>
                  <a:lnTo>
                    <a:pt x="2280" y="1501"/>
                  </a:lnTo>
                  <a:lnTo>
                    <a:pt x="2300" y="1618"/>
                  </a:lnTo>
                  <a:lnTo>
                    <a:pt x="2280" y="1735"/>
                  </a:lnTo>
                  <a:lnTo>
                    <a:pt x="2242" y="1910"/>
                  </a:lnTo>
                  <a:lnTo>
                    <a:pt x="2164" y="2046"/>
                  </a:lnTo>
                  <a:lnTo>
                    <a:pt x="2086" y="2144"/>
                  </a:lnTo>
                  <a:lnTo>
                    <a:pt x="2008" y="2222"/>
                  </a:lnTo>
                  <a:lnTo>
                    <a:pt x="1871" y="2300"/>
                  </a:lnTo>
                  <a:lnTo>
                    <a:pt x="1735" y="2319"/>
                  </a:lnTo>
                  <a:lnTo>
                    <a:pt x="1579" y="2319"/>
                  </a:lnTo>
                  <a:lnTo>
                    <a:pt x="1443" y="2300"/>
                  </a:lnTo>
                  <a:lnTo>
                    <a:pt x="1326" y="2261"/>
                  </a:lnTo>
                  <a:lnTo>
                    <a:pt x="1150" y="2163"/>
                  </a:lnTo>
                  <a:lnTo>
                    <a:pt x="956" y="2046"/>
                  </a:lnTo>
                  <a:lnTo>
                    <a:pt x="702" y="1832"/>
                  </a:lnTo>
                  <a:lnTo>
                    <a:pt x="449" y="1559"/>
                  </a:lnTo>
                  <a:lnTo>
                    <a:pt x="274" y="1306"/>
                  </a:lnTo>
                  <a:lnTo>
                    <a:pt x="235" y="1247"/>
                  </a:lnTo>
                  <a:lnTo>
                    <a:pt x="176" y="1228"/>
                  </a:lnTo>
                  <a:lnTo>
                    <a:pt x="118" y="1228"/>
                  </a:lnTo>
                  <a:lnTo>
                    <a:pt x="59" y="1247"/>
                  </a:lnTo>
                  <a:lnTo>
                    <a:pt x="20" y="1286"/>
                  </a:lnTo>
                  <a:lnTo>
                    <a:pt x="1" y="1345"/>
                  </a:lnTo>
                  <a:lnTo>
                    <a:pt x="1" y="1384"/>
                  </a:lnTo>
                  <a:lnTo>
                    <a:pt x="20" y="1442"/>
                  </a:lnTo>
                  <a:lnTo>
                    <a:pt x="176" y="1696"/>
                  </a:lnTo>
                  <a:lnTo>
                    <a:pt x="371" y="1910"/>
                  </a:lnTo>
                  <a:lnTo>
                    <a:pt x="624" y="2144"/>
                  </a:lnTo>
                  <a:lnTo>
                    <a:pt x="897" y="2358"/>
                  </a:lnTo>
                  <a:lnTo>
                    <a:pt x="1034" y="2436"/>
                  </a:lnTo>
                  <a:lnTo>
                    <a:pt x="1189" y="2514"/>
                  </a:lnTo>
                  <a:lnTo>
                    <a:pt x="1345" y="2572"/>
                  </a:lnTo>
                  <a:lnTo>
                    <a:pt x="1501" y="2611"/>
                  </a:lnTo>
                  <a:lnTo>
                    <a:pt x="1638" y="2631"/>
                  </a:lnTo>
                  <a:lnTo>
                    <a:pt x="1793" y="2611"/>
                  </a:lnTo>
                  <a:lnTo>
                    <a:pt x="1949" y="2572"/>
                  </a:lnTo>
                  <a:lnTo>
                    <a:pt x="2086" y="2514"/>
                  </a:lnTo>
                  <a:lnTo>
                    <a:pt x="2222" y="2416"/>
                  </a:lnTo>
                  <a:lnTo>
                    <a:pt x="2339" y="2300"/>
                  </a:lnTo>
                  <a:lnTo>
                    <a:pt x="2436" y="2163"/>
                  </a:lnTo>
                  <a:lnTo>
                    <a:pt x="2514" y="2007"/>
                  </a:lnTo>
                  <a:lnTo>
                    <a:pt x="2573" y="1851"/>
                  </a:lnTo>
                  <a:lnTo>
                    <a:pt x="2573" y="1676"/>
                  </a:lnTo>
                  <a:lnTo>
                    <a:pt x="2573" y="1481"/>
                  </a:lnTo>
                  <a:lnTo>
                    <a:pt x="2534" y="1306"/>
                  </a:lnTo>
                  <a:lnTo>
                    <a:pt x="2475" y="1131"/>
                  </a:lnTo>
                  <a:lnTo>
                    <a:pt x="2417" y="975"/>
                  </a:lnTo>
                  <a:lnTo>
                    <a:pt x="2319" y="780"/>
                  </a:lnTo>
                  <a:lnTo>
                    <a:pt x="2203" y="604"/>
                  </a:lnTo>
                  <a:lnTo>
                    <a:pt x="1988" y="312"/>
                  </a:lnTo>
                  <a:lnTo>
                    <a:pt x="1754" y="39"/>
                  </a:lnTo>
                  <a:lnTo>
                    <a:pt x="1715"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0"/>
            <p:cNvSpPr/>
            <p:nvPr/>
          </p:nvSpPr>
          <p:spPr>
            <a:xfrm>
              <a:off x="13445925" y="510800"/>
              <a:ext cx="64325" cy="65775"/>
            </a:xfrm>
            <a:custGeom>
              <a:avLst/>
              <a:gdLst/>
              <a:ahLst/>
              <a:cxnLst/>
              <a:rect l="l" t="t" r="r" b="b"/>
              <a:pathLst>
                <a:path w="2573" h="2631" fill="none" extrusionOk="0">
                  <a:moveTo>
                    <a:pt x="1560" y="39"/>
                  </a:moveTo>
                  <a:lnTo>
                    <a:pt x="1560" y="39"/>
                  </a:lnTo>
                  <a:lnTo>
                    <a:pt x="1521" y="78"/>
                  </a:lnTo>
                  <a:lnTo>
                    <a:pt x="1521" y="137"/>
                  </a:lnTo>
                  <a:lnTo>
                    <a:pt x="1521" y="137"/>
                  </a:lnTo>
                  <a:lnTo>
                    <a:pt x="1521" y="195"/>
                  </a:lnTo>
                  <a:lnTo>
                    <a:pt x="1560" y="234"/>
                  </a:lnTo>
                  <a:lnTo>
                    <a:pt x="1560" y="234"/>
                  </a:lnTo>
                  <a:lnTo>
                    <a:pt x="1735" y="468"/>
                  </a:lnTo>
                  <a:lnTo>
                    <a:pt x="1715" y="429"/>
                  </a:lnTo>
                  <a:lnTo>
                    <a:pt x="1715" y="429"/>
                  </a:lnTo>
                  <a:lnTo>
                    <a:pt x="1969" y="780"/>
                  </a:lnTo>
                  <a:lnTo>
                    <a:pt x="2086" y="975"/>
                  </a:lnTo>
                  <a:lnTo>
                    <a:pt x="2183" y="1169"/>
                  </a:lnTo>
                  <a:lnTo>
                    <a:pt x="2183" y="1169"/>
                  </a:lnTo>
                  <a:lnTo>
                    <a:pt x="2242" y="1325"/>
                  </a:lnTo>
                  <a:lnTo>
                    <a:pt x="2280" y="1501"/>
                  </a:lnTo>
                  <a:lnTo>
                    <a:pt x="2280" y="1501"/>
                  </a:lnTo>
                  <a:lnTo>
                    <a:pt x="2300" y="1618"/>
                  </a:lnTo>
                  <a:lnTo>
                    <a:pt x="2280" y="1735"/>
                  </a:lnTo>
                  <a:lnTo>
                    <a:pt x="2280" y="1735"/>
                  </a:lnTo>
                  <a:lnTo>
                    <a:pt x="2242" y="1910"/>
                  </a:lnTo>
                  <a:lnTo>
                    <a:pt x="2242" y="1910"/>
                  </a:lnTo>
                  <a:lnTo>
                    <a:pt x="2164" y="2046"/>
                  </a:lnTo>
                  <a:lnTo>
                    <a:pt x="2164" y="2046"/>
                  </a:lnTo>
                  <a:lnTo>
                    <a:pt x="2086" y="2144"/>
                  </a:lnTo>
                  <a:lnTo>
                    <a:pt x="2008" y="2222"/>
                  </a:lnTo>
                  <a:lnTo>
                    <a:pt x="2008" y="2222"/>
                  </a:lnTo>
                  <a:lnTo>
                    <a:pt x="1871" y="2300"/>
                  </a:lnTo>
                  <a:lnTo>
                    <a:pt x="1871" y="2300"/>
                  </a:lnTo>
                  <a:lnTo>
                    <a:pt x="1735" y="2319"/>
                  </a:lnTo>
                  <a:lnTo>
                    <a:pt x="1735" y="2319"/>
                  </a:lnTo>
                  <a:lnTo>
                    <a:pt x="1579" y="2319"/>
                  </a:lnTo>
                  <a:lnTo>
                    <a:pt x="1579" y="2319"/>
                  </a:lnTo>
                  <a:lnTo>
                    <a:pt x="1443" y="2300"/>
                  </a:lnTo>
                  <a:lnTo>
                    <a:pt x="1326" y="2261"/>
                  </a:lnTo>
                  <a:lnTo>
                    <a:pt x="1326" y="2261"/>
                  </a:lnTo>
                  <a:lnTo>
                    <a:pt x="1150" y="2163"/>
                  </a:lnTo>
                  <a:lnTo>
                    <a:pt x="956" y="2046"/>
                  </a:lnTo>
                  <a:lnTo>
                    <a:pt x="975" y="2066"/>
                  </a:lnTo>
                  <a:lnTo>
                    <a:pt x="956" y="2046"/>
                  </a:lnTo>
                  <a:lnTo>
                    <a:pt x="956" y="2046"/>
                  </a:lnTo>
                  <a:lnTo>
                    <a:pt x="956" y="2046"/>
                  </a:lnTo>
                  <a:lnTo>
                    <a:pt x="956" y="2046"/>
                  </a:lnTo>
                  <a:lnTo>
                    <a:pt x="702" y="1832"/>
                  </a:lnTo>
                  <a:lnTo>
                    <a:pt x="449" y="1559"/>
                  </a:lnTo>
                  <a:lnTo>
                    <a:pt x="449" y="1559"/>
                  </a:lnTo>
                  <a:lnTo>
                    <a:pt x="274" y="1306"/>
                  </a:lnTo>
                  <a:lnTo>
                    <a:pt x="274" y="1306"/>
                  </a:lnTo>
                  <a:lnTo>
                    <a:pt x="235" y="1247"/>
                  </a:lnTo>
                  <a:lnTo>
                    <a:pt x="176" y="1228"/>
                  </a:lnTo>
                  <a:lnTo>
                    <a:pt x="118" y="1228"/>
                  </a:lnTo>
                  <a:lnTo>
                    <a:pt x="59" y="1247"/>
                  </a:lnTo>
                  <a:lnTo>
                    <a:pt x="59" y="1247"/>
                  </a:lnTo>
                  <a:lnTo>
                    <a:pt x="20" y="1286"/>
                  </a:lnTo>
                  <a:lnTo>
                    <a:pt x="1" y="1345"/>
                  </a:lnTo>
                  <a:lnTo>
                    <a:pt x="1" y="1384"/>
                  </a:lnTo>
                  <a:lnTo>
                    <a:pt x="20" y="1442"/>
                  </a:lnTo>
                  <a:lnTo>
                    <a:pt x="20" y="1442"/>
                  </a:lnTo>
                  <a:lnTo>
                    <a:pt x="176" y="1696"/>
                  </a:lnTo>
                  <a:lnTo>
                    <a:pt x="371" y="1910"/>
                  </a:lnTo>
                  <a:lnTo>
                    <a:pt x="371" y="1910"/>
                  </a:lnTo>
                  <a:lnTo>
                    <a:pt x="624" y="2144"/>
                  </a:lnTo>
                  <a:lnTo>
                    <a:pt x="897" y="2358"/>
                  </a:lnTo>
                  <a:lnTo>
                    <a:pt x="897" y="2358"/>
                  </a:lnTo>
                  <a:lnTo>
                    <a:pt x="1034" y="2436"/>
                  </a:lnTo>
                  <a:lnTo>
                    <a:pt x="1189" y="2514"/>
                  </a:lnTo>
                  <a:lnTo>
                    <a:pt x="1345" y="2572"/>
                  </a:lnTo>
                  <a:lnTo>
                    <a:pt x="1501" y="2611"/>
                  </a:lnTo>
                  <a:lnTo>
                    <a:pt x="1501" y="2611"/>
                  </a:lnTo>
                  <a:lnTo>
                    <a:pt x="1638" y="2631"/>
                  </a:lnTo>
                  <a:lnTo>
                    <a:pt x="1793" y="2611"/>
                  </a:lnTo>
                  <a:lnTo>
                    <a:pt x="1793" y="2611"/>
                  </a:lnTo>
                  <a:lnTo>
                    <a:pt x="1949" y="2572"/>
                  </a:lnTo>
                  <a:lnTo>
                    <a:pt x="2086" y="2514"/>
                  </a:lnTo>
                  <a:lnTo>
                    <a:pt x="2086" y="2514"/>
                  </a:lnTo>
                  <a:lnTo>
                    <a:pt x="2222" y="2416"/>
                  </a:lnTo>
                  <a:lnTo>
                    <a:pt x="2339" y="2300"/>
                  </a:lnTo>
                  <a:lnTo>
                    <a:pt x="2339" y="2300"/>
                  </a:lnTo>
                  <a:lnTo>
                    <a:pt x="2436" y="2163"/>
                  </a:lnTo>
                  <a:lnTo>
                    <a:pt x="2514" y="2007"/>
                  </a:lnTo>
                  <a:lnTo>
                    <a:pt x="2514" y="2007"/>
                  </a:lnTo>
                  <a:lnTo>
                    <a:pt x="2573" y="1851"/>
                  </a:lnTo>
                  <a:lnTo>
                    <a:pt x="2573" y="1676"/>
                  </a:lnTo>
                  <a:lnTo>
                    <a:pt x="2573" y="1676"/>
                  </a:lnTo>
                  <a:lnTo>
                    <a:pt x="2573" y="1481"/>
                  </a:lnTo>
                  <a:lnTo>
                    <a:pt x="2534" y="1306"/>
                  </a:lnTo>
                  <a:lnTo>
                    <a:pt x="2534" y="1306"/>
                  </a:lnTo>
                  <a:lnTo>
                    <a:pt x="2475" y="1131"/>
                  </a:lnTo>
                  <a:lnTo>
                    <a:pt x="2417" y="975"/>
                  </a:lnTo>
                  <a:lnTo>
                    <a:pt x="2417" y="975"/>
                  </a:lnTo>
                  <a:lnTo>
                    <a:pt x="2319" y="780"/>
                  </a:lnTo>
                  <a:lnTo>
                    <a:pt x="2203" y="604"/>
                  </a:lnTo>
                  <a:lnTo>
                    <a:pt x="2203" y="604"/>
                  </a:lnTo>
                  <a:lnTo>
                    <a:pt x="1988" y="312"/>
                  </a:lnTo>
                  <a:lnTo>
                    <a:pt x="1754" y="39"/>
                  </a:lnTo>
                  <a:lnTo>
                    <a:pt x="1754" y="39"/>
                  </a:lnTo>
                  <a:lnTo>
                    <a:pt x="1715" y="0"/>
                  </a:lnTo>
                  <a:lnTo>
                    <a:pt x="1657" y="0"/>
                  </a:lnTo>
                  <a:lnTo>
                    <a:pt x="1657" y="0"/>
                  </a:lnTo>
                  <a:lnTo>
                    <a:pt x="1599" y="0"/>
                  </a:lnTo>
                  <a:lnTo>
                    <a:pt x="1560"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0"/>
            <p:cNvSpPr/>
            <p:nvPr/>
          </p:nvSpPr>
          <p:spPr>
            <a:xfrm>
              <a:off x="13488800" y="56925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0"/>
            <p:cNvSpPr/>
            <p:nvPr/>
          </p:nvSpPr>
          <p:spPr>
            <a:xfrm>
              <a:off x="13469800" y="5619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302;p33"/>
          <p:cNvSpPr txBox="1">
            <a:spLocks noGrp="1"/>
          </p:cNvSpPr>
          <p:nvPr/>
        </p:nvSpPr>
        <p:spPr>
          <a:xfrm>
            <a:off x="1901057" y="57734"/>
            <a:ext cx="5441100" cy="7511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lvl="0"/>
            <a:r>
              <a:rPr lang="en-US" sz="3600" b="1">
                <a:solidFill>
                  <a:schemeClr val="accent4">
                    <a:lumMod val="50000"/>
                  </a:schemeClr>
                </a:solidFill>
                <a:latin typeface="+mn-lt"/>
                <a:ea typeface="+mn-ea"/>
                <a:cs typeface="Arial" panose="020B0604020202020204" pitchFamily="34" charset="0"/>
                <a:sym typeface="Arial"/>
              </a:rPr>
              <a:t>CHUẨN BỊ</a:t>
            </a:r>
            <a:endParaRPr sz="3600" b="1">
              <a:solidFill>
                <a:schemeClr val="accent4">
                  <a:lumMod val="50000"/>
                </a:schemeClr>
              </a:solidFill>
              <a:latin typeface="+mn-lt"/>
              <a:ea typeface="+mn-ea"/>
              <a:cs typeface="Arial" panose="020B0604020202020204" pitchFamily="34" charset="0"/>
              <a:sym typeface="Arial"/>
            </a:endParaRPr>
          </a:p>
        </p:txBody>
      </p:sp>
      <p:sp>
        <p:nvSpPr>
          <p:cNvPr id="146" name="Rounded Rectangle 145"/>
          <p:cNvSpPr/>
          <p:nvPr/>
        </p:nvSpPr>
        <p:spPr>
          <a:xfrm>
            <a:off x="1138430" y="810878"/>
            <a:ext cx="6966354" cy="608461"/>
          </a:xfrm>
          <a:prstGeom prst="round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solidFill>
                  <a:schemeClr val="tx1"/>
                </a:solidFill>
              </a:rPr>
              <a:t>Chọn câu chuyện về một nhân vật lịch sử mà em yêu thích.</a:t>
            </a:r>
          </a:p>
        </p:txBody>
      </p:sp>
      <p:sp>
        <p:nvSpPr>
          <p:cNvPr id="4" name="Rectangle 3"/>
          <p:cNvSpPr/>
          <p:nvPr/>
        </p:nvSpPr>
        <p:spPr>
          <a:xfrm>
            <a:off x="1088940" y="2095004"/>
            <a:ext cx="6989201" cy="1045223"/>
          </a:xfrm>
          <a:prstGeom prst="rect">
            <a:avLst/>
          </a:prstGeom>
        </p:spPr>
        <p:txBody>
          <a:bodyPr wrap="square">
            <a:spAutoFit/>
          </a:bodyPr>
          <a:lstStyle/>
          <a:p>
            <a:pPr lvl="0" algn="just">
              <a:lnSpc>
                <a:spcPct val="150000"/>
              </a:lnSpc>
              <a:spcBef>
                <a:spcPts val="100"/>
              </a:spcBef>
              <a:spcAft>
                <a:spcPts val="100"/>
              </a:spcAft>
            </a:pPr>
            <a:r>
              <a:rPr lang="vi-VN" sz="2200" b="1">
                <a:solidFill>
                  <a:schemeClr val="tx1"/>
                </a:solidFill>
                <a:latin typeface="+mn-lt"/>
                <a:ea typeface="+mn-ea"/>
                <a:cs typeface="+mn-cs"/>
              </a:rPr>
              <a:t>Chọn các câu chuyện về Trần Quốc Toản, Phạm Ngũ Lão, Yết Kiêu, Lê Lai.....</a:t>
            </a:r>
            <a:endParaRPr lang="en-US" sz="2200" b="1">
              <a:solidFill>
                <a:schemeClr val="tx1"/>
              </a:solidFill>
              <a:latin typeface="+mn-lt"/>
              <a:ea typeface="+mn-ea"/>
              <a:cs typeface="+mn-cs"/>
            </a:endParaRPr>
          </a:p>
        </p:txBody>
      </p:sp>
      <p:sp>
        <p:nvSpPr>
          <p:cNvPr id="148" name="Rectangle 147"/>
          <p:cNvSpPr/>
          <p:nvPr/>
        </p:nvSpPr>
        <p:spPr>
          <a:xfrm>
            <a:off x="3616450" y="1611761"/>
            <a:ext cx="1911101" cy="461665"/>
          </a:xfrm>
          <a:prstGeom prst="rect">
            <a:avLst/>
          </a:prstGeom>
          <a:noFill/>
        </p:spPr>
        <p:txBody>
          <a:bodyPr wrap="none">
            <a:spAutoFit/>
          </a:bodyPr>
          <a:lstStyle/>
          <a:p>
            <a:r>
              <a:rPr lang="en-US" sz="2400" b="1">
                <a:latin typeface="+mn-lt"/>
              </a:rPr>
              <a:t>Tham khảo:</a:t>
            </a:r>
          </a:p>
        </p:txBody>
      </p:sp>
      <p:sp>
        <p:nvSpPr>
          <p:cNvPr id="5" name="Right Arrow 4"/>
          <p:cNvSpPr/>
          <p:nvPr/>
        </p:nvSpPr>
        <p:spPr>
          <a:xfrm>
            <a:off x="1138430" y="3499115"/>
            <a:ext cx="762627" cy="44419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2176098" y="3426216"/>
            <a:ext cx="5386411" cy="430887"/>
          </a:xfrm>
          <a:prstGeom prst="rect">
            <a:avLst/>
          </a:prstGeom>
        </p:spPr>
        <p:txBody>
          <a:bodyPr wrap="none">
            <a:spAutoFit/>
          </a:bodyPr>
          <a:lstStyle/>
          <a:p>
            <a:r>
              <a:rPr lang="vi-VN" sz="2200" b="1">
                <a:solidFill>
                  <a:schemeClr val="tx1"/>
                </a:solidFill>
                <a:latin typeface="+mn-lt"/>
                <a:ea typeface="+mn-ea"/>
                <a:cs typeface="+mn-cs"/>
              </a:rPr>
              <a:t>Chọn các câu chuyện về </a:t>
            </a:r>
            <a:r>
              <a:rPr lang="en-US" sz="2200" b="1">
                <a:solidFill>
                  <a:schemeClr val="tx2">
                    <a:lumMod val="50000"/>
                  </a:schemeClr>
                </a:solidFill>
                <a:latin typeface="+mn-lt"/>
                <a:ea typeface="+mn-ea"/>
                <a:cs typeface="+mn-cs"/>
              </a:rPr>
              <a:t>Lý </a:t>
            </a:r>
            <a:r>
              <a:rPr lang="vi-VN" sz="2200" b="1">
                <a:solidFill>
                  <a:schemeClr val="tx2">
                    <a:lumMod val="50000"/>
                  </a:schemeClr>
                </a:solidFill>
                <a:latin typeface="+mn-lt"/>
                <a:ea typeface="+mn-ea"/>
                <a:cs typeface="+mn-cs"/>
              </a:rPr>
              <a:t>Công Uẩn </a:t>
            </a:r>
            <a:endParaRPr lang="en-US" sz="2200" b="1">
              <a:solidFill>
                <a:schemeClr val="tx2">
                  <a:lumMod val="50000"/>
                </a:schemeClr>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4" name="Google Shape;1934;p40"/>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40"/>
          <p:cNvGrpSpPr/>
          <p:nvPr/>
        </p:nvGrpSpPr>
        <p:grpSpPr>
          <a:xfrm rot="-722961">
            <a:off x="373549" y="462622"/>
            <a:ext cx="619687" cy="701070"/>
            <a:chOff x="9501450" y="282563"/>
            <a:chExt cx="827125" cy="935750"/>
          </a:xfrm>
        </p:grpSpPr>
        <p:sp>
          <p:nvSpPr>
            <p:cNvPr id="1956" name="Google Shape;1956;p40"/>
            <p:cNvSpPr/>
            <p:nvPr/>
          </p:nvSpPr>
          <p:spPr>
            <a:xfrm>
              <a:off x="9501450" y="282563"/>
              <a:ext cx="827125" cy="764275"/>
            </a:xfrm>
            <a:custGeom>
              <a:avLst/>
              <a:gdLst/>
              <a:ahLst/>
              <a:cxnLst/>
              <a:rect l="l" t="t" r="r" b="b"/>
              <a:pathLst>
                <a:path w="33085" h="30571" extrusionOk="0">
                  <a:moveTo>
                    <a:pt x="16114" y="1"/>
                  </a:moveTo>
                  <a:lnTo>
                    <a:pt x="15977" y="20"/>
                  </a:lnTo>
                  <a:lnTo>
                    <a:pt x="15821" y="59"/>
                  </a:lnTo>
                  <a:lnTo>
                    <a:pt x="15549" y="118"/>
                  </a:lnTo>
                  <a:lnTo>
                    <a:pt x="15510" y="137"/>
                  </a:lnTo>
                  <a:lnTo>
                    <a:pt x="15179" y="254"/>
                  </a:lnTo>
                  <a:lnTo>
                    <a:pt x="14867" y="390"/>
                  </a:lnTo>
                  <a:lnTo>
                    <a:pt x="14536" y="585"/>
                  </a:lnTo>
                  <a:lnTo>
                    <a:pt x="14224" y="799"/>
                  </a:lnTo>
                  <a:lnTo>
                    <a:pt x="13873" y="1092"/>
                  </a:lnTo>
                  <a:lnTo>
                    <a:pt x="13542" y="1403"/>
                  </a:lnTo>
                  <a:lnTo>
                    <a:pt x="13113" y="1871"/>
                  </a:lnTo>
                  <a:lnTo>
                    <a:pt x="12724" y="2339"/>
                  </a:lnTo>
                  <a:lnTo>
                    <a:pt x="12334" y="2845"/>
                  </a:lnTo>
                  <a:lnTo>
                    <a:pt x="11964" y="3332"/>
                  </a:lnTo>
                  <a:lnTo>
                    <a:pt x="11593" y="3858"/>
                  </a:lnTo>
                  <a:lnTo>
                    <a:pt x="11262" y="4385"/>
                  </a:lnTo>
                  <a:lnTo>
                    <a:pt x="10775" y="5164"/>
                  </a:lnTo>
                  <a:lnTo>
                    <a:pt x="10346" y="5982"/>
                  </a:lnTo>
                  <a:lnTo>
                    <a:pt x="9918" y="6820"/>
                  </a:lnTo>
                  <a:lnTo>
                    <a:pt x="9548" y="7677"/>
                  </a:lnTo>
                  <a:lnTo>
                    <a:pt x="9002" y="8827"/>
                  </a:lnTo>
                  <a:lnTo>
                    <a:pt x="8983" y="8905"/>
                  </a:lnTo>
                  <a:lnTo>
                    <a:pt x="7677" y="9080"/>
                  </a:lnTo>
                  <a:lnTo>
                    <a:pt x="7015" y="9178"/>
                  </a:lnTo>
                  <a:lnTo>
                    <a:pt x="6352" y="9294"/>
                  </a:lnTo>
                  <a:lnTo>
                    <a:pt x="5690" y="9431"/>
                  </a:lnTo>
                  <a:lnTo>
                    <a:pt x="5027" y="9587"/>
                  </a:lnTo>
                  <a:lnTo>
                    <a:pt x="4365" y="9762"/>
                  </a:lnTo>
                  <a:lnTo>
                    <a:pt x="3702" y="9957"/>
                  </a:lnTo>
                  <a:lnTo>
                    <a:pt x="2904" y="10230"/>
                  </a:lnTo>
                  <a:lnTo>
                    <a:pt x="2514" y="10366"/>
                  </a:lnTo>
                  <a:lnTo>
                    <a:pt x="2124" y="10522"/>
                  </a:lnTo>
                  <a:lnTo>
                    <a:pt x="1696" y="10736"/>
                  </a:lnTo>
                  <a:lnTo>
                    <a:pt x="1306" y="10951"/>
                  </a:lnTo>
                  <a:lnTo>
                    <a:pt x="994" y="11184"/>
                  </a:lnTo>
                  <a:lnTo>
                    <a:pt x="702" y="11438"/>
                  </a:lnTo>
                  <a:lnTo>
                    <a:pt x="566" y="11594"/>
                  </a:lnTo>
                  <a:lnTo>
                    <a:pt x="429" y="11749"/>
                  </a:lnTo>
                  <a:lnTo>
                    <a:pt x="332" y="11925"/>
                  </a:lnTo>
                  <a:lnTo>
                    <a:pt x="234" y="12081"/>
                  </a:lnTo>
                  <a:lnTo>
                    <a:pt x="137" y="12276"/>
                  </a:lnTo>
                  <a:lnTo>
                    <a:pt x="78" y="12490"/>
                  </a:lnTo>
                  <a:lnTo>
                    <a:pt x="39" y="12685"/>
                  </a:lnTo>
                  <a:lnTo>
                    <a:pt x="1" y="12918"/>
                  </a:lnTo>
                  <a:lnTo>
                    <a:pt x="1" y="13113"/>
                  </a:lnTo>
                  <a:lnTo>
                    <a:pt x="20" y="13328"/>
                  </a:lnTo>
                  <a:lnTo>
                    <a:pt x="59" y="13561"/>
                  </a:lnTo>
                  <a:lnTo>
                    <a:pt x="117" y="13815"/>
                  </a:lnTo>
                  <a:lnTo>
                    <a:pt x="176" y="14010"/>
                  </a:lnTo>
                  <a:lnTo>
                    <a:pt x="234" y="14224"/>
                  </a:lnTo>
                  <a:lnTo>
                    <a:pt x="429" y="14672"/>
                  </a:lnTo>
                  <a:lnTo>
                    <a:pt x="643" y="15062"/>
                  </a:lnTo>
                  <a:lnTo>
                    <a:pt x="897" y="15451"/>
                  </a:lnTo>
                  <a:lnTo>
                    <a:pt x="1209" y="15861"/>
                  </a:lnTo>
                  <a:lnTo>
                    <a:pt x="1559" y="16289"/>
                  </a:lnTo>
                  <a:lnTo>
                    <a:pt x="1890" y="16640"/>
                  </a:lnTo>
                  <a:lnTo>
                    <a:pt x="2241" y="16991"/>
                  </a:lnTo>
                  <a:lnTo>
                    <a:pt x="2631" y="17380"/>
                  </a:lnTo>
                  <a:lnTo>
                    <a:pt x="3079" y="17770"/>
                  </a:lnTo>
                  <a:lnTo>
                    <a:pt x="3839" y="18432"/>
                  </a:lnTo>
                  <a:lnTo>
                    <a:pt x="4560" y="18997"/>
                  </a:lnTo>
                  <a:lnTo>
                    <a:pt x="4872" y="19251"/>
                  </a:lnTo>
                  <a:lnTo>
                    <a:pt x="5826" y="20011"/>
                  </a:lnTo>
                  <a:lnTo>
                    <a:pt x="5514" y="20985"/>
                  </a:lnTo>
                  <a:lnTo>
                    <a:pt x="5242" y="21881"/>
                  </a:lnTo>
                  <a:lnTo>
                    <a:pt x="5027" y="22719"/>
                  </a:lnTo>
                  <a:lnTo>
                    <a:pt x="4852" y="23518"/>
                  </a:lnTo>
                  <a:lnTo>
                    <a:pt x="4735" y="24083"/>
                  </a:lnTo>
                  <a:lnTo>
                    <a:pt x="4657" y="24628"/>
                  </a:lnTo>
                  <a:lnTo>
                    <a:pt x="4579" y="25154"/>
                  </a:lnTo>
                  <a:lnTo>
                    <a:pt x="4540" y="25661"/>
                  </a:lnTo>
                  <a:lnTo>
                    <a:pt x="4521" y="26207"/>
                  </a:lnTo>
                  <a:lnTo>
                    <a:pt x="4521" y="26713"/>
                  </a:lnTo>
                  <a:lnTo>
                    <a:pt x="4560" y="27200"/>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456" y="29538"/>
                  </a:lnTo>
                  <a:lnTo>
                    <a:pt x="5592" y="29694"/>
                  </a:lnTo>
                  <a:lnTo>
                    <a:pt x="5748" y="29850"/>
                  </a:lnTo>
                  <a:lnTo>
                    <a:pt x="5943" y="30006"/>
                  </a:lnTo>
                  <a:lnTo>
                    <a:pt x="6118" y="30103"/>
                  </a:lnTo>
                  <a:lnTo>
                    <a:pt x="6294" y="30201"/>
                  </a:lnTo>
                  <a:lnTo>
                    <a:pt x="6489" y="30298"/>
                  </a:lnTo>
                  <a:lnTo>
                    <a:pt x="6703" y="30376"/>
                  </a:lnTo>
                  <a:lnTo>
                    <a:pt x="6898" y="30435"/>
                  </a:lnTo>
                  <a:lnTo>
                    <a:pt x="7093" y="30493"/>
                  </a:lnTo>
                  <a:lnTo>
                    <a:pt x="7541" y="30551"/>
                  </a:lnTo>
                  <a:lnTo>
                    <a:pt x="7969" y="30571"/>
                  </a:lnTo>
                  <a:lnTo>
                    <a:pt x="8418" y="30571"/>
                  </a:lnTo>
                  <a:lnTo>
                    <a:pt x="8827" y="30512"/>
                  </a:lnTo>
                  <a:lnTo>
                    <a:pt x="9275" y="30435"/>
                  </a:lnTo>
                  <a:lnTo>
                    <a:pt x="9723" y="30318"/>
                  </a:lnTo>
                  <a:lnTo>
                    <a:pt x="10191" y="30181"/>
                  </a:lnTo>
                  <a:lnTo>
                    <a:pt x="10561" y="30045"/>
                  </a:lnTo>
                  <a:lnTo>
                    <a:pt x="10931" y="29908"/>
                  </a:lnTo>
                  <a:lnTo>
                    <a:pt x="11321" y="29733"/>
                  </a:lnTo>
                  <a:lnTo>
                    <a:pt x="11710" y="29519"/>
                  </a:lnTo>
                  <a:lnTo>
                    <a:pt x="12217" y="29266"/>
                  </a:lnTo>
                  <a:lnTo>
                    <a:pt x="12704" y="28973"/>
                  </a:lnTo>
                  <a:lnTo>
                    <a:pt x="13152" y="28681"/>
                  </a:lnTo>
                  <a:lnTo>
                    <a:pt x="13600" y="28389"/>
                  </a:lnTo>
                  <a:lnTo>
                    <a:pt x="14048" y="28077"/>
                  </a:lnTo>
                  <a:lnTo>
                    <a:pt x="14477" y="27726"/>
                  </a:lnTo>
                  <a:lnTo>
                    <a:pt x="14886" y="27376"/>
                  </a:lnTo>
                  <a:lnTo>
                    <a:pt x="15276" y="27025"/>
                  </a:lnTo>
                  <a:lnTo>
                    <a:pt x="15627" y="26655"/>
                  </a:lnTo>
                  <a:lnTo>
                    <a:pt x="15958" y="26265"/>
                  </a:lnTo>
                  <a:lnTo>
                    <a:pt x="16270" y="25875"/>
                  </a:lnTo>
                  <a:lnTo>
                    <a:pt x="16562" y="25447"/>
                  </a:lnTo>
                  <a:lnTo>
                    <a:pt x="16854" y="25836"/>
                  </a:lnTo>
                  <a:lnTo>
                    <a:pt x="17146" y="26226"/>
                  </a:lnTo>
                  <a:lnTo>
                    <a:pt x="17478" y="26577"/>
                  </a:lnTo>
                  <a:lnTo>
                    <a:pt x="17809" y="26927"/>
                  </a:lnTo>
                  <a:lnTo>
                    <a:pt x="18199" y="27298"/>
                  </a:lnTo>
                  <a:lnTo>
                    <a:pt x="18608" y="27648"/>
                  </a:lnTo>
                  <a:lnTo>
                    <a:pt x="19036" y="27980"/>
                  </a:lnTo>
                  <a:lnTo>
                    <a:pt x="19484" y="28311"/>
                  </a:lnTo>
                  <a:lnTo>
                    <a:pt x="19913" y="28603"/>
                  </a:lnTo>
                  <a:lnTo>
                    <a:pt x="20381" y="28895"/>
                  </a:lnTo>
                  <a:lnTo>
                    <a:pt x="20868" y="29168"/>
                  </a:lnTo>
                  <a:lnTo>
                    <a:pt x="21355" y="29441"/>
                  </a:lnTo>
                  <a:lnTo>
                    <a:pt x="21764" y="29636"/>
                  </a:lnTo>
                  <a:lnTo>
                    <a:pt x="22154" y="29811"/>
                  </a:lnTo>
                  <a:lnTo>
                    <a:pt x="22524" y="29967"/>
                  </a:lnTo>
                  <a:lnTo>
                    <a:pt x="22894" y="30103"/>
                  </a:lnTo>
                  <a:lnTo>
                    <a:pt x="23362" y="30240"/>
                  </a:lnTo>
                  <a:lnTo>
                    <a:pt x="23810" y="30357"/>
                  </a:lnTo>
                  <a:lnTo>
                    <a:pt x="24239" y="30435"/>
                  </a:lnTo>
                  <a:lnTo>
                    <a:pt x="24667" y="30474"/>
                  </a:lnTo>
                  <a:lnTo>
                    <a:pt x="25115" y="30493"/>
                  </a:lnTo>
                  <a:lnTo>
                    <a:pt x="25544" y="30474"/>
                  </a:lnTo>
                  <a:lnTo>
                    <a:pt x="25992" y="30415"/>
                  </a:lnTo>
                  <a:lnTo>
                    <a:pt x="26187" y="30357"/>
                  </a:lnTo>
                  <a:lnTo>
                    <a:pt x="26382" y="30298"/>
                  </a:lnTo>
                  <a:lnTo>
                    <a:pt x="26596" y="30220"/>
                  </a:lnTo>
                  <a:lnTo>
                    <a:pt x="26791" y="30123"/>
                  </a:lnTo>
                  <a:lnTo>
                    <a:pt x="26966" y="30025"/>
                  </a:lnTo>
                  <a:lnTo>
                    <a:pt x="27122" y="29908"/>
                  </a:lnTo>
                  <a:lnTo>
                    <a:pt x="27317" y="29753"/>
                  </a:lnTo>
                  <a:lnTo>
                    <a:pt x="27473" y="29616"/>
                  </a:lnTo>
                  <a:lnTo>
                    <a:pt x="27629" y="29460"/>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506" y="27122"/>
                  </a:lnTo>
                  <a:lnTo>
                    <a:pt x="28545" y="26635"/>
                  </a:lnTo>
                  <a:lnTo>
                    <a:pt x="28564" y="26109"/>
                  </a:lnTo>
                  <a:lnTo>
                    <a:pt x="28545" y="25583"/>
                  </a:lnTo>
                  <a:lnTo>
                    <a:pt x="28486" y="25057"/>
                  </a:lnTo>
                  <a:lnTo>
                    <a:pt x="28428" y="24531"/>
                  </a:lnTo>
                  <a:lnTo>
                    <a:pt x="28350" y="24005"/>
                  </a:lnTo>
                  <a:lnTo>
                    <a:pt x="28233" y="23440"/>
                  </a:lnTo>
                  <a:lnTo>
                    <a:pt x="28057" y="22641"/>
                  </a:lnTo>
                  <a:lnTo>
                    <a:pt x="27824" y="21803"/>
                  </a:lnTo>
                  <a:lnTo>
                    <a:pt x="27570" y="20907"/>
                  </a:lnTo>
                  <a:lnTo>
                    <a:pt x="27259" y="19933"/>
                  </a:lnTo>
                  <a:lnTo>
                    <a:pt x="28213" y="19173"/>
                  </a:lnTo>
                  <a:lnTo>
                    <a:pt x="28525" y="18920"/>
                  </a:lnTo>
                  <a:lnTo>
                    <a:pt x="29226" y="18335"/>
                  </a:lnTo>
                  <a:lnTo>
                    <a:pt x="30006" y="17692"/>
                  </a:lnTo>
                  <a:lnTo>
                    <a:pt x="30454" y="17283"/>
                  </a:lnTo>
                  <a:lnTo>
                    <a:pt x="30844" y="16913"/>
                  </a:lnTo>
                  <a:lnTo>
                    <a:pt x="31194" y="16562"/>
                  </a:lnTo>
                  <a:lnTo>
                    <a:pt x="31506" y="16211"/>
                  </a:lnTo>
                  <a:lnTo>
                    <a:pt x="31876" y="15783"/>
                  </a:lnTo>
                  <a:lnTo>
                    <a:pt x="32169" y="15373"/>
                  </a:lnTo>
                  <a:lnTo>
                    <a:pt x="32441" y="14984"/>
                  </a:lnTo>
                  <a:lnTo>
                    <a:pt x="32636" y="14594"/>
                  </a:lnTo>
                  <a:lnTo>
                    <a:pt x="32831" y="14146"/>
                  </a:lnTo>
                  <a:lnTo>
                    <a:pt x="32909" y="13932"/>
                  </a:lnTo>
                  <a:lnTo>
                    <a:pt x="32967" y="13737"/>
                  </a:lnTo>
                  <a:lnTo>
                    <a:pt x="33026" y="13484"/>
                  </a:lnTo>
                  <a:lnTo>
                    <a:pt x="33065" y="13250"/>
                  </a:lnTo>
                  <a:lnTo>
                    <a:pt x="33084" y="13035"/>
                  </a:lnTo>
                  <a:lnTo>
                    <a:pt x="33065" y="12821"/>
                  </a:lnTo>
                  <a:lnTo>
                    <a:pt x="33045" y="12607"/>
                  </a:lnTo>
                  <a:lnTo>
                    <a:pt x="33006" y="12392"/>
                  </a:lnTo>
                  <a:lnTo>
                    <a:pt x="32928" y="12198"/>
                  </a:lnTo>
                  <a:lnTo>
                    <a:pt x="32850" y="12003"/>
                  </a:lnTo>
                  <a:lnTo>
                    <a:pt x="32753" y="11827"/>
                  </a:lnTo>
                  <a:lnTo>
                    <a:pt x="32636" y="11672"/>
                  </a:lnTo>
                  <a:lnTo>
                    <a:pt x="32519" y="11516"/>
                  </a:lnTo>
                  <a:lnTo>
                    <a:pt x="32383" y="11360"/>
                  </a:lnTo>
                  <a:lnTo>
                    <a:pt x="32091" y="11106"/>
                  </a:lnTo>
                  <a:lnTo>
                    <a:pt x="31759" y="10873"/>
                  </a:lnTo>
                  <a:lnTo>
                    <a:pt x="31389" y="10658"/>
                  </a:lnTo>
                  <a:lnTo>
                    <a:pt x="30961" y="10444"/>
                  </a:lnTo>
                  <a:lnTo>
                    <a:pt x="30571" y="10288"/>
                  </a:lnTo>
                  <a:lnTo>
                    <a:pt x="30181" y="10132"/>
                  </a:lnTo>
                  <a:lnTo>
                    <a:pt x="29363" y="9879"/>
                  </a:lnTo>
                  <a:lnTo>
                    <a:pt x="28720" y="9665"/>
                  </a:lnTo>
                  <a:lnTo>
                    <a:pt x="28057" y="9489"/>
                  </a:lnTo>
                  <a:lnTo>
                    <a:pt x="27395" y="9353"/>
                  </a:lnTo>
                  <a:lnTo>
                    <a:pt x="26713" y="9217"/>
                  </a:lnTo>
                  <a:lnTo>
                    <a:pt x="26051" y="9100"/>
                  </a:lnTo>
                  <a:lnTo>
                    <a:pt x="25408" y="9002"/>
                  </a:lnTo>
                  <a:lnTo>
                    <a:pt x="24102" y="8827"/>
                  </a:lnTo>
                  <a:lnTo>
                    <a:pt x="24083" y="8749"/>
                  </a:lnTo>
                  <a:lnTo>
                    <a:pt x="23674" y="7872"/>
                  </a:lnTo>
                  <a:lnTo>
                    <a:pt x="23245" y="7034"/>
                  </a:lnTo>
                  <a:lnTo>
                    <a:pt x="22719" y="6002"/>
                  </a:lnTo>
                  <a:lnTo>
                    <a:pt x="22271" y="5222"/>
                  </a:lnTo>
                  <a:lnTo>
                    <a:pt x="21823" y="4462"/>
                  </a:lnTo>
                  <a:lnTo>
                    <a:pt x="21491" y="3936"/>
                  </a:lnTo>
                  <a:lnTo>
                    <a:pt x="21121" y="3430"/>
                  </a:lnTo>
                  <a:lnTo>
                    <a:pt x="20751" y="2923"/>
                  </a:lnTo>
                  <a:lnTo>
                    <a:pt x="20361" y="2417"/>
                  </a:lnTo>
                  <a:lnTo>
                    <a:pt x="19952" y="1968"/>
                  </a:lnTo>
                  <a:lnTo>
                    <a:pt x="19523" y="1481"/>
                  </a:lnTo>
                  <a:lnTo>
                    <a:pt x="19192" y="1170"/>
                  </a:lnTo>
                  <a:lnTo>
                    <a:pt x="18841" y="877"/>
                  </a:lnTo>
                  <a:lnTo>
                    <a:pt x="18627" y="722"/>
                  </a:lnTo>
                  <a:lnTo>
                    <a:pt x="18393" y="566"/>
                  </a:lnTo>
                  <a:lnTo>
                    <a:pt x="18160" y="449"/>
                  </a:lnTo>
                  <a:lnTo>
                    <a:pt x="17926" y="332"/>
                  </a:lnTo>
                  <a:lnTo>
                    <a:pt x="17906" y="332"/>
                  </a:lnTo>
                  <a:lnTo>
                    <a:pt x="17731" y="254"/>
                  </a:lnTo>
                  <a:lnTo>
                    <a:pt x="17575" y="195"/>
                  </a:lnTo>
                  <a:lnTo>
                    <a:pt x="17380" y="137"/>
                  </a:lnTo>
                  <a:lnTo>
                    <a:pt x="17166" y="79"/>
                  </a:lnTo>
                  <a:lnTo>
                    <a:pt x="16971" y="40"/>
                  </a:lnTo>
                  <a:lnTo>
                    <a:pt x="16796" y="20"/>
                  </a:lnTo>
                  <a:lnTo>
                    <a:pt x="16776" y="20"/>
                  </a:lnTo>
                  <a:lnTo>
                    <a:pt x="16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9501450" y="282563"/>
              <a:ext cx="827125" cy="764275"/>
            </a:xfrm>
            <a:custGeom>
              <a:avLst/>
              <a:gdLst/>
              <a:ahLst/>
              <a:cxnLst/>
              <a:rect l="l" t="t" r="r" b="b"/>
              <a:pathLst>
                <a:path w="33085" h="30571" fill="none" extrusionOk="0">
                  <a:moveTo>
                    <a:pt x="33065" y="12821"/>
                  </a:moveTo>
                  <a:lnTo>
                    <a:pt x="33065" y="12821"/>
                  </a:lnTo>
                  <a:lnTo>
                    <a:pt x="33045" y="12607"/>
                  </a:lnTo>
                  <a:lnTo>
                    <a:pt x="33006" y="12392"/>
                  </a:lnTo>
                  <a:lnTo>
                    <a:pt x="32928" y="12198"/>
                  </a:lnTo>
                  <a:lnTo>
                    <a:pt x="32850" y="12003"/>
                  </a:lnTo>
                  <a:lnTo>
                    <a:pt x="32850" y="12003"/>
                  </a:lnTo>
                  <a:lnTo>
                    <a:pt x="32753" y="11827"/>
                  </a:lnTo>
                  <a:lnTo>
                    <a:pt x="32636" y="11672"/>
                  </a:lnTo>
                  <a:lnTo>
                    <a:pt x="32519" y="11516"/>
                  </a:lnTo>
                  <a:lnTo>
                    <a:pt x="32383" y="11360"/>
                  </a:lnTo>
                  <a:lnTo>
                    <a:pt x="32383" y="11360"/>
                  </a:lnTo>
                  <a:lnTo>
                    <a:pt x="32091" y="11106"/>
                  </a:lnTo>
                  <a:lnTo>
                    <a:pt x="31759" y="10873"/>
                  </a:lnTo>
                  <a:lnTo>
                    <a:pt x="31389" y="10658"/>
                  </a:lnTo>
                  <a:lnTo>
                    <a:pt x="30961" y="10444"/>
                  </a:lnTo>
                  <a:lnTo>
                    <a:pt x="30961" y="10444"/>
                  </a:lnTo>
                  <a:lnTo>
                    <a:pt x="30571" y="10288"/>
                  </a:lnTo>
                  <a:lnTo>
                    <a:pt x="30181" y="10132"/>
                  </a:lnTo>
                  <a:lnTo>
                    <a:pt x="29363" y="9879"/>
                  </a:lnTo>
                  <a:lnTo>
                    <a:pt x="29363" y="9879"/>
                  </a:lnTo>
                  <a:lnTo>
                    <a:pt x="28720" y="9665"/>
                  </a:lnTo>
                  <a:lnTo>
                    <a:pt x="28057" y="9489"/>
                  </a:lnTo>
                  <a:lnTo>
                    <a:pt x="27395" y="9353"/>
                  </a:lnTo>
                  <a:lnTo>
                    <a:pt x="26713" y="9217"/>
                  </a:lnTo>
                  <a:lnTo>
                    <a:pt x="26051" y="9100"/>
                  </a:lnTo>
                  <a:lnTo>
                    <a:pt x="25408" y="9002"/>
                  </a:lnTo>
                  <a:lnTo>
                    <a:pt x="24102" y="8827"/>
                  </a:lnTo>
                  <a:lnTo>
                    <a:pt x="24102" y="8827"/>
                  </a:lnTo>
                  <a:lnTo>
                    <a:pt x="24083" y="8749"/>
                  </a:lnTo>
                  <a:lnTo>
                    <a:pt x="24083" y="8749"/>
                  </a:lnTo>
                  <a:lnTo>
                    <a:pt x="23674" y="7872"/>
                  </a:lnTo>
                  <a:lnTo>
                    <a:pt x="23245" y="7034"/>
                  </a:lnTo>
                  <a:lnTo>
                    <a:pt x="23245" y="7034"/>
                  </a:lnTo>
                  <a:lnTo>
                    <a:pt x="22719" y="6002"/>
                  </a:lnTo>
                  <a:lnTo>
                    <a:pt x="22719" y="6002"/>
                  </a:lnTo>
                  <a:lnTo>
                    <a:pt x="22271" y="5222"/>
                  </a:lnTo>
                  <a:lnTo>
                    <a:pt x="21823" y="4462"/>
                  </a:lnTo>
                  <a:lnTo>
                    <a:pt x="21823" y="4462"/>
                  </a:lnTo>
                  <a:lnTo>
                    <a:pt x="21491" y="3936"/>
                  </a:lnTo>
                  <a:lnTo>
                    <a:pt x="21121" y="3430"/>
                  </a:lnTo>
                  <a:lnTo>
                    <a:pt x="20751" y="2923"/>
                  </a:lnTo>
                  <a:lnTo>
                    <a:pt x="20361" y="2417"/>
                  </a:lnTo>
                  <a:lnTo>
                    <a:pt x="20361" y="2417"/>
                  </a:lnTo>
                  <a:lnTo>
                    <a:pt x="19952" y="1968"/>
                  </a:lnTo>
                  <a:lnTo>
                    <a:pt x="19523" y="1481"/>
                  </a:lnTo>
                  <a:lnTo>
                    <a:pt x="19523" y="1481"/>
                  </a:lnTo>
                  <a:lnTo>
                    <a:pt x="19192" y="1170"/>
                  </a:lnTo>
                  <a:lnTo>
                    <a:pt x="18841" y="877"/>
                  </a:lnTo>
                  <a:lnTo>
                    <a:pt x="18841" y="877"/>
                  </a:lnTo>
                  <a:lnTo>
                    <a:pt x="18627" y="722"/>
                  </a:lnTo>
                  <a:lnTo>
                    <a:pt x="18393" y="566"/>
                  </a:lnTo>
                  <a:lnTo>
                    <a:pt x="18160" y="449"/>
                  </a:lnTo>
                  <a:lnTo>
                    <a:pt x="17926" y="332"/>
                  </a:lnTo>
                  <a:lnTo>
                    <a:pt x="17906" y="332"/>
                  </a:lnTo>
                  <a:lnTo>
                    <a:pt x="17906" y="332"/>
                  </a:lnTo>
                  <a:lnTo>
                    <a:pt x="17731" y="254"/>
                  </a:lnTo>
                  <a:lnTo>
                    <a:pt x="17575" y="195"/>
                  </a:lnTo>
                  <a:lnTo>
                    <a:pt x="17575" y="195"/>
                  </a:lnTo>
                  <a:lnTo>
                    <a:pt x="17380" y="137"/>
                  </a:lnTo>
                  <a:lnTo>
                    <a:pt x="17166" y="79"/>
                  </a:lnTo>
                  <a:lnTo>
                    <a:pt x="17166" y="79"/>
                  </a:lnTo>
                  <a:lnTo>
                    <a:pt x="16971" y="40"/>
                  </a:lnTo>
                  <a:lnTo>
                    <a:pt x="16796" y="20"/>
                  </a:lnTo>
                  <a:lnTo>
                    <a:pt x="16776" y="20"/>
                  </a:lnTo>
                  <a:lnTo>
                    <a:pt x="16776" y="20"/>
                  </a:lnTo>
                  <a:lnTo>
                    <a:pt x="16484" y="1"/>
                  </a:lnTo>
                  <a:lnTo>
                    <a:pt x="16484" y="1"/>
                  </a:lnTo>
                  <a:lnTo>
                    <a:pt x="16348" y="1"/>
                  </a:lnTo>
                  <a:lnTo>
                    <a:pt x="16348" y="1"/>
                  </a:lnTo>
                  <a:lnTo>
                    <a:pt x="16289" y="1"/>
                  </a:lnTo>
                  <a:lnTo>
                    <a:pt x="16289" y="1"/>
                  </a:lnTo>
                  <a:lnTo>
                    <a:pt x="16114" y="1"/>
                  </a:lnTo>
                  <a:lnTo>
                    <a:pt x="16114" y="1"/>
                  </a:lnTo>
                  <a:lnTo>
                    <a:pt x="15977" y="20"/>
                  </a:lnTo>
                  <a:lnTo>
                    <a:pt x="15821" y="59"/>
                  </a:lnTo>
                  <a:lnTo>
                    <a:pt x="15821" y="59"/>
                  </a:lnTo>
                  <a:lnTo>
                    <a:pt x="15549" y="118"/>
                  </a:lnTo>
                  <a:lnTo>
                    <a:pt x="15549" y="118"/>
                  </a:lnTo>
                  <a:lnTo>
                    <a:pt x="15510" y="137"/>
                  </a:lnTo>
                  <a:lnTo>
                    <a:pt x="15510" y="137"/>
                  </a:lnTo>
                  <a:lnTo>
                    <a:pt x="15179" y="254"/>
                  </a:lnTo>
                  <a:lnTo>
                    <a:pt x="14867" y="390"/>
                  </a:lnTo>
                  <a:lnTo>
                    <a:pt x="14536" y="585"/>
                  </a:lnTo>
                  <a:lnTo>
                    <a:pt x="14224" y="799"/>
                  </a:lnTo>
                  <a:lnTo>
                    <a:pt x="14224" y="799"/>
                  </a:lnTo>
                  <a:lnTo>
                    <a:pt x="13873" y="1092"/>
                  </a:lnTo>
                  <a:lnTo>
                    <a:pt x="13542" y="1403"/>
                  </a:lnTo>
                  <a:lnTo>
                    <a:pt x="13542" y="1403"/>
                  </a:lnTo>
                  <a:lnTo>
                    <a:pt x="13113" y="1871"/>
                  </a:lnTo>
                  <a:lnTo>
                    <a:pt x="12724" y="2339"/>
                  </a:lnTo>
                  <a:lnTo>
                    <a:pt x="12724" y="2339"/>
                  </a:lnTo>
                  <a:lnTo>
                    <a:pt x="12334" y="2845"/>
                  </a:lnTo>
                  <a:lnTo>
                    <a:pt x="11964" y="3332"/>
                  </a:lnTo>
                  <a:lnTo>
                    <a:pt x="11593" y="3858"/>
                  </a:lnTo>
                  <a:lnTo>
                    <a:pt x="11262" y="4385"/>
                  </a:lnTo>
                  <a:lnTo>
                    <a:pt x="11262" y="4385"/>
                  </a:lnTo>
                  <a:lnTo>
                    <a:pt x="10775" y="5164"/>
                  </a:lnTo>
                  <a:lnTo>
                    <a:pt x="10346" y="5982"/>
                  </a:lnTo>
                  <a:lnTo>
                    <a:pt x="9918" y="6820"/>
                  </a:lnTo>
                  <a:lnTo>
                    <a:pt x="9548" y="7677"/>
                  </a:lnTo>
                  <a:lnTo>
                    <a:pt x="9548" y="7677"/>
                  </a:lnTo>
                  <a:lnTo>
                    <a:pt x="9002" y="8827"/>
                  </a:lnTo>
                  <a:lnTo>
                    <a:pt x="9002" y="8827"/>
                  </a:lnTo>
                  <a:lnTo>
                    <a:pt x="8983" y="8905"/>
                  </a:lnTo>
                  <a:lnTo>
                    <a:pt x="8983" y="8905"/>
                  </a:lnTo>
                  <a:lnTo>
                    <a:pt x="7677" y="9080"/>
                  </a:lnTo>
                  <a:lnTo>
                    <a:pt x="7015" y="9178"/>
                  </a:lnTo>
                  <a:lnTo>
                    <a:pt x="6352" y="9294"/>
                  </a:lnTo>
                  <a:lnTo>
                    <a:pt x="5690" y="9431"/>
                  </a:lnTo>
                  <a:lnTo>
                    <a:pt x="5027" y="9587"/>
                  </a:lnTo>
                  <a:lnTo>
                    <a:pt x="4365" y="9762"/>
                  </a:lnTo>
                  <a:lnTo>
                    <a:pt x="3702" y="9957"/>
                  </a:lnTo>
                  <a:lnTo>
                    <a:pt x="3702" y="9957"/>
                  </a:lnTo>
                  <a:lnTo>
                    <a:pt x="2904" y="10230"/>
                  </a:lnTo>
                  <a:lnTo>
                    <a:pt x="2514" y="10366"/>
                  </a:lnTo>
                  <a:lnTo>
                    <a:pt x="2124" y="10522"/>
                  </a:lnTo>
                  <a:lnTo>
                    <a:pt x="2124" y="10522"/>
                  </a:lnTo>
                  <a:lnTo>
                    <a:pt x="1696" y="10736"/>
                  </a:lnTo>
                  <a:lnTo>
                    <a:pt x="1306" y="10951"/>
                  </a:lnTo>
                  <a:lnTo>
                    <a:pt x="994" y="11184"/>
                  </a:lnTo>
                  <a:lnTo>
                    <a:pt x="702" y="11438"/>
                  </a:lnTo>
                  <a:lnTo>
                    <a:pt x="702" y="11438"/>
                  </a:lnTo>
                  <a:lnTo>
                    <a:pt x="566" y="11594"/>
                  </a:lnTo>
                  <a:lnTo>
                    <a:pt x="429" y="11749"/>
                  </a:lnTo>
                  <a:lnTo>
                    <a:pt x="332" y="11925"/>
                  </a:lnTo>
                  <a:lnTo>
                    <a:pt x="234" y="12081"/>
                  </a:lnTo>
                  <a:lnTo>
                    <a:pt x="234" y="12081"/>
                  </a:lnTo>
                  <a:lnTo>
                    <a:pt x="137" y="12276"/>
                  </a:lnTo>
                  <a:lnTo>
                    <a:pt x="78" y="12490"/>
                  </a:lnTo>
                  <a:lnTo>
                    <a:pt x="39" y="12685"/>
                  </a:lnTo>
                  <a:lnTo>
                    <a:pt x="1" y="12918"/>
                  </a:lnTo>
                  <a:lnTo>
                    <a:pt x="1" y="12918"/>
                  </a:lnTo>
                  <a:lnTo>
                    <a:pt x="1" y="13113"/>
                  </a:lnTo>
                  <a:lnTo>
                    <a:pt x="20" y="13328"/>
                  </a:lnTo>
                  <a:lnTo>
                    <a:pt x="59" y="13561"/>
                  </a:lnTo>
                  <a:lnTo>
                    <a:pt x="117" y="13815"/>
                  </a:lnTo>
                  <a:lnTo>
                    <a:pt x="117" y="13815"/>
                  </a:lnTo>
                  <a:lnTo>
                    <a:pt x="176" y="14010"/>
                  </a:lnTo>
                  <a:lnTo>
                    <a:pt x="234" y="14224"/>
                  </a:lnTo>
                  <a:lnTo>
                    <a:pt x="429" y="14672"/>
                  </a:lnTo>
                  <a:lnTo>
                    <a:pt x="429" y="14672"/>
                  </a:lnTo>
                  <a:lnTo>
                    <a:pt x="643" y="15062"/>
                  </a:lnTo>
                  <a:lnTo>
                    <a:pt x="897" y="15451"/>
                  </a:lnTo>
                  <a:lnTo>
                    <a:pt x="1209" y="15861"/>
                  </a:lnTo>
                  <a:lnTo>
                    <a:pt x="1559" y="16289"/>
                  </a:lnTo>
                  <a:lnTo>
                    <a:pt x="1559" y="16289"/>
                  </a:lnTo>
                  <a:lnTo>
                    <a:pt x="1890" y="16640"/>
                  </a:lnTo>
                  <a:lnTo>
                    <a:pt x="2241" y="16991"/>
                  </a:lnTo>
                  <a:lnTo>
                    <a:pt x="2631" y="17380"/>
                  </a:lnTo>
                  <a:lnTo>
                    <a:pt x="3079" y="17770"/>
                  </a:lnTo>
                  <a:lnTo>
                    <a:pt x="3079" y="17770"/>
                  </a:lnTo>
                  <a:lnTo>
                    <a:pt x="3839" y="18432"/>
                  </a:lnTo>
                  <a:lnTo>
                    <a:pt x="4560" y="18997"/>
                  </a:lnTo>
                  <a:lnTo>
                    <a:pt x="4872" y="19251"/>
                  </a:lnTo>
                  <a:lnTo>
                    <a:pt x="4872" y="19251"/>
                  </a:lnTo>
                  <a:lnTo>
                    <a:pt x="5826" y="20011"/>
                  </a:lnTo>
                  <a:lnTo>
                    <a:pt x="5826" y="20011"/>
                  </a:lnTo>
                  <a:lnTo>
                    <a:pt x="5514" y="20985"/>
                  </a:lnTo>
                  <a:lnTo>
                    <a:pt x="5242" y="21881"/>
                  </a:lnTo>
                  <a:lnTo>
                    <a:pt x="5027" y="22719"/>
                  </a:lnTo>
                  <a:lnTo>
                    <a:pt x="4852" y="23518"/>
                  </a:lnTo>
                  <a:lnTo>
                    <a:pt x="4852" y="23518"/>
                  </a:lnTo>
                  <a:lnTo>
                    <a:pt x="4735" y="24083"/>
                  </a:lnTo>
                  <a:lnTo>
                    <a:pt x="4657" y="24628"/>
                  </a:lnTo>
                  <a:lnTo>
                    <a:pt x="4579" y="25154"/>
                  </a:lnTo>
                  <a:lnTo>
                    <a:pt x="4540" y="25661"/>
                  </a:lnTo>
                  <a:lnTo>
                    <a:pt x="4540" y="25661"/>
                  </a:lnTo>
                  <a:lnTo>
                    <a:pt x="4521" y="26207"/>
                  </a:lnTo>
                  <a:lnTo>
                    <a:pt x="4521" y="26713"/>
                  </a:lnTo>
                  <a:lnTo>
                    <a:pt x="4560" y="27200"/>
                  </a:lnTo>
                  <a:lnTo>
                    <a:pt x="4638" y="27668"/>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320" y="29363"/>
                  </a:lnTo>
                  <a:lnTo>
                    <a:pt x="5456" y="29538"/>
                  </a:lnTo>
                  <a:lnTo>
                    <a:pt x="5592" y="29694"/>
                  </a:lnTo>
                  <a:lnTo>
                    <a:pt x="5592" y="29694"/>
                  </a:lnTo>
                  <a:lnTo>
                    <a:pt x="5748" y="29850"/>
                  </a:lnTo>
                  <a:lnTo>
                    <a:pt x="5943" y="30006"/>
                  </a:lnTo>
                  <a:lnTo>
                    <a:pt x="5943" y="30006"/>
                  </a:lnTo>
                  <a:lnTo>
                    <a:pt x="6118" y="30103"/>
                  </a:lnTo>
                  <a:lnTo>
                    <a:pt x="6294" y="30201"/>
                  </a:lnTo>
                  <a:lnTo>
                    <a:pt x="6489" y="30298"/>
                  </a:lnTo>
                  <a:lnTo>
                    <a:pt x="6703" y="30376"/>
                  </a:lnTo>
                  <a:lnTo>
                    <a:pt x="6703" y="30376"/>
                  </a:lnTo>
                  <a:lnTo>
                    <a:pt x="6898" y="30435"/>
                  </a:lnTo>
                  <a:lnTo>
                    <a:pt x="7093" y="30493"/>
                  </a:lnTo>
                  <a:lnTo>
                    <a:pt x="7541" y="30551"/>
                  </a:lnTo>
                  <a:lnTo>
                    <a:pt x="7541" y="30551"/>
                  </a:lnTo>
                  <a:lnTo>
                    <a:pt x="7969" y="30571"/>
                  </a:lnTo>
                  <a:lnTo>
                    <a:pt x="7969" y="30571"/>
                  </a:lnTo>
                  <a:lnTo>
                    <a:pt x="8418" y="30571"/>
                  </a:lnTo>
                  <a:lnTo>
                    <a:pt x="8418" y="30571"/>
                  </a:lnTo>
                  <a:lnTo>
                    <a:pt x="8827" y="30512"/>
                  </a:lnTo>
                  <a:lnTo>
                    <a:pt x="9275" y="30435"/>
                  </a:lnTo>
                  <a:lnTo>
                    <a:pt x="9723" y="30318"/>
                  </a:lnTo>
                  <a:lnTo>
                    <a:pt x="10191" y="30181"/>
                  </a:lnTo>
                  <a:lnTo>
                    <a:pt x="10191" y="30181"/>
                  </a:lnTo>
                  <a:lnTo>
                    <a:pt x="10561" y="30045"/>
                  </a:lnTo>
                  <a:lnTo>
                    <a:pt x="10931" y="29908"/>
                  </a:lnTo>
                  <a:lnTo>
                    <a:pt x="11321" y="29733"/>
                  </a:lnTo>
                  <a:lnTo>
                    <a:pt x="11710" y="29519"/>
                  </a:lnTo>
                  <a:lnTo>
                    <a:pt x="11710" y="29519"/>
                  </a:lnTo>
                  <a:lnTo>
                    <a:pt x="12217" y="29266"/>
                  </a:lnTo>
                  <a:lnTo>
                    <a:pt x="12704" y="28973"/>
                  </a:lnTo>
                  <a:lnTo>
                    <a:pt x="13152" y="28681"/>
                  </a:lnTo>
                  <a:lnTo>
                    <a:pt x="13600" y="28389"/>
                  </a:lnTo>
                  <a:lnTo>
                    <a:pt x="13600" y="28389"/>
                  </a:lnTo>
                  <a:lnTo>
                    <a:pt x="14048" y="28077"/>
                  </a:lnTo>
                  <a:lnTo>
                    <a:pt x="14477" y="27726"/>
                  </a:lnTo>
                  <a:lnTo>
                    <a:pt x="14886" y="27376"/>
                  </a:lnTo>
                  <a:lnTo>
                    <a:pt x="15276" y="27025"/>
                  </a:lnTo>
                  <a:lnTo>
                    <a:pt x="15276" y="27025"/>
                  </a:lnTo>
                  <a:lnTo>
                    <a:pt x="15627" y="26655"/>
                  </a:lnTo>
                  <a:lnTo>
                    <a:pt x="15958" y="26265"/>
                  </a:lnTo>
                  <a:lnTo>
                    <a:pt x="16270" y="25875"/>
                  </a:lnTo>
                  <a:lnTo>
                    <a:pt x="16562" y="25447"/>
                  </a:lnTo>
                  <a:lnTo>
                    <a:pt x="16562" y="25447"/>
                  </a:lnTo>
                  <a:lnTo>
                    <a:pt x="16854" y="25836"/>
                  </a:lnTo>
                  <a:lnTo>
                    <a:pt x="17146" y="26226"/>
                  </a:lnTo>
                  <a:lnTo>
                    <a:pt x="17478" y="26577"/>
                  </a:lnTo>
                  <a:lnTo>
                    <a:pt x="17809" y="26927"/>
                  </a:lnTo>
                  <a:lnTo>
                    <a:pt x="17809" y="26927"/>
                  </a:lnTo>
                  <a:lnTo>
                    <a:pt x="18199" y="27298"/>
                  </a:lnTo>
                  <a:lnTo>
                    <a:pt x="18608" y="27648"/>
                  </a:lnTo>
                  <a:lnTo>
                    <a:pt x="19036" y="27980"/>
                  </a:lnTo>
                  <a:lnTo>
                    <a:pt x="19484" y="28311"/>
                  </a:lnTo>
                  <a:lnTo>
                    <a:pt x="19484" y="28311"/>
                  </a:lnTo>
                  <a:lnTo>
                    <a:pt x="19913" y="28603"/>
                  </a:lnTo>
                  <a:lnTo>
                    <a:pt x="20381" y="28895"/>
                  </a:lnTo>
                  <a:lnTo>
                    <a:pt x="20868" y="29168"/>
                  </a:lnTo>
                  <a:lnTo>
                    <a:pt x="21355" y="29441"/>
                  </a:lnTo>
                  <a:lnTo>
                    <a:pt x="21355" y="29441"/>
                  </a:lnTo>
                  <a:lnTo>
                    <a:pt x="21764" y="29636"/>
                  </a:lnTo>
                  <a:lnTo>
                    <a:pt x="22154" y="29811"/>
                  </a:lnTo>
                  <a:lnTo>
                    <a:pt x="22524" y="29967"/>
                  </a:lnTo>
                  <a:lnTo>
                    <a:pt x="22894" y="30103"/>
                  </a:lnTo>
                  <a:lnTo>
                    <a:pt x="22894" y="30103"/>
                  </a:lnTo>
                  <a:lnTo>
                    <a:pt x="23362" y="30240"/>
                  </a:lnTo>
                  <a:lnTo>
                    <a:pt x="23810" y="30357"/>
                  </a:lnTo>
                  <a:lnTo>
                    <a:pt x="24239" y="30435"/>
                  </a:lnTo>
                  <a:lnTo>
                    <a:pt x="24667" y="30474"/>
                  </a:lnTo>
                  <a:lnTo>
                    <a:pt x="24667" y="30474"/>
                  </a:lnTo>
                  <a:lnTo>
                    <a:pt x="25115" y="30493"/>
                  </a:lnTo>
                  <a:lnTo>
                    <a:pt x="25115" y="30493"/>
                  </a:lnTo>
                  <a:lnTo>
                    <a:pt x="25544" y="30474"/>
                  </a:lnTo>
                  <a:lnTo>
                    <a:pt x="25544" y="30474"/>
                  </a:lnTo>
                  <a:lnTo>
                    <a:pt x="25992" y="30415"/>
                  </a:lnTo>
                  <a:lnTo>
                    <a:pt x="26187" y="30357"/>
                  </a:lnTo>
                  <a:lnTo>
                    <a:pt x="26382" y="30298"/>
                  </a:lnTo>
                  <a:lnTo>
                    <a:pt x="26382" y="30298"/>
                  </a:lnTo>
                  <a:lnTo>
                    <a:pt x="26596" y="30220"/>
                  </a:lnTo>
                  <a:lnTo>
                    <a:pt x="26791" y="30123"/>
                  </a:lnTo>
                  <a:lnTo>
                    <a:pt x="26966" y="30025"/>
                  </a:lnTo>
                  <a:lnTo>
                    <a:pt x="27122" y="29908"/>
                  </a:lnTo>
                  <a:lnTo>
                    <a:pt x="27122" y="29908"/>
                  </a:lnTo>
                  <a:lnTo>
                    <a:pt x="27317" y="29753"/>
                  </a:lnTo>
                  <a:lnTo>
                    <a:pt x="27473" y="29616"/>
                  </a:lnTo>
                  <a:lnTo>
                    <a:pt x="27473" y="29616"/>
                  </a:lnTo>
                  <a:lnTo>
                    <a:pt x="27629" y="29460"/>
                  </a:lnTo>
                  <a:lnTo>
                    <a:pt x="27765" y="29285"/>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447" y="27590"/>
                  </a:lnTo>
                  <a:lnTo>
                    <a:pt x="28506" y="27122"/>
                  </a:lnTo>
                  <a:lnTo>
                    <a:pt x="28545" y="26635"/>
                  </a:lnTo>
                  <a:lnTo>
                    <a:pt x="28564" y="26109"/>
                  </a:lnTo>
                  <a:lnTo>
                    <a:pt x="28545" y="25583"/>
                  </a:lnTo>
                  <a:lnTo>
                    <a:pt x="28545" y="25583"/>
                  </a:lnTo>
                  <a:lnTo>
                    <a:pt x="28486" y="25057"/>
                  </a:lnTo>
                  <a:lnTo>
                    <a:pt x="28428" y="24531"/>
                  </a:lnTo>
                  <a:lnTo>
                    <a:pt x="28350" y="24005"/>
                  </a:lnTo>
                  <a:lnTo>
                    <a:pt x="28233" y="23440"/>
                  </a:lnTo>
                  <a:lnTo>
                    <a:pt x="28233" y="23440"/>
                  </a:lnTo>
                  <a:lnTo>
                    <a:pt x="28057" y="22641"/>
                  </a:lnTo>
                  <a:lnTo>
                    <a:pt x="27824" y="21803"/>
                  </a:lnTo>
                  <a:lnTo>
                    <a:pt x="27570" y="20907"/>
                  </a:lnTo>
                  <a:lnTo>
                    <a:pt x="27259" y="19933"/>
                  </a:lnTo>
                  <a:lnTo>
                    <a:pt x="27259" y="19933"/>
                  </a:lnTo>
                  <a:lnTo>
                    <a:pt x="28213" y="19173"/>
                  </a:lnTo>
                  <a:lnTo>
                    <a:pt x="28525" y="18920"/>
                  </a:lnTo>
                  <a:lnTo>
                    <a:pt x="28525" y="18920"/>
                  </a:lnTo>
                  <a:lnTo>
                    <a:pt x="29226" y="18335"/>
                  </a:lnTo>
                  <a:lnTo>
                    <a:pt x="30006" y="17692"/>
                  </a:lnTo>
                  <a:lnTo>
                    <a:pt x="30006" y="17692"/>
                  </a:lnTo>
                  <a:lnTo>
                    <a:pt x="30454" y="17283"/>
                  </a:lnTo>
                  <a:lnTo>
                    <a:pt x="30844" y="16913"/>
                  </a:lnTo>
                  <a:lnTo>
                    <a:pt x="31194" y="16562"/>
                  </a:lnTo>
                  <a:lnTo>
                    <a:pt x="31506" y="16211"/>
                  </a:lnTo>
                  <a:lnTo>
                    <a:pt x="31506" y="16211"/>
                  </a:lnTo>
                  <a:lnTo>
                    <a:pt x="31876" y="15783"/>
                  </a:lnTo>
                  <a:lnTo>
                    <a:pt x="32169" y="15373"/>
                  </a:lnTo>
                  <a:lnTo>
                    <a:pt x="32441" y="14984"/>
                  </a:lnTo>
                  <a:lnTo>
                    <a:pt x="32636" y="14594"/>
                  </a:lnTo>
                  <a:lnTo>
                    <a:pt x="32636" y="14594"/>
                  </a:lnTo>
                  <a:lnTo>
                    <a:pt x="32831" y="14146"/>
                  </a:lnTo>
                  <a:lnTo>
                    <a:pt x="32909" y="13932"/>
                  </a:lnTo>
                  <a:lnTo>
                    <a:pt x="32967" y="13737"/>
                  </a:lnTo>
                  <a:lnTo>
                    <a:pt x="32967" y="13737"/>
                  </a:lnTo>
                  <a:lnTo>
                    <a:pt x="33026" y="13484"/>
                  </a:lnTo>
                  <a:lnTo>
                    <a:pt x="33065" y="13250"/>
                  </a:lnTo>
                  <a:lnTo>
                    <a:pt x="33084" y="13035"/>
                  </a:lnTo>
                  <a:lnTo>
                    <a:pt x="33065" y="12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9501450" y="282563"/>
              <a:ext cx="671250" cy="764775"/>
            </a:xfrm>
            <a:custGeom>
              <a:avLst/>
              <a:gdLst/>
              <a:ahLst/>
              <a:cxnLst/>
              <a:rect l="l" t="t" r="r" b="b"/>
              <a:pathLst>
                <a:path w="26850" h="30591" extrusionOk="0">
                  <a:moveTo>
                    <a:pt x="16114" y="1"/>
                  </a:moveTo>
                  <a:lnTo>
                    <a:pt x="15841" y="40"/>
                  </a:lnTo>
                  <a:lnTo>
                    <a:pt x="15549" y="118"/>
                  </a:lnTo>
                  <a:lnTo>
                    <a:pt x="15490" y="137"/>
                  </a:lnTo>
                  <a:lnTo>
                    <a:pt x="15179" y="254"/>
                  </a:lnTo>
                  <a:lnTo>
                    <a:pt x="14847" y="390"/>
                  </a:lnTo>
                  <a:lnTo>
                    <a:pt x="14536" y="566"/>
                  </a:lnTo>
                  <a:lnTo>
                    <a:pt x="14224" y="799"/>
                  </a:lnTo>
                  <a:lnTo>
                    <a:pt x="13873" y="1092"/>
                  </a:lnTo>
                  <a:lnTo>
                    <a:pt x="13542" y="1403"/>
                  </a:lnTo>
                  <a:lnTo>
                    <a:pt x="13113" y="1871"/>
                  </a:lnTo>
                  <a:lnTo>
                    <a:pt x="12724" y="2339"/>
                  </a:lnTo>
                  <a:lnTo>
                    <a:pt x="12334" y="2826"/>
                  </a:lnTo>
                  <a:lnTo>
                    <a:pt x="11944" y="3332"/>
                  </a:lnTo>
                  <a:lnTo>
                    <a:pt x="11593" y="3858"/>
                  </a:lnTo>
                  <a:lnTo>
                    <a:pt x="11243" y="4385"/>
                  </a:lnTo>
                  <a:lnTo>
                    <a:pt x="10775" y="5164"/>
                  </a:lnTo>
                  <a:lnTo>
                    <a:pt x="10327" y="5982"/>
                  </a:lnTo>
                  <a:lnTo>
                    <a:pt x="9918" y="6820"/>
                  </a:lnTo>
                  <a:lnTo>
                    <a:pt x="9548" y="7677"/>
                  </a:lnTo>
                  <a:lnTo>
                    <a:pt x="9255" y="8262"/>
                  </a:lnTo>
                  <a:lnTo>
                    <a:pt x="9002" y="8827"/>
                  </a:lnTo>
                  <a:lnTo>
                    <a:pt x="8963" y="8905"/>
                  </a:lnTo>
                  <a:lnTo>
                    <a:pt x="7677" y="9080"/>
                  </a:lnTo>
                  <a:lnTo>
                    <a:pt x="7015" y="9178"/>
                  </a:lnTo>
                  <a:lnTo>
                    <a:pt x="6352" y="9294"/>
                  </a:lnTo>
                  <a:lnTo>
                    <a:pt x="5690" y="9431"/>
                  </a:lnTo>
                  <a:lnTo>
                    <a:pt x="5027" y="9567"/>
                  </a:lnTo>
                  <a:lnTo>
                    <a:pt x="4365" y="9743"/>
                  </a:lnTo>
                  <a:lnTo>
                    <a:pt x="3702" y="9937"/>
                  </a:lnTo>
                  <a:lnTo>
                    <a:pt x="2904" y="10210"/>
                  </a:lnTo>
                  <a:lnTo>
                    <a:pt x="2514" y="10366"/>
                  </a:lnTo>
                  <a:lnTo>
                    <a:pt x="2124" y="10522"/>
                  </a:lnTo>
                  <a:lnTo>
                    <a:pt x="1696" y="10736"/>
                  </a:lnTo>
                  <a:lnTo>
                    <a:pt x="1306" y="10951"/>
                  </a:lnTo>
                  <a:lnTo>
                    <a:pt x="975" y="11184"/>
                  </a:lnTo>
                  <a:lnTo>
                    <a:pt x="702" y="11438"/>
                  </a:lnTo>
                  <a:lnTo>
                    <a:pt x="546" y="11594"/>
                  </a:lnTo>
                  <a:lnTo>
                    <a:pt x="429" y="11749"/>
                  </a:lnTo>
                  <a:lnTo>
                    <a:pt x="312" y="11905"/>
                  </a:lnTo>
                  <a:lnTo>
                    <a:pt x="215" y="12081"/>
                  </a:lnTo>
                  <a:lnTo>
                    <a:pt x="137" y="12276"/>
                  </a:lnTo>
                  <a:lnTo>
                    <a:pt x="78" y="12470"/>
                  </a:lnTo>
                  <a:lnTo>
                    <a:pt x="20" y="12685"/>
                  </a:lnTo>
                  <a:lnTo>
                    <a:pt x="1" y="12918"/>
                  </a:lnTo>
                  <a:lnTo>
                    <a:pt x="1" y="13113"/>
                  </a:lnTo>
                  <a:lnTo>
                    <a:pt x="20" y="13328"/>
                  </a:lnTo>
                  <a:lnTo>
                    <a:pt x="39" y="13561"/>
                  </a:lnTo>
                  <a:lnTo>
                    <a:pt x="98" y="13815"/>
                  </a:lnTo>
                  <a:lnTo>
                    <a:pt x="156" y="14010"/>
                  </a:lnTo>
                  <a:lnTo>
                    <a:pt x="234" y="14224"/>
                  </a:lnTo>
                  <a:lnTo>
                    <a:pt x="332" y="14438"/>
                  </a:lnTo>
                  <a:lnTo>
                    <a:pt x="429" y="14672"/>
                  </a:lnTo>
                  <a:lnTo>
                    <a:pt x="643" y="15062"/>
                  </a:lnTo>
                  <a:lnTo>
                    <a:pt x="897" y="15451"/>
                  </a:lnTo>
                  <a:lnTo>
                    <a:pt x="1209" y="15861"/>
                  </a:lnTo>
                  <a:lnTo>
                    <a:pt x="1559" y="16289"/>
                  </a:lnTo>
                  <a:lnTo>
                    <a:pt x="1871" y="16640"/>
                  </a:lnTo>
                  <a:lnTo>
                    <a:pt x="2222" y="16991"/>
                  </a:lnTo>
                  <a:lnTo>
                    <a:pt x="2631" y="17380"/>
                  </a:lnTo>
                  <a:lnTo>
                    <a:pt x="3079" y="17770"/>
                  </a:lnTo>
                  <a:lnTo>
                    <a:pt x="3858" y="18432"/>
                  </a:lnTo>
                  <a:lnTo>
                    <a:pt x="4560" y="18997"/>
                  </a:lnTo>
                  <a:lnTo>
                    <a:pt x="4872" y="19251"/>
                  </a:lnTo>
                  <a:lnTo>
                    <a:pt x="4988" y="19348"/>
                  </a:lnTo>
                  <a:lnTo>
                    <a:pt x="5826" y="20030"/>
                  </a:lnTo>
                  <a:lnTo>
                    <a:pt x="5514" y="20985"/>
                  </a:lnTo>
                  <a:lnTo>
                    <a:pt x="5242" y="21881"/>
                  </a:lnTo>
                  <a:lnTo>
                    <a:pt x="5027" y="22719"/>
                  </a:lnTo>
                  <a:lnTo>
                    <a:pt x="4833" y="23518"/>
                  </a:lnTo>
                  <a:lnTo>
                    <a:pt x="4735" y="24083"/>
                  </a:lnTo>
                  <a:lnTo>
                    <a:pt x="4638" y="24628"/>
                  </a:lnTo>
                  <a:lnTo>
                    <a:pt x="4579" y="25154"/>
                  </a:lnTo>
                  <a:lnTo>
                    <a:pt x="4540" y="25661"/>
                  </a:lnTo>
                  <a:lnTo>
                    <a:pt x="4521" y="26207"/>
                  </a:lnTo>
                  <a:lnTo>
                    <a:pt x="4521" y="26713"/>
                  </a:lnTo>
                  <a:lnTo>
                    <a:pt x="4560" y="27200"/>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456" y="29538"/>
                  </a:lnTo>
                  <a:lnTo>
                    <a:pt x="5592" y="29714"/>
                  </a:lnTo>
                  <a:lnTo>
                    <a:pt x="5748" y="29850"/>
                  </a:lnTo>
                  <a:lnTo>
                    <a:pt x="5943" y="30006"/>
                  </a:lnTo>
                  <a:lnTo>
                    <a:pt x="6118" y="30103"/>
                  </a:lnTo>
                  <a:lnTo>
                    <a:pt x="6294" y="30220"/>
                  </a:lnTo>
                  <a:lnTo>
                    <a:pt x="6489" y="30298"/>
                  </a:lnTo>
                  <a:lnTo>
                    <a:pt x="6703" y="30396"/>
                  </a:lnTo>
                  <a:lnTo>
                    <a:pt x="6898" y="30454"/>
                  </a:lnTo>
                  <a:lnTo>
                    <a:pt x="7093" y="30493"/>
                  </a:lnTo>
                  <a:lnTo>
                    <a:pt x="7307" y="30532"/>
                  </a:lnTo>
                  <a:lnTo>
                    <a:pt x="7541" y="30571"/>
                  </a:lnTo>
                  <a:lnTo>
                    <a:pt x="7755" y="30590"/>
                  </a:lnTo>
                  <a:lnTo>
                    <a:pt x="7969" y="30590"/>
                  </a:lnTo>
                  <a:lnTo>
                    <a:pt x="8418" y="30571"/>
                  </a:lnTo>
                  <a:lnTo>
                    <a:pt x="8846" y="30512"/>
                  </a:lnTo>
                  <a:lnTo>
                    <a:pt x="9275" y="30435"/>
                  </a:lnTo>
                  <a:lnTo>
                    <a:pt x="9723" y="30337"/>
                  </a:lnTo>
                  <a:lnTo>
                    <a:pt x="10191" y="30181"/>
                  </a:lnTo>
                  <a:lnTo>
                    <a:pt x="10561" y="30064"/>
                  </a:lnTo>
                  <a:lnTo>
                    <a:pt x="10931" y="29908"/>
                  </a:lnTo>
                  <a:lnTo>
                    <a:pt x="11321" y="29733"/>
                  </a:lnTo>
                  <a:lnTo>
                    <a:pt x="11710" y="29538"/>
                  </a:lnTo>
                  <a:lnTo>
                    <a:pt x="12217" y="29266"/>
                  </a:lnTo>
                  <a:lnTo>
                    <a:pt x="12704" y="28973"/>
                  </a:lnTo>
                  <a:lnTo>
                    <a:pt x="13152" y="28700"/>
                  </a:lnTo>
                  <a:lnTo>
                    <a:pt x="13600" y="28408"/>
                  </a:lnTo>
                  <a:lnTo>
                    <a:pt x="14048" y="28077"/>
                  </a:lnTo>
                  <a:lnTo>
                    <a:pt x="14477" y="27746"/>
                  </a:lnTo>
                  <a:lnTo>
                    <a:pt x="14886" y="27395"/>
                  </a:lnTo>
                  <a:lnTo>
                    <a:pt x="15276" y="27025"/>
                  </a:lnTo>
                  <a:lnTo>
                    <a:pt x="15627" y="26655"/>
                  </a:lnTo>
                  <a:lnTo>
                    <a:pt x="15958" y="26265"/>
                  </a:lnTo>
                  <a:lnTo>
                    <a:pt x="16270" y="25875"/>
                  </a:lnTo>
                  <a:lnTo>
                    <a:pt x="16581" y="25466"/>
                  </a:lnTo>
                  <a:lnTo>
                    <a:pt x="16854" y="25836"/>
                  </a:lnTo>
                  <a:lnTo>
                    <a:pt x="17146" y="26226"/>
                  </a:lnTo>
                  <a:lnTo>
                    <a:pt x="17458" y="26577"/>
                  </a:lnTo>
                  <a:lnTo>
                    <a:pt x="17809" y="26947"/>
                  </a:lnTo>
                  <a:lnTo>
                    <a:pt x="18199" y="27298"/>
                  </a:lnTo>
                  <a:lnTo>
                    <a:pt x="18608" y="27648"/>
                  </a:lnTo>
                  <a:lnTo>
                    <a:pt x="19036" y="27999"/>
                  </a:lnTo>
                  <a:lnTo>
                    <a:pt x="19484" y="28311"/>
                  </a:lnTo>
                  <a:lnTo>
                    <a:pt x="19913" y="28603"/>
                  </a:lnTo>
                  <a:lnTo>
                    <a:pt x="20381" y="28895"/>
                  </a:lnTo>
                  <a:lnTo>
                    <a:pt x="20868" y="29168"/>
                  </a:lnTo>
                  <a:lnTo>
                    <a:pt x="21355" y="29441"/>
                  </a:lnTo>
                  <a:lnTo>
                    <a:pt x="21764" y="29655"/>
                  </a:lnTo>
                  <a:lnTo>
                    <a:pt x="22154" y="29831"/>
                  </a:lnTo>
                  <a:lnTo>
                    <a:pt x="22524" y="29986"/>
                  </a:lnTo>
                  <a:lnTo>
                    <a:pt x="22894" y="30103"/>
                  </a:lnTo>
                  <a:lnTo>
                    <a:pt x="23362" y="30259"/>
                  </a:lnTo>
                  <a:lnTo>
                    <a:pt x="23810" y="30357"/>
                  </a:lnTo>
                  <a:lnTo>
                    <a:pt x="24239" y="30435"/>
                  </a:lnTo>
                  <a:lnTo>
                    <a:pt x="24667" y="30493"/>
                  </a:lnTo>
                  <a:lnTo>
                    <a:pt x="25096" y="30512"/>
                  </a:lnTo>
                  <a:lnTo>
                    <a:pt x="25330" y="30493"/>
                  </a:lnTo>
                  <a:lnTo>
                    <a:pt x="25544" y="30474"/>
                  </a:lnTo>
                  <a:lnTo>
                    <a:pt x="25778" y="30454"/>
                  </a:lnTo>
                  <a:lnTo>
                    <a:pt x="25992" y="30415"/>
                  </a:lnTo>
                  <a:lnTo>
                    <a:pt x="26187" y="30357"/>
                  </a:lnTo>
                  <a:lnTo>
                    <a:pt x="26382" y="30298"/>
                  </a:lnTo>
                  <a:lnTo>
                    <a:pt x="26616" y="30201"/>
                  </a:lnTo>
                  <a:lnTo>
                    <a:pt x="26849" y="30103"/>
                  </a:lnTo>
                  <a:lnTo>
                    <a:pt x="26479" y="30103"/>
                  </a:lnTo>
                  <a:lnTo>
                    <a:pt x="26148" y="30084"/>
                  </a:lnTo>
                  <a:lnTo>
                    <a:pt x="25836" y="30045"/>
                  </a:lnTo>
                  <a:lnTo>
                    <a:pt x="25524" y="30006"/>
                  </a:lnTo>
                  <a:lnTo>
                    <a:pt x="25213" y="29947"/>
                  </a:lnTo>
                  <a:lnTo>
                    <a:pt x="24589" y="29811"/>
                  </a:lnTo>
                  <a:lnTo>
                    <a:pt x="23966" y="29616"/>
                  </a:lnTo>
                  <a:lnTo>
                    <a:pt x="23381" y="29402"/>
                  </a:lnTo>
                  <a:lnTo>
                    <a:pt x="22816" y="29149"/>
                  </a:lnTo>
                  <a:lnTo>
                    <a:pt x="22329" y="28876"/>
                  </a:lnTo>
                  <a:lnTo>
                    <a:pt x="21842" y="28603"/>
                  </a:lnTo>
                  <a:lnTo>
                    <a:pt x="21374" y="28311"/>
                  </a:lnTo>
                  <a:lnTo>
                    <a:pt x="20907" y="27980"/>
                  </a:lnTo>
                  <a:lnTo>
                    <a:pt x="20478" y="27629"/>
                  </a:lnTo>
                  <a:lnTo>
                    <a:pt x="20050" y="27278"/>
                  </a:lnTo>
                  <a:lnTo>
                    <a:pt x="19621" y="2690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172" y="23518"/>
                  </a:lnTo>
                  <a:lnTo>
                    <a:pt x="15724" y="23927"/>
                  </a:lnTo>
                  <a:lnTo>
                    <a:pt x="15198" y="24375"/>
                  </a:lnTo>
                  <a:lnTo>
                    <a:pt x="14789" y="24687"/>
                  </a:lnTo>
                  <a:lnTo>
                    <a:pt x="14341" y="25038"/>
                  </a:lnTo>
                  <a:lnTo>
                    <a:pt x="13717" y="25505"/>
                  </a:lnTo>
                  <a:lnTo>
                    <a:pt x="13113" y="25973"/>
                  </a:lnTo>
                  <a:lnTo>
                    <a:pt x="12373" y="26460"/>
                  </a:lnTo>
                  <a:lnTo>
                    <a:pt x="12003" y="26694"/>
                  </a:lnTo>
                  <a:lnTo>
                    <a:pt x="11632" y="26927"/>
                  </a:lnTo>
                  <a:lnTo>
                    <a:pt x="11262" y="27142"/>
                  </a:lnTo>
                  <a:lnTo>
                    <a:pt x="10873" y="27337"/>
                  </a:lnTo>
                  <a:lnTo>
                    <a:pt x="10483" y="27512"/>
                  </a:lnTo>
                  <a:lnTo>
                    <a:pt x="10093" y="27668"/>
                  </a:lnTo>
                  <a:lnTo>
                    <a:pt x="9742" y="27785"/>
                  </a:lnTo>
                  <a:lnTo>
                    <a:pt x="9372" y="27882"/>
                  </a:lnTo>
                  <a:lnTo>
                    <a:pt x="9022" y="27941"/>
                  </a:lnTo>
                  <a:lnTo>
                    <a:pt x="8651" y="27941"/>
                  </a:lnTo>
                  <a:lnTo>
                    <a:pt x="8320" y="27921"/>
                  </a:lnTo>
                  <a:lnTo>
                    <a:pt x="8164" y="27882"/>
                  </a:lnTo>
                  <a:lnTo>
                    <a:pt x="8008" y="27843"/>
                  </a:lnTo>
                  <a:lnTo>
                    <a:pt x="7853" y="27785"/>
                  </a:lnTo>
                  <a:lnTo>
                    <a:pt x="7716" y="27726"/>
                  </a:lnTo>
                  <a:lnTo>
                    <a:pt x="7580" y="27648"/>
                  </a:lnTo>
                  <a:lnTo>
                    <a:pt x="7443" y="27551"/>
                  </a:lnTo>
                  <a:lnTo>
                    <a:pt x="7307" y="27415"/>
                  </a:lnTo>
                  <a:lnTo>
                    <a:pt x="7171" y="27278"/>
                  </a:lnTo>
                  <a:lnTo>
                    <a:pt x="7054" y="27142"/>
                  </a:lnTo>
                  <a:lnTo>
                    <a:pt x="6937" y="26986"/>
                  </a:lnTo>
                  <a:lnTo>
                    <a:pt x="6839" y="26830"/>
                  </a:lnTo>
                  <a:lnTo>
                    <a:pt x="6761" y="26655"/>
                  </a:lnTo>
                  <a:lnTo>
                    <a:pt x="6684" y="26499"/>
                  </a:lnTo>
                  <a:lnTo>
                    <a:pt x="6606" y="26323"/>
                  </a:lnTo>
                  <a:lnTo>
                    <a:pt x="6508" y="25934"/>
                  </a:lnTo>
                  <a:lnTo>
                    <a:pt x="6450" y="25544"/>
                  </a:lnTo>
                  <a:lnTo>
                    <a:pt x="6430" y="25135"/>
                  </a:lnTo>
                  <a:lnTo>
                    <a:pt x="6430" y="24745"/>
                  </a:lnTo>
                  <a:lnTo>
                    <a:pt x="6469" y="24297"/>
                  </a:lnTo>
                  <a:lnTo>
                    <a:pt x="6547" y="23849"/>
                  </a:lnTo>
                  <a:lnTo>
                    <a:pt x="6645" y="23401"/>
                  </a:lnTo>
                  <a:lnTo>
                    <a:pt x="6742" y="22953"/>
                  </a:lnTo>
                  <a:lnTo>
                    <a:pt x="6878" y="22505"/>
                  </a:lnTo>
                  <a:lnTo>
                    <a:pt x="7034" y="22076"/>
                  </a:lnTo>
                  <a:lnTo>
                    <a:pt x="7210" y="21628"/>
                  </a:lnTo>
                  <a:lnTo>
                    <a:pt x="7385" y="21199"/>
                  </a:lnTo>
                  <a:lnTo>
                    <a:pt x="7716" y="20459"/>
                  </a:lnTo>
                  <a:lnTo>
                    <a:pt x="8067" y="19738"/>
                  </a:lnTo>
                  <a:lnTo>
                    <a:pt x="8437" y="19036"/>
                  </a:lnTo>
                  <a:lnTo>
                    <a:pt x="8827" y="18335"/>
                  </a:lnTo>
                  <a:lnTo>
                    <a:pt x="8612" y="18257"/>
                  </a:lnTo>
                  <a:lnTo>
                    <a:pt x="8418" y="18179"/>
                  </a:lnTo>
                  <a:lnTo>
                    <a:pt x="8047" y="18023"/>
                  </a:lnTo>
                  <a:lnTo>
                    <a:pt x="7580" y="17809"/>
                  </a:lnTo>
                  <a:lnTo>
                    <a:pt x="7132" y="17575"/>
                  </a:lnTo>
                  <a:lnTo>
                    <a:pt x="6606" y="17283"/>
                  </a:lnTo>
                  <a:lnTo>
                    <a:pt x="6099" y="16952"/>
                  </a:lnTo>
                  <a:lnTo>
                    <a:pt x="5553" y="16601"/>
                  </a:lnTo>
                  <a:lnTo>
                    <a:pt x="5027" y="16231"/>
                  </a:lnTo>
                  <a:lnTo>
                    <a:pt x="4716" y="15997"/>
                  </a:lnTo>
                  <a:lnTo>
                    <a:pt x="4423" y="15744"/>
                  </a:lnTo>
                  <a:lnTo>
                    <a:pt x="4151" y="15490"/>
                  </a:lnTo>
                  <a:lnTo>
                    <a:pt x="3897" y="15237"/>
                  </a:lnTo>
                  <a:lnTo>
                    <a:pt x="3664" y="15003"/>
                  </a:lnTo>
                  <a:lnTo>
                    <a:pt x="3449" y="14730"/>
                  </a:lnTo>
                  <a:lnTo>
                    <a:pt x="3293" y="14477"/>
                  </a:lnTo>
                  <a:lnTo>
                    <a:pt x="3137" y="14224"/>
                  </a:lnTo>
                  <a:lnTo>
                    <a:pt x="3040" y="13971"/>
                  </a:lnTo>
                  <a:lnTo>
                    <a:pt x="3001" y="13834"/>
                  </a:lnTo>
                  <a:lnTo>
                    <a:pt x="2982" y="13717"/>
                  </a:lnTo>
                  <a:lnTo>
                    <a:pt x="2962" y="13464"/>
                  </a:lnTo>
                  <a:lnTo>
                    <a:pt x="2962" y="13347"/>
                  </a:lnTo>
                  <a:lnTo>
                    <a:pt x="2982" y="13211"/>
                  </a:lnTo>
                  <a:lnTo>
                    <a:pt x="3021" y="13094"/>
                  </a:lnTo>
                  <a:lnTo>
                    <a:pt x="3060" y="12977"/>
                  </a:lnTo>
                  <a:lnTo>
                    <a:pt x="3118" y="12860"/>
                  </a:lnTo>
                  <a:lnTo>
                    <a:pt x="3176" y="12743"/>
                  </a:lnTo>
                  <a:lnTo>
                    <a:pt x="3274" y="12626"/>
                  </a:lnTo>
                  <a:lnTo>
                    <a:pt x="3371" y="12529"/>
                  </a:lnTo>
                  <a:lnTo>
                    <a:pt x="3527" y="12373"/>
                  </a:lnTo>
                  <a:lnTo>
                    <a:pt x="3683" y="12237"/>
                  </a:lnTo>
                  <a:lnTo>
                    <a:pt x="3858" y="12100"/>
                  </a:lnTo>
                  <a:lnTo>
                    <a:pt x="4053" y="11964"/>
                  </a:lnTo>
                  <a:lnTo>
                    <a:pt x="4443" y="11730"/>
                  </a:lnTo>
                  <a:lnTo>
                    <a:pt x="4852" y="11535"/>
                  </a:lnTo>
                  <a:lnTo>
                    <a:pt x="5281" y="11379"/>
                  </a:lnTo>
                  <a:lnTo>
                    <a:pt x="5748" y="11223"/>
                  </a:lnTo>
                  <a:lnTo>
                    <a:pt x="6235" y="11087"/>
                  </a:lnTo>
                  <a:lnTo>
                    <a:pt x="6722" y="10970"/>
                  </a:lnTo>
                  <a:lnTo>
                    <a:pt x="7210" y="10873"/>
                  </a:lnTo>
                  <a:lnTo>
                    <a:pt x="8203" y="10697"/>
                  </a:lnTo>
                  <a:lnTo>
                    <a:pt x="9197" y="10561"/>
                  </a:lnTo>
                  <a:lnTo>
                    <a:pt x="10054" y="10444"/>
                  </a:lnTo>
                  <a:lnTo>
                    <a:pt x="10912" y="10308"/>
                  </a:lnTo>
                  <a:lnTo>
                    <a:pt x="10989" y="9665"/>
                  </a:lnTo>
                  <a:lnTo>
                    <a:pt x="11106" y="9002"/>
                  </a:lnTo>
                  <a:lnTo>
                    <a:pt x="11282" y="8242"/>
                  </a:lnTo>
                  <a:lnTo>
                    <a:pt x="11496" y="7502"/>
                  </a:lnTo>
                  <a:lnTo>
                    <a:pt x="11769" y="6684"/>
                  </a:lnTo>
                  <a:lnTo>
                    <a:pt x="12061" y="5865"/>
                  </a:lnTo>
                  <a:lnTo>
                    <a:pt x="12392" y="5066"/>
                  </a:lnTo>
                  <a:lnTo>
                    <a:pt x="12763" y="4268"/>
                  </a:lnTo>
                  <a:lnTo>
                    <a:pt x="12977" y="3858"/>
                  </a:lnTo>
                  <a:lnTo>
                    <a:pt x="13211" y="3430"/>
                  </a:lnTo>
                  <a:lnTo>
                    <a:pt x="13444" y="3021"/>
                  </a:lnTo>
                  <a:lnTo>
                    <a:pt x="13698" y="2631"/>
                  </a:lnTo>
                  <a:lnTo>
                    <a:pt x="13951" y="2261"/>
                  </a:lnTo>
                  <a:lnTo>
                    <a:pt x="14204" y="1891"/>
                  </a:lnTo>
                  <a:lnTo>
                    <a:pt x="14497" y="1540"/>
                  </a:lnTo>
                  <a:lnTo>
                    <a:pt x="14789" y="1209"/>
                  </a:lnTo>
                  <a:lnTo>
                    <a:pt x="15062" y="897"/>
                  </a:lnTo>
                  <a:lnTo>
                    <a:pt x="15354" y="605"/>
                  </a:lnTo>
                  <a:lnTo>
                    <a:pt x="15685" y="351"/>
                  </a:lnTo>
                  <a:lnTo>
                    <a:pt x="15997" y="98"/>
                  </a:lnTo>
                  <a:lnTo>
                    <a:pt x="1613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9501450" y="282563"/>
              <a:ext cx="671250" cy="764775"/>
            </a:xfrm>
            <a:custGeom>
              <a:avLst/>
              <a:gdLst/>
              <a:ahLst/>
              <a:cxnLst/>
              <a:rect l="l" t="t" r="r" b="b"/>
              <a:pathLst>
                <a:path w="26850" h="30591" fill="none" extrusionOk="0">
                  <a:moveTo>
                    <a:pt x="16114" y="1"/>
                  </a:moveTo>
                  <a:lnTo>
                    <a:pt x="16114" y="1"/>
                  </a:lnTo>
                  <a:lnTo>
                    <a:pt x="15841" y="40"/>
                  </a:lnTo>
                  <a:lnTo>
                    <a:pt x="15841" y="40"/>
                  </a:lnTo>
                  <a:lnTo>
                    <a:pt x="15549" y="118"/>
                  </a:lnTo>
                  <a:lnTo>
                    <a:pt x="15549" y="118"/>
                  </a:lnTo>
                  <a:lnTo>
                    <a:pt x="15490" y="137"/>
                  </a:lnTo>
                  <a:lnTo>
                    <a:pt x="15490" y="137"/>
                  </a:lnTo>
                  <a:lnTo>
                    <a:pt x="15179" y="254"/>
                  </a:lnTo>
                  <a:lnTo>
                    <a:pt x="14847" y="390"/>
                  </a:lnTo>
                  <a:lnTo>
                    <a:pt x="14536" y="566"/>
                  </a:lnTo>
                  <a:lnTo>
                    <a:pt x="14224" y="799"/>
                  </a:lnTo>
                  <a:lnTo>
                    <a:pt x="14224" y="799"/>
                  </a:lnTo>
                  <a:lnTo>
                    <a:pt x="13873" y="1092"/>
                  </a:lnTo>
                  <a:lnTo>
                    <a:pt x="13542" y="1403"/>
                  </a:lnTo>
                  <a:lnTo>
                    <a:pt x="13542" y="1403"/>
                  </a:lnTo>
                  <a:lnTo>
                    <a:pt x="13113" y="1871"/>
                  </a:lnTo>
                  <a:lnTo>
                    <a:pt x="12724" y="2339"/>
                  </a:lnTo>
                  <a:lnTo>
                    <a:pt x="12724" y="2339"/>
                  </a:lnTo>
                  <a:lnTo>
                    <a:pt x="12334" y="2826"/>
                  </a:lnTo>
                  <a:lnTo>
                    <a:pt x="11944" y="3332"/>
                  </a:lnTo>
                  <a:lnTo>
                    <a:pt x="11593" y="3858"/>
                  </a:lnTo>
                  <a:lnTo>
                    <a:pt x="11243" y="4385"/>
                  </a:lnTo>
                  <a:lnTo>
                    <a:pt x="11243" y="4385"/>
                  </a:lnTo>
                  <a:lnTo>
                    <a:pt x="10775" y="5164"/>
                  </a:lnTo>
                  <a:lnTo>
                    <a:pt x="10327" y="5982"/>
                  </a:lnTo>
                  <a:lnTo>
                    <a:pt x="9918" y="6820"/>
                  </a:lnTo>
                  <a:lnTo>
                    <a:pt x="9548" y="7677"/>
                  </a:lnTo>
                  <a:lnTo>
                    <a:pt x="9548" y="7677"/>
                  </a:lnTo>
                  <a:lnTo>
                    <a:pt x="9255" y="8262"/>
                  </a:lnTo>
                  <a:lnTo>
                    <a:pt x="9002" y="8827"/>
                  </a:lnTo>
                  <a:lnTo>
                    <a:pt x="9002" y="8827"/>
                  </a:lnTo>
                  <a:lnTo>
                    <a:pt x="8963" y="8905"/>
                  </a:lnTo>
                  <a:lnTo>
                    <a:pt x="8963" y="8905"/>
                  </a:lnTo>
                  <a:lnTo>
                    <a:pt x="7677" y="9080"/>
                  </a:lnTo>
                  <a:lnTo>
                    <a:pt x="7015" y="9178"/>
                  </a:lnTo>
                  <a:lnTo>
                    <a:pt x="6352" y="9294"/>
                  </a:lnTo>
                  <a:lnTo>
                    <a:pt x="5690" y="9431"/>
                  </a:lnTo>
                  <a:lnTo>
                    <a:pt x="5027" y="9567"/>
                  </a:lnTo>
                  <a:lnTo>
                    <a:pt x="4365" y="9743"/>
                  </a:lnTo>
                  <a:lnTo>
                    <a:pt x="3702" y="9937"/>
                  </a:lnTo>
                  <a:lnTo>
                    <a:pt x="3702" y="9937"/>
                  </a:lnTo>
                  <a:lnTo>
                    <a:pt x="2904" y="10210"/>
                  </a:lnTo>
                  <a:lnTo>
                    <a:pt x="2514" y="10366"/>
                  </a:lnTo>
                  <a:lnTo>
                    <a:pt x="2124" y="10522"/>
                  </a:lnTo>
                  <a:lnTo>
                    <a:pt x="2124" y="10522"/>
                  </a:lnTo>
                  <a:lnTo>
                    <a:pt x="1696" y="10736"/>
                  </a:lnTo>
                  <a:lnTo>
                    <a:pt x="1306" y="10951"/>
                  </a:lnTo>
                  <a:lnTo>
                    <a:pt x="975" y="11184"/>
                  </a:lnTo>
                  <a:lnTo>
                    <a:pt x="702" y="11438"/>
                  </a:lnTo>
                  <a:lnTo>
                    <a:pt x="702" y="11438"/>
                  </a:lnTo>
                  <a:lnTo>
                    <a:pt x="546" y="11594"/>
                  </a:lnTo>
                  <a:lnTo>
                    <a:pt x="429" y="11749"/>
                  </a:lnTo>
                  <a:lnTo>
                    <a:pt x="312" y="11905"/>
                  </a:lnTo>
                  <a:lnTo>
                    <a:pt x="215" y="12081"/>
                  </a:lnTo>
                  <a:lnTo>
                    <a:pt x="215" y="12081"/>
                  </a:lnTo>
                  <a:lnTo>
                    <a:pt x="137" y="12276"/>
                  </a:lnTo>
                  <a:lnTo>
                    <a:pt x="78" y="12470"/>
                  </a:lnTo>
                  <a:lnTo>
                    <a:pt x="20" y="12685"/>
                  </a:lnTo>
                  <a:lnTo>
                    <a:pt x="1" y="12918"/>
                  </a:lnTo>
                  <a:lnTo>
                    <a:pt x="1" y="12918"/>
                  </a:lnTo>
                  <a:lnTo>
                    <a:pt x="1" y="13113"/>
                  </a:lnTo>
                  <a:lnTo>
                    <a:pt x="20" y="13328"/>
                  </a:lnTo>
                  <a:lnTo>
                    <a:pt x="39" y="13561"/>
                  </a:lnTo>
                  <a:lnTo>
                    <a:pt x="98" y="13815"/>
                  </a:lnTo>
                  <a:lnTo>
                    <a:pt x="98" y="13815"/>
                  </a:lnTo>
                  <a:lnTo>
                    <a:pt x="156" y="14010"/>
                  </a:lnTo>
                  <a:lnTo>
                    <a:pt x="234" y="14224"/>
                  </a:lnTo>
                  <a:lnTo>
                    <a:pt x="332" y="14438"/>
                  </a:lnTo>
                  <a:lnTo>
                    <a:pt x="429" y="14672"/>
                  </a:lnTo>
                  <a:lnTo>
                    <a:pt x="429" y="14672"/>
                  </a:lnTo>
                  <a:lnTo>
                    <a:pt x="643" y="15062"/>
                  </a:lnTo>
                  <a:lnTo>
                    <a:pt x="897" y="15451"/>
                  </a:lnTo>
                  <a:lnTo>
                    <a:pt x="1209" y="15861"/>
                  </a:lnTo>
                  <a:lnTo>
                    <a:pt x="1559" y="16289"/>
                  </a:lnTo>
                  <a:lnTo>
                    <a:pt x="1559" y="16289"/>
                  </a:lnTo>
                  <a:lnTo>
                    <a:pt x="1871" y="16640"/>
                  </a:lnTo>
                  <a:lnTo>
                    <a:pt x="2222" y="16991"/>
                  </a:lnTo>
                  <a:lnTo>
                    <a:pt x="2631" y="17380"/>
                  </a:lnTo>
                  <a:lnTo>
                    <a:pt x="3079" y="17770"/>
                  </a:lnTo>
                  <a:lnTo>
                    <a:pt x="3079" y="17770"/>
                  </a:lnTo>
                  <a:lnTo>
                    <a:pt x="3858" y="18432"/>
                  </a:lnTo>
                  <a:lnTo>
                    <a:pt x="4560" y="18997"/>
                  </a:lnTo>
                  <a:lnTo>
                    <a:pt x="4872" y="19251"/>
                  </a:lnTo>
                  <a:lnTo>
                    <a:pt x="4988" y="19348"/>
                  </a:lnTo>
                  <a:lnTo>
                    <a:pt x="4988" y="19348"/>
                  </a:lnTo>
                  <a:lnTo>
                    <a:pt x="5826" y="20030"/>
                  </a:lnTo>
                  <a:lnTo>
                    <a:pt x="5826" y="20030"/>
                  </a:lnTo>
                  <a:lnTo>
                    <a:pt x="5514" y="20985"/>
                  </a:lnTo>
                  <a:lnTo>
                    <a:pt x="5242" y="21881"/>
                  </a:lnTo>
                  <a:lnTo>
                    <a:pt x="5027" y="22719"/>
                  </a:lnTo>
                  <a:lnTo>
                    <a:pt x="4833" y="23518"/>
                  </a:lnTo>
                  <a:lnTo>
                    <a:pt x="4833" y="23518"/>
                  </a:lnTo>
                  <a:lnTo>
                    <a:pt x="4735" y="24083"/>
                  </a:lnTo>
                  <a:lnTo>
                    <a:pt x="4638" y="24628"/>
                  </a:lnTo>
                  <a:lnTo>
                    <a:pt x="4579" y="25154"/>
                  </a:lnTo>
                  <a:lnTo>
                    <a:pt x="4540" y="25661"/>
                  </a:lnTo>
                  <a:lnTo>
                    <a:pt x="4540" y="25661"/>
                  </a:lnTo>
                  <a:lnTo>
                    <a:pt x="4521" y="26207"/>
                  </a:lnTo>
                  <a:lnTo>
                    <a:pt x="4521" y="26713"/>
                  </a:lnTo>
                  <a:lnTo>
                    <a:pt x="4560" y="27200"/>
                  </a:lnTo>
                  <a:lnTo>
                    <a:pt x="4618" y="27668"/>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300" y="29363"/>
                  </a:lnTo>
                  <a:lnTo>
                    <a:pt x="5456" y="29538"/>
                  </a:lnTo>
                  <a:lnTo>
                    <a:pt x="5592" y="29714"/>
                  </a:lnTo>
                  <a:lnTo>
                    <a:pt x="5592" y="29714"/>
                  </a:lnTo>
                  <a:lnTo>
                    <a:pt x="5748" y="29850"/>
                  </a:lnTo>
                  <a:lnTo>
                    <a:pt x="5943" y="30006"/>
                  </a:lnTo>
                  <a:lnTo>
                    <a:pt x="5943" y="30006"/>
                  </a:lnTo>
                  <a:lnTo>
                    <a:pt x="6118" y="30103"/>
                  </a:lnTo>
                  <a:lnTo>
                    <a:pt x="6294" y="30220"/>
                  </a:lnTo>
                  <a:lnTo>
                    <a:pt x="6489" y="30298"/>
                  </a:lnTo>
                  <a:lnTo>
                    <a:pt x="6703" y="30396"/>
                  </a:lnTo>
                  <a:lnTo>
                    <a:pt x="6703" y="30396"/>
                  </a:lnTo>
                  <a:lnTo>
                    <a:pt x="6898" y="30454"/>
                  </a:lnTo>
                  <a:lnTo>
                    <a:pt x="7093" y="30493"/>
                  </a:lnTo>
                  <a:lnTo>
                    <a:pt x="7307" y="30532"/>
                  </a:lnTo>
                  <a:lnTo>
                    <a:pt x="7541" y="30571"/>
                  </a:lnTo>
                  <a:lnTo>
                    <a:pt x="7541" y="30571"/>
                  </a:lnTo>
                  <a:lnTo>
                    <a:pt x="7755" y="30590"/>
                  </a:lnTo>
                  <a:lnTo>
                    <a:pt x="7969" y="30590"/>
                  </a:lnTo>
                  <a:lnTo>
                    <a:pt x="7969" y="30590"/>
                  </a:lnTo>
                  <a:lnTo>
                    <a:pt x="8418" y="30571"/>
                  </a:lnTo>
                  <a:lnTo>
                    <a:pt x="8418" y="30571"/>
                  </a:lnTo>
                  <a:lnTo>
                    <a:pt x="8846" y="30512"/>
                  </a:lnTo>
                  <a:lnTo>
                    <a:pt x="9275" y="30435"/>
                  </a:lnTo>
                  <a:lnTo>
                    <a:pt x="9723" y="30337"/>
                  </a:lnTo>
                  <a:lnTo>
                    <a:pt x="10191" y="30181"/>
                  </a:lnTo>
                  <a:lnTo>
                    <a:pt x="10191" y="30181"/>
                  </a:lnTo>
                  <a:lnTo>
                    <a:pt x="10561" y="30064"/>
                  </a:lnTo>
                  <a:lnTo>
                    <a:pt x="10931" y="29908"/>
                  </a:lnTo>
                  <a:lnTo>
                    <a:pt x="11321" y="29733"/>
                  </a:lnTo>
                  <a:lnTo>
                    <a:pt x="11710" y="29538"/>
                  </a:lnTo>
                  <a:lnTo>
                    <a:pt x="11710" y="29538"/>
                  </a:lnTo>
                  <a:lnTo>
                    <a:pt x="12217" y="29266"/>
                  </a:lnTo>
                  <a:lnTo>
                    <a:pt x="12704" y="28973"/>
                  </a:lnTo>
                  <a:lnTo>
                    <a:pt x="13152" y="28700"/>
                  </a:lnTo>
                  <a:lnTo>
                    <a:pt x="13600" y="28408"/>
                  </a:lnTo>
                  <a:lnTo>
                    <a:pt x="13600" y="28408"/>
                  </a:lnTo>
                  <a:lnTo>
                    <a:pt x="14048" y="28077"/>
                  </a:lnTo>
                  <a:lnTo>
                    <a:pt x="14477" y="27746"/>
                  </a:lnTo>
                  <a:lnTo>
                    <a:pt x="14886" y="27395"/>
                  </a:lnTo>
                  <a:lnTo>
                    <a:pt x="15276" y="27025"/>
                  </a:lnTo>
                  <a:lnTo>
                    <a:pt x="15276" y="27025"/>
                  </a:lnTo>
                  <a:lnTo>
                    <a:pt x="15627" y="26655"/>
                  </a:lnTo>
                  <a:lnTo>
                    <a:pt x="15958" y="26265"/>
                  </a:lnTo>
                  <a:lnTo>
                    <a:pt x="16270" y="25875"/>
                  </a:lnTo>
                  <a:lnTo>
                    <a:pt x="16581" y="25466"/>
                  </a:lnTo>
                  <a:lnTo>
                    <a:pt x="16581" y="25466"/>
                  </a:lnTo>
                  <a:lnTo>
                    <a:pt x="16854" y="25836"/>
                  </a:lnTo>
                  <a:lnTo>
                    <a:pt x="17146" y="26226"/>
                  </a:lnTo>
                  <a:lnTo>
                    <a:pt x="17458" y="26577"/>
                  </a:lnTo>
                  <a:lnTo>
                    <a:pt x="17809" y="26947"/>
                  </a:lnTo>
                  <a:lnTo>
                    <a:pt x="17809" y="26947"/>
                  </a:lnTo>
                  <a:lnTo>
                    <a:pt x="18199" y="27298"/>
                  </a:lnTo>
                  <a:lnTo>
                    <a:pt x="18608" y="27648"/>
                  </a:lnTo>
                  <a:lnTo>
                    <a:pt x="19036" y="27999"/>
                  </a:lnTo>
                  <a:lnTo>
                    <a:pt x="19484" y="28311"/>
                  </a:lnTo>
                  <a:lnTo>
                    <a:pt x="19484" y="28311"/>
                  </a:lnTo>
                  <a:lnTo>
                    <a:pt x="19913" y="28603"/>
                  </a:lnTo>
                  <a:lnTo>
                    <a:pt x="20381" y="28895"/>
                  </a:lnTo>
                  <a:lnTo>
                    <a:pt x="20868" y="29168"/>
                  </a:lnTo>
                  <a:lnTo>
                    <a:pt x="21355" y="29441"/>
                  </a:lnTo>
                  <a:lnTo>
                    <a:pt x="21355" y="29441"/>
                  </a:lnTo>
                  <a:lnTo>
                    <a:pt x="21764" y="29655"/>
                  </a:lnTo>
                  <a:lnTo>
                    <a:pt x="22154" y="29831"/>
                  </a:lnTo>
                  <a:lnTo>
                    <a:pt x="22524" y="29986"/>
                  </a:lnTo>
                  <a:lnTo>
                    <a:pt x="22894" y="30103"/>
                  </a:lnTo>
                  <a:lnTo>
                    <a:pt x="22894" y="30103"/>
                  </a:lnTo>
                  <a:lnTo>
                    <a:pt x="23362" y="30259"/>
                  </a:lnTo>
                  <a:lnTo>
                    <a:pt x="23810" y="30357"/>
                  </a:lnTo>
                  <a:lnTo>
                    <a:pt x="24239" y="30435"/>
                  </a:lnTo>
                  <a:lnTo>
                    <a:pt x="24667" y="30493"/>
                  </a:lnTo>
                  <a:lnTo>
                    <a:pt x="24667" y="30493"/>
                  </a:lnTo>
                  <a:lnTo>
                    <a:pt x="25096" y="30512"/>
                  </a:lnTo>
                  <a:lnTo>
                    <a:pt x="25096" y="30512"/>
                  </a:lnTo>
                  <a:lnTo>
                    <a:pt x="25330" y="30493"/>
                  </a:lnTo>
                  <a:lnTo>
                    <a:pt x="25544" y="30474"/>
                  </a:lnTo>
                  <a:lnTo>
                    <a:pt x="25544" y="30474"/>
                  </a:lnTo>
                  <a:lnTo>
                    <a:pt x="25778" y="30454"/>
                  </a:lnTo>
                  <a:lnTo>
                    <a:pt x="25992" y="30415"/>
                  </a:lnTo>
                  <a:lnTo>
                    <a:pt x="26187" y="30357"/>
                  </a:lnTo>
                  <a:lnTo>
                    <a:pt x="26382" y="30298"/>
                  </a:lnTo>
                  <a:lnTo>
                    <a:pt x="26382" y="30298"/>
                  </a:lnTo>
                  <a:lnTo>
                    <a:pt x="26616" y="30201"/>
                  </a:lnTo>
                  <a:lnTo>
                    <a:pt x="26849" y="30103"/>
                  </a:lnTo>
                  <a:lnTo>
                    <a:pt x="26849" y="30103"/>
                  </a:lnTo>
                  <a:lnTo>
                    <a:pt x="26479" y="30103"/>
                  </a:lnTo>
                  <a:lnTo>
                    <a:pt x="26479" y="30103"/>
                  </a:lnTo>
                  <a:lnTo>
                    <a:pt x="26148" y="30084"/>
                  </a:lnTo>
                  <a:lnTo>
                    <a:pt x="25836" y="30045"/>
                  </a:lnTo>
                  <a:lnTo>
                    <a:pt x="25524" y="30006"/>
                  </a:lnTo>
                  <a:lnTo>
                    <a:pt x="25213" y="29947"/>
                  </a:lnTo>
                  <a:lnTo>
                    <a:pt x="25213" y="29947"/>
                  </a:lnTo>
                  <a:lnTo>
                    <a:pt x="24589" y="29811"/>
                  </a:lnTo>
                  <a:lnTo>
                    <a:pt x="23966" y="29616"/>
                  </a:lnTo>
                  <a:lnTo>
                    <a:pt x="23966" y="29616"/>
                  </a:lnTo>
                  <a:lnTo>
                    <a:pt x="23381" y="29402"/>
                  </a:lnTo>
                  <a:lnTo>
                    <a:pt x="22816" y="29149"/>
                  </a:lnTo>
                  <a:lnTo>
                    <a:pt x="22816" y="29149"/>
                  </a:lnTo>
                  <a:lnTo>
                    <a:pt x="22329" y="28876"/>
                  </a:lnTo>
                  <a:lnTo>
                    <a:pt x="21842" y="28603"/>
                  </a:lnTo>
                  <a:lnTo>
                    <a:pt x="21374" y="28311"/>
                  </a:lnTo>
                  <a:lnTo>
                    <a:pt x="20907" y="27980"/>
                  </a:lnTo>
                  <a:lnTo>
                    <a:pt x="20907" y="27980"/>
                  </a:lnTo>
                  <a:lnTo>
                    <a:pt x="20478" y="27629"/>
                  </a:lnTo>
                  <a:lnTo>
                    <a:pt x="20050" y="27278"/>
                  </a:lnTo>
                  <a:lnTo>
                    <a:pt x="19621" y="26908"/>
                  </a:lnTo>
                  <a:lnTo>
                    <a:pt x="19231" y="2651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581" y="23089"/>
                  </a:lnTo>
                  <a:lnTo>
                    <a:pt x="16172" y="23518"/>
                  </a:lnTo>
                  <a:lnTo>
                    <a:pt x="15724" y="23927"/>
                  </a:lnTo>
                  <a:lnTo>
                    <a:pt x="15724" y="23927"/>
                  </a:lnTo>
                  <a:lnTo>
                    <a:pt x="15198" y="24375"/>
                  </a:lnTo>
                  <a:lnTo>
                    <a:pt x="15198" y="24375"/>
                  </a:lnTo>
                  <a:lnTo>
                    <a:pt x="14789" y="24687"/>
                  </a:lnTo>
                  <a:lnTo>
                    <a:pt x="14789" y="24687"/>
                  </a:lnTo>
                  <a:lnTo>
                    <a:pt x="14341" y="25038"/>
                  </a:lnTo>
                  <a:lnTo>
                    <a:pt x="14341" y="25038"/>
                  </a:lnTo>
                  <a:lnTo>
                    <a:pt x="13717" y="25505"/>
                  </a:lnTo>
                  <a:lnTo>
                    <a:pt x="13113" y="25973"/>
                  </a:lnTo>
                  <a:lnTo>
                    <a:pt x="13113" y="25973"/>
                  </a:lnTo>
                  <a:lnTo>
                    <a:pt x="12373" y="26460"/>
                  </a:lnTo>
                  <a:lnTo>
                    <a:pt x="12003" y="26694"/>
                  </a:lnTo>
                  <a:lnTo>
                    <a:pt x="11632" y="26927"/>
                  </a:lnTo>
                  <a:lnTo>
                    <a:pt x="11632" y="26927"/>
                  </a:lnTo>
                  <a:lnTo>
                    <a:pt x="11262" y="27142"/>
                  </a:lnTo>
                  <a:lnTo>
                    <a:pt x="10873" y="27337"/>
                  </a:lnTo>
                  <a:lnTo>
                    <a:pt x="10483" y="27512"/>
                  </a:lnTo>
                  <a:lnTo>
                    <a:pt x="10093" y="27668"/>
                  </a:lnTo>
                  <a:lnTo>
                    <a:pt x="10093" y="27668"/>
                  </a:lnTo>
                  <a:lnTo>
                    <a:pt x="9742" y="27785"/>
                  </a:lnTo>
                  <a:lnTo>
                    <a:pt x="9372" y="27882"/>
                  </a:lnTo>
                  <a:lnTo>
                    <a:pt x="9022" y="27941"/>
                  </a:lnTo>
                  <a:lnTo>
                    <a:pt x="8827" y="27941"/>
                  </a:lnTo>
                  <a:lnTo>
                    <a:pt x="8651" y="27941"/>
                  </a:lnTo>
                  <a:lnTo>
                    <a:pt x="8651" y="27941"/>
                  </a:lnTo>
                  <a:lnTo>
                    <a:pt x="8320" y="27921"/>
                  </a:lnTo>
                  <a:lnTo>
                    <a:pt x="8164" y="27882"/>
                  </a:lnTo>
                  <a:lnTo>
                    <a:pt x="8008" y="27843"/>
                  </a:lnTo>
                  <a:lnTo>
                    <a:pt x="8008" y="27843"/>
                  </a:lnTo>
                  <a:lnTo>
                    <a:pt x="7853" y="27785"/>
                  </a:lnTo>
                  <a:lnTo>
                    <a:pt x="7716" y="27726"/>
                  </a:lnTo>
                  <a:lnTo>
                    <a:pt x="7580" y="27648"/>
                  </a:lnTo>
                  <a:lnTo>
                    <a:pt x="7443" y="27551"/>
                  </a:lnTo>
                  <a:lnTo>
                    <a:pt x="7443" y="27551"/>
                  </a:lnTo>
                  <a:lnTo>
                    <a:pt x="7307" y="27415"/>
                  </a:lnTo>
                  <a:lnTo>
                    <a:pt x="7171" y="27278"/>
                  </a:lnTo>
                  <a:lnTo>
                    <a:pt x="7171" y="27278"/>
                  </a:lnTo>
                  <a:lnTo>
                    <a:pt x="7054" y="27142"/>
                  </a:lnTo>
                  <a:lnTo>
                    <a:pt x="6937" y="26986"/>
                  </a:lnTo>
                  <a:lnTo>
                    <a:pt x="6937" y="26986"/>
                  </a:lnTo>
                  <a:lnTo>
                    <a:pt x="6839" y="26830"/>
                  </a:lnTo>
                  <a:lnTo>
                    <a:pt x="6761" y="26655"/>
                  </a:lnTo>
                  <a:lnTo>
                    <a:pt x="6684" y="26499"/>
                  </a:lnTo>
                  <a:lnTo>
                    <a:pt x="6606" y="26323"/>
                  </a:lnTo>
                  <a:lnTo>
                    <a:pt x="6606" y="26323"/>
                  </a:lnTo>
                  <a:lnTo>
                    <a:pt x="6508" y="25934"/>
                  </a:lnTo>
                  <a:lnTo>
                    <a:pt x="6450" y="25544"/>
                  </a:lnTo>
                  <a:lnTo>
                    <a:pt x="6430" y="25135"/>
                  </a:lnTo>
                  <a:lnTo>
                    <a:pt x="6430" y="24745"/>
                  </a:lnTo>
                  <a:lnTo>
                    <a:pt x="6430" y="24745"/>
                  </a:lnTo>
                  <a:lnTo>
                    <a:pt x="6469" y="24297"/>
                  </a:lnTo>
                  <a:lnTo>
                    <a:pt x="6547" y="23849"/>
                  </a:lnTo>
                  <a:lnTo>
                    <a:pt x="6645" y="23401"/>
                  </a:lnTo>
                  <a:lnTo>
                    <a:pt x="6742" y="22953"/>
                  </a:lnTo>
                  <a:lnTo>
                    <a:pt x="6742" y="22953"/>
                  </a:lnTo>
                  <a:lnTo>
                    <a:pt x="6878" y="22505"/>
                  </a:lnTo>
                  <a:lnTo>
                    <a:pt x="7034" y="22076"/>
                  </a:lnTo>
                  <a:lnTo>
                    <a:pt x="7210" y="21628"/>
                  </a:lnTo>
                  <a:lnTo>
                    <a:pt x="7385" y="21199"/>
                  </a:lnTo>
                  <a:lnTo>
                    <a:pt x="7385" y="21199"/>
                  </a:lnTo>
                  <a:lnTo>
                    <a:pt x="7716" y="20459"/>
                  </a:lnTo>
                  <a:lnTo>
                    <a:pt x="8067" y="19738"/>
                  </a:lnTo>
                  <a:lnTo>
                    <a:pt x="8437" y="19036"/>
                  </a:lnTo>
                  <a:lnTo>
                    <a:pt x="8827" y="18335"/>
                  </a:lnTo>
                  <a:lnTo>
                    <a:pt x="8827" y="18335"/>
                  </a:lnTo>
                  <a:lnTo>
                    <a:pt x="8612" y="18257"/>
                  </a:lnTo>
                  <a:lnTo>
                    <a:pt x="8418" y="18179"/>
                  </a:lnTo>
                  <a:lnTo>
                    <a:pt x="8418" y="18179"/>
                  </a:lnTo>
                  <a:lnTo>
                    <a:pt x="8047" y="18023"/>
                  </a:lnTo>
                  <a:lnTo>
                    <a:pt x="8047" y="18023"/>
                  </a:lnTo>
                  <a:lnTo>
                    <a:pt x="7580" y="17809"/>
                  </a:lnTo>
                  <a:lnTo>
                    <a:pt x="7132" y="17575"/>
                  </a:lnTo>
                  <a:lnTo>
                    <a:pt x="7132" y="17575"/>
                  </a:lnTo>
                  <a:lnTo>
                    <a:pt x="6606" y="17283"/>
                  </a:lnTo>
                  <a:lnTo>
                    <a:pt x="6099" y="16952"/>
                  </a:lnTo>
                  <a:lnTo>
                    <a:pt x="6099" y="16952"/>
                  </a:lnTo>
                  <a:lnTo>
                    <a:pt x="5553" y="16601"/>
                  </a:lnTo>
                  <a:lnTo>
                    <a:pt x="5027" y="16231"/>
                  </a:lnTo>
                  <a:lnTo>
                    <a:pt x="5027" y="16231"/>
                  </a:lnTo>
                  <a:lnTo>
                    <a:pt x="4716" y="15997"/>
                  </a:lnTo>
                  <a:lnTo>
                    <a:pt x="4423" y="15744"/>
                  </a:lnTo>
                  <a:lnTo>
                    <a:pt x="4423" y="15744"/>
                  </a:lnTo>
                  <a:lnTo>
                    <a:pt x="4151" y="15490"/>
                  </a:lnTo>
                  <a:lnTo>
                    <a:pt x="3897" y="15237"/>
                  </a:lnTo>
                  <a:lnTo>
                    <a:pt x="3897" y="15237"/>
                  </a:lnTo>
                  <a:lnTo>
                    <a:pt x="3664" y="15003"/>
                  </a:lnTo>
                  <a:lnTo>
                    <a:pt x="3449" y="14730"/>
                  </a:lnTo>
                  <a:lnTo>
                    <a:pt x="3449" y="14730"/>
                  </a:lnTo>
                  <a:lnTo>
                    <a:pt x="3293" y="14477"/>
                  </a:lnTo>
                  <a:lnTo>
                    <a:pt x="3137" y="14224"/>
                  </a:lnTo>
                  <a:lnTo>
                    <a:pt x="3137" y="14224"/>
                  </a:lnTo>
                  <a:lnTo>
                    <a:pt x="3040" y="13971"/>
                  </a:lnTo>
                  <a:lnTo>
                    <a:pt x="3001" y="13834"/>
                  </a:lnTo>
                  <a:lnTo>
                    <a:pt x="2982" y="13717"/>
                  </a:lnTo>
                  <a:lnTo>
                    <a:pt x="2982" y="13717"/>
                  </a:lnTo>
                  <a:lnTo>
                    <a:pt x="2962" y="13464"/>
                  </a:lnTo>
                  <a:lnTo>
                    <a:pt x="2962" y="13347"/>
                  </a:lnTo>
                  <a:lnTo>
                    <a:pt x="2982" y="13211"/>
                  </a:lnTo>
                  <a:lnTo>
                    <a:pt x="2982" y="13211"/>
                  </a:lnTo>
                  <a:lnTo>
                    <a:pt x="3021" y="13094"/>
                  </a:lnTo>
                  <a:lnTo>
                    <a:pt x="3060" y="12977"/>
                  </a:lnTo>
                  <a:lnTo>
                    <a:pt x="3118" y="12860"/>
                  </a:lnTo>
                  <a:lnTo>
                    <a:pt x="3176" y="12743"/>
                  </a:lnTo>
                  <a:lnTo>
                    <a:pt x="3176" y="12743"/>
                  </a:lnTo>
                  <a:lnTo>
                    <a:pt x="3274" y="12626"/>
                  </a:lnTo>
                  <a:lnTo>
                    <a:pt x="3371" y="12529"/>
                  </a:lnTo>
                  <a:lnTo>
                    <a:pt x="3371" y="12529"/>
                  </a:lnTo>
                  <a:lnTo>
                    <a:pt x="3527" y="12373"/>
                  </a:lnTo>
                  <a:lnTo>
                    <a:pt x="3683" y="12237"/>
                  </a:lnTo>
                  <a:lnTo>
                    <a:pt x="3683" y="12237"/>
                  </a:lnTo>
                  <a:lnTo>
                    <a:pt x="3858" y="12100"/>
                  </a:lnTo>
                  <a:lnTo>
                    <a:pt x="4053" y="11964"/>
                  </a:lnTo>
                  <a:lnTo>
                    <a:pt x="4443" y="11730"/>
                  </a:lnTo>
                  <a:lnTo>
                    <a:pt x="4852" y="11535"/>
                  </a:lnTo>
                  <a:lnTo>
                    <a:pt x="5281" y="11379"/>
                  </a:lnTo>
                  <a:lnTo>
                    <a:pt x="5281" y="11379"/>
                  </a:lnTo>
                  <a:lnTo>
                    <a:pt x="5748" y="11223"/>
                  </a:lnTo>
                  <a:lnTo>
                    <a:pt x="6235" y="11087"/>
                  </a:lnTo>
                  <a:lnTo>
                    <a:pt x="6722" y="10970"/>
                  </a:lnTo>
                  <a:lnTo>
                    <a:pt x="7210" y="10873"/>
                  </a:lnTo>
                  <a:lnTo>
                    <a:pt x="7210" y="10873"/>
                  </a:lnTo>
                  <a:lnTo>
                    <a:pt x="8203" y="10697"/>
                  </a:lnTo>
                  <a:lnTo>
                    <a:pt x="9197" y="10561"/>
                  </a:lnTo>
                  <a:lnTo>
                    <a:pt x="9197" y="10561"/>
                  </a:lnTo>
                  <a:lnTo>
                    <a:pt x="10054" y="10444"/>
                  </a:lnTo>
                  <a:lnTo>
                    <a:pt x="10912" y="10308"/>
                  </a:lnTo>
                  <a:lnTo>
                    <a:pt x="10912" y="10308"/>
                  </a:lnTo>
                  <a:lnTo>
                    <a:pt x="10989" y="9665"/>
                  </a:lnTo>
                  <a:lnTo>
                    <a:pt x="11106" y="9002"/>
                  </a:lnTo>
                  <a:lnTo>
                    <a:pt x="11106" y="9002"/>
                  </a:lnTo>
                  <a:lnTo>
                    <a:pt x="11282" y="8242"/>
                  </a:lnTo>
                  <a:lnTo>
                    <a:pt x="11496" y="7502"/>
                  </a:lnTo>
                  <a:lnTo>
                    <a:pt x="11496" y="7502"/>
                  </a:lnTo>
                  <a:lnTo>
                    <a:pt x="11769" y="6684"/>
                  </a:lnTo>
                  <a:lnTo>
                    <a:pt x="12061" y="5865"/>
                  </a:lnTo>
                  <a:lnTo>
                    <a:pt x="12061" y="5865"/>
                  </a:lnTo>
                  <a:lnTo>
                    <a:pt x="12392" y="5066"/>
                  </a:lnTo>
                  <a:lnTo>
                    <a:pt x="12763" y="4268"/>
                  </a:lnTo>
                  <a:lnTo>
                    <a:pt x="12763" y="4268"/>
                  </a:lnTo>
                  <a:lnTo>
                    <a:pt x="12977" y="3858"/>
                  </a:lnTo>
                  <a:lnTo>
                    <a:pt x="13211" y="3430"/>
                  </a:lnTo>
                  <a:lnTo>
                    <a:pt x="13444" y="3021"/>
                  </a:lnTo>
                  <a:lnTo>
                    <a:pt x="13698" y="2631"/>
                  </a:lnTo>
                  <a:lnTo>
                    <a:pt x="13698" y="2631"/>
                  </a:lnTo>
                  <a:lnTo>
                    <a:pt x="13951" y="2261"/>
                  </a:lnTo>
                  <a:lnTo>
                    <a:pt x="14204" y="1891"/>
                  </a:lnTo>
                  <a:lnTo>
                    <a:pt x="14497" y="1540"/>
                  </a:lnTo>
                  <a:lnTo>
                    <a:pt x="14789" y="1209"/>
                  </a:lnTo>
                  <a:lnTo>
                    <a:pt x="14789" y="1209"/>
                  </a:lnTo>
                  <a:lnTo>
                    <a:pt x="15062" y="897"/>
                  </a:lnTo>
                  <a:lnTo>
                    <a:pt x="15354" y="605"/>
                  </a:lnTo>
                  <a:lnTo>
                    <a:pt x="15685" y="351"/>
                  </a:lnTo>
                  <a:lnTo>
                    <a:pt x="15997" y="98"/>
                  </a:lnTo>
                  <a:lnTo>
                    <a:pt x="15997" y="98"/>
                  </a:lnTo>
                  <a:lnTo>
                    <a:pt x="16133" y="1"/>
                  </a:lnTo>
                  <a:lnTo>
                    <a:pt x="16133" y="1"/>
                  </a:lnTo>
                  <a:lnTo>
                    <a:pt x="161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934000" y="332238"/>
              <a:ext cx="113025" cy="156875"/>
            </a:xfrm>
            <a:custGeom>
              <a:avLst/>
              <a:gdLst/>
              <a:ahLst/>
              <a:cxnLst/>
              <a:rect l="l" t="t" r="r" b="b"/>
              <a:pathLst>
                <a:path w="4521" h="6275" extrusionOk="0">
                  <a:moveTo>
                    <a:pt x="1052" y="1"/>
                  </a:moveTo>
                  <a:lnTo>
                    <a:pt x="838" y="20"/>
                  </a:lnTo>
                  <a:lnTo>
                    <a:pt x="624" y="79"/>
                  </a:lnTo>
                  <a:lnTo>
                    <a:pt x="507" y="137"/>
                  </a:lnTo>
                  <a:lnTo>
                    <a:pt x="390" y="215"/>
                  </a:lnTo>
                  <a:lnTo>
                    <a:pt x="293" y="313"/>
                  </a:lnTo>
                  <a:lnTo>
                    <a:pt x="195" y="410"/>
                  </a:lnTo>
                  <a:lnTo>
                    <a:pt x="137" y="527"/>
                  </a:lnTo>
                  <a:lnTo>
                    <a:pt x="78" y="663"/>
                  </a:lnTo>
                  <a:lnTo>
                    <a:pt x="39" y="800"/>
                  </a:lnTo>
                  <a:lnTo>
                    <a:pt x="20" y="936"/>
                  </a:lnTo>
                  <a:lnTo>
                    <a:pt x="0" y="1073"/>
                  </a:lnTo>
                  <a:lnTo>
                    <a:pt x="0" y="1209"/>
                  </a:lnTo>
                  <a:lnTo>
                    <a:pt x="39" y="1482"/>
                  </a:lnTo>
                  <a:lnTo>
                    <a:pt x="117" y="1794"/>
                  </a:lnTo>
                  <a:lnTo>
                    <a:pt x="215" y="2105"/>
                  </a:lnTo>
                  <a:lnTo>
                    <a:pt x="331" y="2436"/>
                  </a:lnTo>
                  <a:lnTo>
                    <a:pt x="468" y="2748"/>
                  </a:lnTo>
                  <a:lnTo>
                    <a:pt x="643" y="3060"/>
                  </a:lnTo>
                  <a:lnTo>
                    <a:pt x="799" y="3372"/>
                  </a:lnTo>
                  <a:lnTo>
                    <a:pt x="994" y="3703"/>
                  </a:lnTo>
                  <a:lnTo>
                    <a:pt x="1208" y="4034"/>
                  </a:lnTo>
                  <a:lnTo>
                    <a:pt x="1637" y="4658"/>
                  </a:lnTo>
                  <a:lnTo>
                    <a:pt x="2027" y="5145"/>
                  </a:lnTo>
                  <a:lnTo>
                    <a:pt x="2241" y="5379"/>
                  </a:lnTo>
                  <a:lnTo>
                    <a:pt x="2455" y="5612"/>
                  </a:lnTo>
                  <a:lnTo>
                    <a:pt x="2611" y="5768"/>
                  </a:lnTo>
                  <a:lnTo>
                    <a:pt x="2806" y="5905"/>
                  </a:lnTo>
                  <a:lnTo>
                    <a:pt x="3001" y="6022"/>
                  </a:lnTo>
                  <a:lnTo>
                    <a:pt x="3098" y="6080"/>
                  </a:lnTo>
                  <a:lnTo>
                    <a:pt x="3215" y="6119"/>
                  </a:lnTo>
                  <a:lnTo>
                    <a:pt x="3293" y="6138"/>
                  </a:lnTo>
                  <a:lnTo>
                    <a:pt x="3410" y="6197"/>
                  </a:lnTo>
                  <a:lnTo>
                    <a:pt x="3527" y="6236"/>
                  </a:lnTo>
                  <a:lnTo>
                    <a:pt x="3644" y="6275"/>
                  </a:lnTo>
                  <a:lnTo>
                    <a:pt x="3858" y="6275"/>
                  </a:lnTo>
                  <a:lnTo>
                    <a:pt x="3956" y="6255"/>
                  </a:lnTo>
                  <a:lnTo>
                    <a:pt x="4053" y="6216"/>
                  </a:lnTo>
                  <a:lnTo>
                    <a:pt x="4150" y="6158"/>
                  </a:lnTo>
                  <a:lnTo>
                    <a:pt x="4228" y="6060"/>
                  </a:lnTo>
                  <a:lnTo>
                    <a:pt x="4306" y="5983"/>
                  </a:lnTo>
                  <a:lnTo>
                    <a:pt x="4404" y="5768"/>
                  </a:lnTo>
                  <a:lnTo>
                    <a:pt x="4482" y="5534"/>
                  </a:lnTo>
                  <a:lnTo>
                    <a:pt x="4501" y="5398"/>
                  </a:lnTo>
                  <a:lnTo>
                    <a:pt x="4521" y="5262"/>
                  </a:lnTo>
                  <a:lnTo>
                    <a:pt x="4521" y="4989"/>
                  </a:lnTo>
                  <a:lnTo>
                    <a:pt x="4482" y="4736"/>
                  </a:lnTo>
                  <a:lnTo>
                    <a:pt x="4423" y="4424"/>
                  </a:lnTo>
                  <a:lnTo>
                    <a:pt x="4345" y="4132"/>
                  </a:lnTo>
                  <a:lnTo>
                    <a:pt x="4228" y="3761"/>
                  </a:lnTo>
                  <a:lnTo>
                    <a:pt x="4072" y="3391"/>
                  </a:lnTo>
                  <a:lnTo>
                    <a:pt x="3917" y="3021"/>
                  </a:lnTo>
                  <a:lnTo>
                    <a:pt x="3761" y="2670"/>
                  </a:lnTo>
                  <a:lnTo>
                    <a:pt x="3546" y="2300"/>
                  </a:lnTo>
                  <a:lnTo>
                    <a:pt x="3352" y="1949"/>
                  </a:lnTo>
                  <a:lnTo>
                    <a:pt x="3118" y="1599"/>
                  </a:lnTo>
                  <a:lnTo>
                    <a:pt x="2864" y="1248"/>
                  </a:lnTo>
                  <a:lnTo>
                    <a:pt x="2650" y="975"/>
                  </a:lnTo>
                  <a:lnTo>
                    <a:pt x="2397" y="702"/>
                  </a:lnTo>
                  <a:lnTo>
                    <a:pt x="2144" y="469"/>
                  </a:lnTo>
                  <a:lnTo>
                    <a:pt x="2007" y="371"/>
                  </a:lnTo>
                  <a:lnTo>
                    <a:pt x="1851" y="274"/>
                  </a:lnTo>
                  <a:lnTo>
                    <a:pt x="1715" y="176"/>
                  </a:lnTo>
                  <a:lnTo>
                    <a:pt x="1559" y="98"/>
                  </a:lnTo>
                  <a:lnTo>
                    <a:pt x="1403" y="59"/>
                  </a:lnTo>
                  <a:lnTo>
                    <a:pt x="1228" y="20"/>
                  </a:lnTo>
                  <a:lnTo>
                    <a:pt x="105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9934000" y="332238"/>
              <a:ext cx="113025" cy="156875"/>
            </a:xfrm>
            <a:custGeom>
              <a:avLst/>
              <a:gdLst/>
              <a:ahLst/>
              <a:cxnLst/>
              <a:rect l="l" t="t" r="r" b="b"/>
              <a:pathLst>
                <a:path w="4521" h="6275" fill="none" extrusionOk="0">
                  <a:moveTo>
                    <a:pt x="1052" y="1"/>
                  </a:moveTo>
                  <a:lnTo>
                    <a:pt x="1052" y="1"/>
                  </a:lnTo>
                  <a:lnTo>
                    <a:pt x="838" y="20"/>
                  </a:lnTo>
                  <a:lnTo>
                    <a:pt x="624" y="79"/>
                  </a:lnTo>
                  <a:lnTo>
                    <a:pt x="624" y="79"/>
                  </a:lnTo>
                  <a:lnTo>
                    <a:pt x="507" y="137"/>
                  </a:lnTo>
                  <a:lnTo>
                    <a:pt x="390" y="215"/>
                  </a:lnTo>
                  <a:lnTo>
                    <a:pt x="293" y="313"/>
                  </a:lnTo>
                  <a:lnTo>
                    <a:pt x="195" y="410"/>
                  </a:lnTo>
                  <a:lnTo>
                    <a:pt x="195" y="410"/>
                  </a:lnTo>
                  <a:lnTo>
                    <a:pt x="137" y="527"/>
                  </a:lnTo>
                  <a:lnTo>
                    <a:pt x="78" y="663"/>
                  </a:lnTo>
                  <a:lnTo>
                    <a:pt x="39" y="800"/>
                  </a:lnTo>
                  <a:lnTo>
                    <a:pt x="20" y="936"/>
                  </a:lnTo>
                  <a:lnTo>
                    <a:pt x="20" y="936"/>
                  </a:lnTo>
                  <a:lnTo>
                    <a:pt x="0" y="1073"/>
                  </a:lnTo>
                  <a:lnTo>
                    <a:pt x="0" y="1209"/>
                  </a:lnTo>
                  <a:lnTo>
                    <a:pt x="39" y="1482"/>
                  </a:lnTo>
                  <a:lnTo>
                    <a:pt x="39" y="1482"/>
                  </a:lnTo>
                  <a:lnTo>
                    <a:pt x="117" y="1794"/>
                  </a:lnTo>
                  <a:lnTo>
                    <a:pt x="215" y="2105"/>
                  </a:lnTo>
                  <a:lnTo>
                    <a:pt x="215" y="2105"/>
                  </a:lnTo>
                  <a:lnTo>
                    <a:pt x="331" y="2436"/>
                  </a:lnTo>
                  <a:lnTo>
                    <a:pt x="468" y="2748"/>
                  </a:lnTo>
                  <a:lnTo>
                    <a:pt x="643" y="3060"/>
                  </a:lnTo>
                  <a:lnTo>
                    <a:pt x="799" y="3372"/>
                  </a:lnTo>
                  <a:lnTo>
                    <a:pt x="799" y="3372"/>
                  </a:lnTo>
                  <a:lnTo>
                    <a:pt x="994" y="3703"/>
                  </a:lnTo>
                  <a:lnTo>
                    <a:pt x="1208" y="4034"/>
                  </a:lnTo>
                  <a:lnTo>
                    <a:pt x="1637" y="4658"/>
                  </a:lnTo>
                  <a:lnTo>
                    <a:pt x="1637" y="4658"/>
                  </a:lnTo>
                  <a:lnTo>
                    <a:pt x="2027" y="5145"/>
                  </a:lnTo>
                  <a:lnTo>
                    <a:pt x="2241" y="5379"/>
                  </a:lnTo>
                  <a:lnTo>
                    <a:pt x="2455" y="5612"/>
                  </a:lnTo>
                  <a:lnTo>
                    <a:pt x="2455" y="5612"/>
                  </a:lnTo>
                  <a:lnTo>
                    <a:pt x="2611" y="5768"/>
                  </a:lnTo>
                  <a:lnTo>
                    <a:pt x="2806" y="5905"/>
                  </a:lnTo>
                  <a:lnTo>
                    <a:pt x="3001" y="6022"/>
                  </a:lnTo>
                  <a:lnTo>
                    <a:pt x="3098" y="6080"/>
                  </a:lnTo>
                  <a:lnTo>
                    <a:pt x="3215" y="6119"/>
                  </a:lnTo>
                  <a:lnTo>
                    <a:pt x="3215" y="6119"/>
                  </a:lnTo>
                  <a:lnTo>
                    <a:pt x="3293" y="6138"/>
                  </a:lnTo>
                  <a:lnTo>
                    <a:pt x="3293" y="6138"/>
                  </a:lnTo>
                  <a:lnTo>
                    <a:pt x="3410" y="6197"/>
                  </a:lnTo>
                  <a:lnTo>
                    <a:pt x="3527" y="6236"/>
                  </a:lnTo>
                  <a:lnTo>
                    <a:pt x="3644" y="6275"/>
                  </a:lnTo>
                  <a:lnTo>
                    <a:pt x="3761" y="6275"/>
                  </a:lnTo>
                  <a:lnTo>
                    <a:pt x="3761" y="6275"/>
                  </a:lnTo>
                  <a:lnTo>
                    <a:pt x="3858" y="6275"/>
                  </a:lnTo>
                  <a:lnTo>
                    <a:pt x="3956" y="6255"/>
                  </a:lnTo>
                  <a:lnTo>
                    <a:pt x="4053" y="6216"/>
                  </a:lnTo>
                  <a:lnTo>
                    <a:pt x="4150" y="6158"/>
                  </a:lnTo>
                  <a:lnTo>
                    <a:pt x="4150" y="6158"/>
                  </a:lnTo>
                  <a:lnTo>
                    <a:pt x="4228" y="6060"/>
                  </a:lnTo>
                  <a:lnTo>
                    <a:pt x="4306" y="5983"/>
                  </a:lnTo>
                  <a:lnTo>
                    <a:pt x="4404" y="5768"/>
                  </a:lnTo>
                  <a:lnTo>
                    <a:pt x="4404" y="5768"/>
                  </a:lnTo>
                  <a:lnTo>
                    <a:pt x="4482" y="5534"/>
                  </a:lnTo>
                  <a:lnTo>
                    <a:pt x="4482" y="5534"/>
                  </a:lnTo>
                  <a:lnTo>
                    <a:pt x="4501" y="5398"/>
                  </a:lnTo>
                  <a:lnTo>
                    <a:pt x="4521" y="5262"/>
                  </a:lnTo>
                  <a:lnTo>
                    <a:pt x="4521" y="5262"/>
                  </a:lnTo>
                  <a:lnTo>
                    <a:pt x="4521" y="4989"/>
                  </a:lnTo>
                  <a:lnTo>
                    <a:pt x="4482" y="4736"/>
                  </a:lnTo>
                  <a:lnTo>
                    <a:pt x="4482" y="4736"/>
                  </a:lnTo>
                  <a:lnTo>
                    <a:pt x="4423" y="4424"/>
                  </a:lnTo>
                  <a:lnTo>
                    <a:pt x="4345" y="4132"/>
                  </a:lnTo>
                  <a:lnTo>
                    <a:pt x="4345" y="4132"/>
                  </a:lnTo>
                  <a:lnTo>
                    <a:pt x="4228" y="3761"/>
                  </a:lnTo>
                  <a:lnTo>
                    <a:pt x="4072" y="3391"/>
                  </a:lnTo>
                  <a:lnTo>
                    <a:pt x="3917" y="3021"/>
                  </a:lnTo>
                  <a:lnTo>
                    <a:pt x="3761" y="2670"/>
                  </a:lnTo>
                  <a:lnTo>
                    <a:pt x="3761" y="2670"/>
                  </a:lnTo>
                  <a:lnTo>
                    <a:pt x="3546" y="2300"/>
                  </a:lnTo>
                  <a:lnTo>
                    <a:pt x="3352" y="1949"/>
                  </a:lnTo>
                  <a:lnTo>
                    <a:pt x="3118" y="1599"/>
                  </a:lnTo>
                  <a:lnTo>
                    <a:pt x="2864" y="1248"/>
                  </a:lnTo>
                  <a:lnTo>
                    <a:pt x="2864" y="1248"/>
                  </a:lnTo>
                  <a:lnTo>
                    <a:pt x="2650" y="975"/>
                  </a:lnTo>
                  <a:lnTo>
                    <a:pt x="2397" y="702"/>
                  </a:lnTo>
                  <a:lnTo>
                    <a:pt x="2397" y="702"/>
                  </a:lnTo>
                  <a:lnTo>
                    <a:pt x="2144" y="469"/>
                  </a:lnTo>
                  <a:lnTo>
                    <a:pt x="2007" y="371"/>
                  </a:lnTo>
                  <a:lnTo>
                    <a:pt x="1851" y="274"/>
                  </a:lnTo>
                  <a:lnTo>
                    <a:pt x="1851" y="274"/>
                  </a:lnTo>
                  <a:lnTo>
                    <a:pt x="1715" y="176"/>
                  </a:lnTo>
                  <a:lnTo>
                    <a:pt x="1559" y="98"/>
                  </a:lnTo>
                  <a:lnTo>
                    <a:pt x="1559" y="98"/>
                  </a:lnTo>
                  <a:lnTo>
                    <a:pt x="1403" y="59"/>
                  </a:lnTo>
                  <a:lnTo>
                    <a:pt x="1228" y="20"/>
                  </a:lnTo>
                  <a:lnTo>
                    <a:pt x="1228" y="20"/>
                  </a:lnTo>
                  <a:lnTo>
                    <a:pt x="105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118125" y="546088"/>
              <a:ext cx="154925" cy="78925"/>
            </a:xfrm>
            <a:custGeom>
              <a:avLst/>
              <a:gdLst/>
              <a:ahLst/>
              <a:cxnLst/>
              <a:rect l="l" t="t" r="r" b="b"/>
              <a:pathLst>
                <a:path w="6197" h="3157" extrusionOk="0">
                  <a:moveTo>
                    <a:pt x="1500" y="0"/>
                  </a:moveTo>
                  <a:lnTo>
                    <a:pt x="1189" y="20"/>
                  </a:lnTo>
                  <a:lnTo>
                    <a:pt x="857" y="39"/>
                  </a:lnTo>
                  <a:lnTo>
                    <a:pt x="702" y="78"/>
                  </a:lnTo>
                  <a:lnTo>
                    <a:pt x="546" y="117"/>
                  </a:lnTo>
                  <a:lnTo>
                    <a:pt x="409" y="156"/>
                  </a:lnTo>
                  <a:lnTo>
                    <a:pt x="292" y="234"/>
                  </a:lnTo>
                  <a:lnTo>
                    <a:pt x="176" y="312"/>
                  </a:lnTo>
                  <a:lnTo>
                    <a:pt x="98" y="429"/>
                  </a:lnTo>
                  <a:lnTo>
                    <a:pt x="59" y="488"/>
                  </a:lnTo>
                  <a:lnTo>
                    <a:pt x="20" y="565"/>
                  </a:lnTo>
                  <a:lnTo>
                    <a:pt x="0" y="741"/>
                  </a:lnTo>
                  <a:lnTo>
                    <a:pt x="20" y="897"/>
                  </a:lnTo>
                  <a:lnTo>
                    <a:pt x="78" y="1053"/>
                  </a:lnTo>
                  <a:lnTo>
                    <a:pt x="176" y="1228"/>
                  </a:lnTo>
                  <a:lnTo>
                    <a:pt x="312" y="1403"/>
                  </a:lnTo>
                  <a:lnTo>
                    <a:pt x="468" y="1540"/>
                  </a:lnTo>
                  <a:lnTo>
                    <a:pt x="643" y="1676"/>
                  </a:lnTo>
                  <a:lnTo>
                    <a:pt x="819" y="1812"/>
                  </a:lnTo>
                  <a:lnTo>
                    <a:pt x="994" y="1929"/>
                  </a:lnTo>
                  <a:lnTo>
                    <a:pt x="1384" y="2163"/>
                  </a:lnTo>
                  <a:lnTo>
                    <a:pt x="1832" y="2397"/>
                  </a:lnTo>
                  <a:lnTo>
                    <a:pt x="2299" y="2611"/>
                  </a:lnTo>
                  <a:lnTo>
                    <a:pt x="2767" y="2806"/>
                  </a:lnTo>
                  <a:lnTo>
                    <a:pt x="3254" y="2962"/>
                  </a:lnTo>
                  <a:lnTo>
                    <a:pt x="3761" y="3079"/>
                  </a:lnTo>
                  <a:lnTo>
                    <a:pt x="4014" y="3118"/>
                  </a:lnTo>
                  <a:lnTo>
                    <a:pt x="4287" y="3157"/>
                  </a:lnTo>
                  <a:lnTo>
                    <a:pt x="4540" y="3157"/>
                  </a:lnTo>
                  <a:lnTo>
                    <a:pt x="4871" y="3137"/>
                  </a:lnTo>
                  <a:lnTo>
                    <a:pt x="5027" y="3118"/>
                  </a:lnTo>
                  <a:lnTo>
                    <a:pt x="5183" y="3079"/>
                  </a:lnTo>
                  <a:lnTo>
                    <a:pt x="5417" y="3001"/>
                  </a:lnTo>
                  <a:lnTo>
                    <a:pt x="5612" y="2923"/>
                  </a:lnTo>
                  <a:lnTo>
                    <a:pt x="5631" y="2904"/>
                  </a:lnTo>
                  <a:lnTo>
                    <a:pt x="5690" y="2884"/>
                  </a:lnTo>
                  <a:lnTo>
                    <a:pt x="5806" y="2806"/>
                  </a:lnTo>
                  <a:lnTo>
                    <a:pt x="5904" y="2728"/>
                  </a:lnTo>
                  <a:lnTo>
                    <a:pt x="5982" y="2670"/>
                  </a:lnTo>
                  <a:lnTo>
                    <a:pt x="6079" y="2533"/>
                  </a:lnTo>
                  <a:lnTo>
                    <a:pt x="6138" y="2436"/>
                  </a:lnTo>
                  <a:lnTo>
                    <a:pt x="6177" y="2319"/>
                  </a:lnTo>
                  <a:lnTo>
                    <a:pt x="6196" y="2183"/>
                  </a:lnTo>
                  <a:lnTo>
                    <a:pt x="6177" y="2066"/>
                  </a:lnTo>
                  <a:lnTo>
                    <a:pt x="6138" y="1949"/>
                  </a:lnTo>
                  <a:lnTo>
                    <a:pt x="6099" y="1832"/>
                  </a:lnTo>
                  <a:lnTo>
                    <a:pt x="6021" y="1735"/>
                  </a:lnTo>
                  <a:lnTo>
                    <a:pt x="5943" y="1637"/>
                  </a:lnTo>
                  <a:lnTo>
                    <a:pt x="5826" y="1520"/>
                  </a:lnTo>
                  <a:lnTo>
                    <a:pt x="5690" y="1423"/>
                  </a:lnTo>
                  <a:lnTo>
                    <a:pt x="5417" y="1228"/>
                  </a:lnTo>
                  <a:lnTo>
                    <a:pt x="5144" y="1053"/>
                  </a:lnTo>
                  <a:lnTo>
                    <a:pt x="4852" y="916"/>
                  </a:lnTo>
                  <a:lnTo>
                    <a:pt x="4540" y="760"/>
                  </a:lnTo>
                  <a:lnTo>
                    <a:pt x="4209" y="643"/>
                  </a:lnTo>
                  <a:lnTo>
                    <a:pt x="3566" y="390"/>
                  </a:lnTo>
                  <a:lnTo>
                    <a:pt x="3079" y="234"/>
                  </a:lnTo>
                  <a:lnTo>
                    <a:pt x="2845" y="176"/>
                  </a:lnTo>
                  <a:lnTo>
                    <a:pt x="2592" y="117"/>
                  </a:lnTo>
                  <a:lnTo>
                    <a:pt x="2319" y="59"/>
                  </a:lnTo>
                  <a:lnTo>
                    <a:pt x="2046" y="39"/>
                  </a:lnTo>
                  <a:lnTo>
                    <a:pt x="1773" y="20"/>
                  </a:lnTo>
                  <a:lnTo>
                    <a:pt x="150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10118125" y="546088"/>
              <a:ext cx="154925" cy="78925"/>
            </a:xfrm>
            <a:custGeom>
              <a:avLst/>
              <a:gdLst/>
              <a:ahLst/>
              <a:cxnLst/>
              <a:rect l="l" t="t" r="r" b="b"/>
              <a:pathLst>
                <a:path w="6197" h="3157" fill="none" extrusionOk="0">
                  <a:moveTo>
                    <a:pt x="1500" y="0"/>
                  </a:moveTo>
                  <a:lnTo>
                    <a:pt x="1500" y="0"/>
                  </a:lnTo>
                  <a:lnTo>
                    <a:pt x="1189" y="20"/>
                  </a:lnTo>
                  <a:lnTo>
                    <a:pt x="1189" y="20"/>
                  </a:lnTo>
                  <a:lnTo>
                    <a:pt x="857" y="39"/>
                  </a:lnTo>
                  <a:lnTo>
                    <a:pt x="702" y="78"/>
                  </a:lnTo>
                  <a:lnTo>
                    <a:pt x="546" y="117"/>
                  </a:lnTo>
                  <a:lnTo>
                    <a:pt x="546" y="117"/>
                  </a:lnTo>
                  <a:lnTo>
                    <a:pt x="409" y="156"/>
                  </a:lnTo>
                  <a:lnTo>
                    <a:pt x="292" y="234"/>
                  </a:lnTo>
                  <a:lnTo>
                    <a:pt x="176" y="312"/>
                  </a:lnTo>
                  <a:lnTo>
                    <a:pt x="98" y="429"/>
                  </a:lnTo>
                  <a:lnTo>
                    <a:pt x="98" y="429"/>
                  </a:lnTo>
                  <a:lnTo>
                    <a:pt x="59" y="488"/>
                  </a:lnTo>
                  <a:lnTo>
                    <a:pt x="20" y="565"/>
                  </a:lnTo>
                  <a:lnTo>
                    <a:pt x="0" y="741"/>
                  </a:lnTo>
                  <a:lnTo>
                    <a:pt x="20" y="897"/>
                  </a:lnTo>
                  <a:lnTo>
                    <a:pt x="78" y="1053"/>
                  </a:lnTo>
                  <a:lnTo>
                    <a:pt x="78" y="1053"/>
                  </a:lnTo>
                  <a:lnTo>
                    <a:pt x="176" y="1228"/>
                  </a:lnTo>
                  <a:lnTo>
                    <a:pt x="312" y="1403"/>
                  </a:lnTo>
                  <a:lnTo>
                    <a:pt x="468" y="1540"/>
                  </a:lnTo>
                  <a:lnTo>
                    <a:pt x="643" y="1676"/>
                  </a:lnTo>
                  <a:lnTo>
                    <a:pt x="643" y="1676"/>
                  </a:lnTo>
                  <a:lnTo>
                    <a:pt x="819" y="1812"/>
                  </a:lnTo>
                  <a:lnTo>
                    <a:pt x="994" y="1929"/>
                  </a:lnTo>
                  <a:lnTo>
                    <a:pt x="1384" y="2163"/>
                  </a:lnTo>
                  <a:lnTo>
                    <a:pt x="1384" y="2163"/>
                  </a:lnTo>
                  <a:lnTo>
                    <a:pt x="1832" y="2397"/>
                  </a:lnTo>
                  <a:lnTo>
                    <a:pt x="2299" y="2611"/>
                  </a:lnTo>
                  <a:lnTo>
                    <a:pt x="2299" y="2611"/>
                  </a:lnTo>
                  <a:lnTo>
                    <a:pt x="2767" y="2806"/>
                  </a:lnTo>
                  <a:lnTo>
                    <a:pt x="3254" y="2962"/>
                  </a:lnTo>
                  <a:lnTo>
                    <a:pt x="3254" y="2962"/>
                  </a:lnTo>
                  <a:lnTo>
                    <a:pt x="3761" y="3079"/>
                  </a:lnTo>
                  <a:lnTo>
                    <a:pt x="4014" y="3118"/>
                  </a:lnTo>
                  <a:lnTo>
                    <a:pt x="4287" y="3157"/>
                  </a:lnTo>
                  <a:lnTo>
                    <a:pt x="4287" y="3157"/>
                  </a:lnTo>
                  <a:lnTo>
                    <a:pt x="4540" y="3157"/>
                  </a:lnTo>
                  <a:lnTo>
                    <a:pt x="4540" y="3157"/>
                  </a:lnTo>
                  <a:lnTo>
                    <a:pt x="4871" y="3137"/>
                  </a:lnTo>
                  <a:lnTo>
                    <a:pt x="5027" y="3118"/>
                  </a:lnTo>
                  <a:lnTo>
                    <a:pt x="5183" y="3079"/>
                  </a:lnTo>
                  <a:lnTo>
                    <a:pt x="5183" y="3079"/>
                  </a:lnTo>
                  <a:lnTo>
                    <a:pt x="5417" y="3001"/>
                  </a:lnTo>
                  <a:lnTo>
                    <a:pt x="5417" y="3001"/>
                  </a:lnTo>
                  <a:lnTo>
                    <a:pt x="5612" y="2923"/>
                  </a:lnTo>
                  <a:lnTo>
                    <a:pt x="5631" y="2904"/>
                  </a:lnTo>
                  <a:lnTo>
                    <a:pt x="5631" y="2904"/>
                  </a:lnTo>
                  <a:lnTo>
                    <a:pt x="5690" y="2884"/>
                  </a:lnTo>
                  <a:lnTo>
                    <a:pt x="5690" y="2884"/>
                  </a:lnTo>
                  <a:lnTo>
                    <a:pt x="5806" y="2806"/>
                  </a:lnTo>
                  <a:lnTo>
                    <a:pt x="5904" y="2728"/>
                  </a:lnTo>
                  <a:lnTo>
                    <a:pt x="5904" y="2728"/>
                  </a:lnTo>
                  <a:lnTo>
                    <a:pt x="5982" y="2670"/>
                  </a:lnTo>
                  <a:lnTo>
                    <a:pt x="5982" y="2670"/>
                  </a:lnTo>
                  <a:lnTo>
                    <a:pt x="6079" y="2533"/>
                  </a:lnTo>
                  <a:lnTo>
                    <a:pt x="6079" y="2533"/>
                  </a:lnTo>
                  <a:lnTo>
                    <a:pt x="6138" y="2436"/>
                  </a:lnTo>
                  <a:lnTo>
                    <a:pt x="6177" y="2319"/>
                  </a:lnTo>
                  <a:lnTo>
                    <a:pt x="6196" y="2183"/>
                  </a:lnTo>
                  <a:lnTo>
                    <a:pt x="6177" y="2066"/>
                  </a:lnTo>
                  <a:lnTo>
                    <a:pt x="6177" y="2066"/>
                  </a:lnTo>
                  <a:lnTo>
                    <a:pt x="6138" y="1949"/>
                  </a:lnTo>
                  <a:lnTo>
                    <a:pt x="6099" y="1832"/>
                  </a:lnTo>
                  <a:lnTo>
                    <a:pt x="6021" y="1735"/>
                  </a:lnTo>
                  <a:lnTo>
                    <a:pt x="5943" y="1637"/>
                  </a:lnTo>
                  <a:lnTo>
                    <a:pt x="5943" y="1637"/>
                  </a:lnTo>
                  <a:lnTo>
                    <a:pt x="5826" y="1520"/>
                  </a:lnTo>
                  <a:lnTo>
                    <a:pt x="5690" y="1423"/>
                  </a:lnTo>
                  <a:lnTo>
                    <a:pt x="5417" y="1228"/>
                  </a:lnTo>
                  <a:lnTo>
                    <a:pt x="5144" y="1053"/>
                  </a:lnTo>
                  <a:lnTo>
                    <a:pt x="4852" y="916"/>
                  </a:lnTo>
                  <a:lnTo>
                    <a:pt x="4852" y="916"/>
                  </a:lnTo>
                  <a:lnTo>
                    <a:pt x="4540" y="760"/>
                  </a:lnTo>
                  <a:lnTo>
                    <a:pt x="4209" y="643"/>
                  </a:lnTo>
                  <a:lnTo>
                    <a:pt x="3566" y="390"/>
                  </a:lnTo>
                  <a:lnTo>
                    <a:pt x="3566" y="390"/>
                  </a:lnTo>
                  <a:lnTo>
                    <a:pt x="3079" y="234"/>
                  </a:lnTo>
                  <a:lnTo>
                    <a:pt x="2845" y="176"/>
                  </a:lnTo>
                  <a:lnTo>
                    <a:pt x="2592" y="117"/>
                  </a:lnTo>
                  <a:lnTo>
                    <a:pt x="2592" y="117"/>
                  </a:lnTo>
                  <a:lnTo>
                    <a:pt x="2319" y="59"/>
                  </a:lnTo>
                  <a:lnTo>
                    <a:pt x="2046" y="39"/>
                  </a:lnTo>
                  <a:lnTo>
                    <a:pt x="1773" y="20"/>
                  </a:lnTo>
                  <a:lnTo>
                    <a:pt x="15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9501450" y="286938"/>
              <a:ext cx="191450" cy="183175"/>
            </a:xfrm>
            <a:custGeom>
              <a:avLst/>
              <a:gdLst/>
              <a:ahLst/>
              <a:cxnLst/>
              <a:rect l="l" t="t" r="r" b="b"/>
              <a:pathLst>
                <a:path w="7658" h="7327" extrusionOk="0">
                  <a:moveTo>
                    <a:pt x="1696" y="1"/>
                  </a:moveTo>
                  <a:lnTo>
                    <a:pt x="1520" y="20"/>
                  </a:lnTo>
                  <a:lnTo>
                    <a:pt x="1325" y="59"/>
                  </a:lnTo>
                  <a:lnTo>
                    <a:pt x="1150" y="118"/>
                  </a:lnTo>
                  <a:lnTo>
                    <a:pt x="955" y="215"/>
                  </a:lnTo>
                  <a:lnTo>
                    <a:pt x="799" y="313"/>
                  </a:lnTo>
                  <a:lnTo>
                    <a:pt x="663" y="430"/>
                  </a:lnTo>
                  <a:lnTo>
                    <a:pt x="527" y="566"/>
                  </a:lnTo>
                  <a:lnTo>
                    <a:pt x="390" y="702"/>
                  </a:lnTo>
                  <a:lnTo>
                    <a:pt x="293" y="858"/>
                  </a:lnTo>
                  <a:lnTo>
                    <a:pt x="215" y="1014"/>
                  </a:lnTo>
                  <a:lnTo>
                    <a:pt x="137" y="1209"/>
                  </a:lnTo>
                  <a:lnTo>
                    <a:pt x="78" y="1384"/>
                  </a:lnTo>
                  <a:lnTo>
                    <a:pt x="39" y="1579"/>
                  </a:lnTo>
                  <a:lnTo>
                    <a:pt x="1" y="1774"/>
                  </a:lnTo>
                  <a:lnTo>
                    <a:pt x="1" y="1969"/>
                  </a:lnTo>
                  <a:lnTo>
                    <a:pt x="1" y="2203"/>
                  </a:lnTo>
                  <a:lnTo>
                    <a:pt x="20" y="2397"/>
                  </a:lnTo>
                  <a:lnTo>
                    <a:pt x="39" y="2592"/>
                  </a:lnTo>
                  <a:lnTo>
                    <a:pt x="98" y="2807"/>
                  </a:lnTo>
                  <a:lnTo>
                    <a:pt x="176" y="3021"/>
                  </a:lnTo>
                  <a:lnTo>
                    <a:pt x="254" y="3196"/>
                  </a:lnTo>
                  <a:lnTo>
                    <a:pt x="351" y="3391"/>
                  </a:lnTo>
                  <a:lnTo>
                    <a:pt x="468" y="3606"/>
                  </a:lnTo>
                  <a:lnTo>
                    <a:pt x="624" y="3820"/>
                  </a:lnTo>
                  <a:lnTo>
                    <a:pt x="897" y="4151"/>
                  </a:lnTo>
                  <a:lnTo>
                    <a:pt x="1189" y="4463"/>
                  </a:lnTo>
                  <a:lnTo>
                    <a:pt x="1501" y="4755"/>
                  </a:lnTo>
                  <a:lnTo>
                    <a:pt x="1871" y="5047"/>
                  </a:lnTo>
                  <a:lnTo>
                    <a:pt x="2261" y="5320"/>
                  </a:lnTo>
                  <a:lnTo>
                    <a:pt x="2709" y="5573"/>
                  </a:lnTo>
                  <a:lnTo>
                    <a:pt x="3157" y="5827"/>
                  </a:lnTo>
                  <a:lnTo>
                    <a:pt x="3664" y="6060"/>
                  </a:lnTo>
                  <a:lnTo>
                    <a:pt x="4384" y="6353"/>
                  </a:lnTo>
                  <a:lnTo>
                    <a:pt x="5125" y="6606"/>
                  </a:lnTo>
                  <a:lnTo>
                    <a:pt x="5846" y="6840"/>
                  </a:lnTo>
                  <a:lnTo>
                    <a:pt x="6586" y="7054"/>
                  </a:lnTo>
                  <a:lnTo>
                    <a:pt x="7054" y="7210"/>
                  </a:lnTo>
                  <a:lnTo>
                    <a:pt x="7638" y="7327"/>
                  </a:lnTo>
                  <a:lnTo>
                    <a:pt x="7658" y="7327"/>
                  </a:lnTo>
                  <a:lnTo>
                    <a:pt x="7404" y="6411"/>
                  </a:lnTo>
                  <a:lnTo>
                    <a:pt x="7151" y="5710"/>
                  </a:lnTo>
                  <a:lnTo>
                    <a:pt x="6859" y="4989"/>
                  </a:lnTo>
                  <a:lnTo>
                    <a:pt x="6508" y="4268"/>
                  </a:lnTo>
                  <a:lnTo>
                    <a:pt x="6333" y="3898"/>
                  </a:lnTo>
                  <a:lnTo>
                    <a:pt x="6138" y="3528"/>
                  </a:lnTo>
                  <a:lnTo>
                    <a:pt x="5846" y="3021"/>
                  </a:lnTo>
                  <a:lnTo>
                    <a:pt x="5534" y="2573"/>
                  </a:lnTo>
                  <a:lnTo>
                    <a:pt x="5222" y="2144"/>
                  </a:lnTo>
                  <a:lnTo>
                    <a:pt x="4910" y="1755"/>
                  </a:lnTo>
                  <a:lnTo>
                    <a:pt x="4579" y="1404"/>
                  </a:lnTo>
                  <a:lnTo>
                    <a:pt x="4248" y="1092"/>
                  </a:lnTo>
                  <a:lnTo>
                    <a:pt x="3897" y="819"/>
                  </a:lnTo>
                  <a:lnTo>
                    <a:pt x="3527" y="585"/>
                  </a:lnTo>
                  <a:lnTo>
                    <a:pt x="3313" y="449"/>
                  </a:lnTo>
                  <a:lnTo>
                    <a:pt x="3098" y="332"/>
                  </a:lnTo>
                  <a:lnTo>
                    <a:pt x="2865" y="235"/>
                  </a:lnTo>
                  <a:lnTo>
                    <a:pt x="2650" y="157"/>
                  </a:lnTo>
                  <a:lnTo>
                    <a:pt x="2417" y="79"/>
                  </a:lnTo>
                  <a:lnTo>
                    <a:pt x="2183" y="40"/>
                  </a:lnTo>
                  <a:lnTo>
                    <a:pt x="2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9501450" y="286938"/>
              <a:ext cx="191450" cy="183175"/>
            </a:xfrm>
            <a:custGeom>
              <a:avLst/>
              <a:gdLst/>
              <a:ahLst/>
              <a:cxnLst/>
              <a:rect l="l" t="t" r="r" b="b"/>
              <a:pathLst>
                <a:path w="7658" h="7327" fill="none" extrusionOk="0">
                  <a:moveTo>
                    <a:pt x="1696" y="1"/>
                  </a:moveTo>
                  <a:lnTo>
                    <a:pt x="1696" y="1"/>
                  </a:lnTo>
                  <a:lnTo>
                    <a:pt x="1520" y="20"/>
                  </a:lnTo>
                  <a:lnTo>
                    <a:pt x="1325" y="59"/>
                  </a:lnTo>
                  <a:lnTo>
                    <a:pt x="1150" y="118"/>
                  </a:lnTo>
                  <a:lnTo>
                    <a:pt x="955" y="215"/>
                  </a:lnTo>
                  <a:lnTo>
                    <a:pt x="955" y="215"/>
                  </a:lnTo>
                  <a:lnTo>
                    <a:pt x="799" y="313"/>
                  </a:lnTo>
                  <a:lnTo>
                    <a:pt x="663" y="430"/>
                  </a:lnTo>
                  <a:lnTo>
                    <a:pt x="527" y="566"/>
                  </a:lnTo>
                  <a:lnTo>
                    <a:pt x="390" y="702"/>
                  </a:lnTo>
                  <a:lnTo>
                    <a:pt x="390" y="702"/>
                  </a:lnTo>
                  <a:lnTo>
                    <a:pt x="293" y="858"/>
                  </a:lnTo>
                  <a:lnTo>
                    <a:pt x="215" y="1014"/>
                  </a:lnTo>
                  <a:lnTo>
                    <a:pt x="137" y="1209"/>
                  </a:lnTo>
                  <a:lnTo>
                    <a:pt x="78" y="1384"/>
                  </a:lnTo>
                  <a:lnTo>
                    <a:pt x="78" y="1384"/>
                  </a:lnTo>
                  <a:lnTo>
                    <a:pt x="39" y="1579"/>
                  </a:lnTo>
                  <a:lnTo>
                    <a:pt x="1" y="1774"/>
                  </a:lnTo>
                  <a:lnTo>
                    <a:pt x="1" y="1969"/>
                  </a:lnTo>
                  <a:lnTo>
                    <a:pt x="1" y="2203"/>
                  </a:lnTo>
                  <a:lnTo>
                    <a:pt x="1" y="2203"/>
                  </a:lnTo>
                  <a:lnTo>
                    <a:pt x="20" y="2397"/>
                  </a:lnTo>
                  <a:lnTo>
                    <a:pt x="39" y="2592"/>
                  </a:lnTo>
                  <a:lnTo>
                    <a:pt x="98" y="2807"/>
                  </a:lnTo>
                  <a:lnTo>
                    <a:pt x="176" y="3021"/>
                  </a:lnTo>
                  <a:lnTo>
                    <a:pt x="176" y="3021"/>
                  </a:lnTo>
                  <a:lnTo>
                    <a:pt x="254" y="3196"/>
                  </a:lnTo>
                  <a:lnTo>
                    <a:pt x="351" y="3391"/>
                  </a:lnTo>
                  <a:lnTo>
                    <a:pt x="468" y="3606"/>
                  </a:lnTo>
                  <a:lnTo>
                    <a:pt x="624" y="3820"/>
                  </a:lnTo>
                  <a:lnTo>
                    <a:pt x="624" y="3820"/>
                  </a:lnTo>
                  <a:lnTo>
                    <a:pt x="897" y="4151"/>
                  </a:lnTo>
                  <a:lnTo>
                    <a:pt x="1189" y="4463"/>
                  </a:lnTo>
                  <a:lnTo>
                    <a:pt x="1501" y="4755"/>
                  </a:lnTo>
                  <a:lnTo>
                    <a:pt x="1871" y="5047"/>
                  </a:lnTo>
                  <a:lnTo>
                    <a:pt x="2261" y="5320"/>
                  </a:lnTo>
                  <a:lnTo>
                    <a:pt x="2709" y="5573"/>
                  </a:lnTo>
                  <a:lnTo>
                    <a:pt x="3157" y="5827"/>
                  </a:lnTo>
                  <a:lnTo>
                    <a:pt x="3664" y="6060"/>
                  </a:lnTo>
                  <a:lnTo>
                    <a:pt x="3664" y="6060"/>
                  </a:lnTo>
                  <a:lnTo>
                    <a:pt x="4384" y="6353"/>
                  </a:lnTo>
                  <a:lnTo>
                    <a:pt x="5125" y="6606"/>
                  </a:lnTo>
                  <a:lnTo>
                    <a:pt x="5846" y="6840"/>
                  </a:lnTo>
                  <a:lnTo>
                    <a:pt x="6586" y="7054"/>
                  </a:lnTo>
                  <a:lnTo>
                    <a:pt x="6586" y="7054"/>
                  </a:lnTo>
                  <a:lnTo>
                    <a:pt x="7054" y="7210"/>
                  </a:lnTo>
                  <a:lnTo>
                    <a:pt x="7054" y="7210"/>
                  </a:lnTo>
                  <a:lnTo>
                    <a:pt x="7638" y="7327"/>
                  </a:lnTo>
                  <a:lnTo>
                    <a:pt x="7658" y="7327"/>
                  </a:lnTo>
                  <a:lnTo>
                    <a:pt x="7658" y="7327"/>
                  </a:lnTo>
                  <a:lnTo>
                    <a:pt x="7404" y="6411"/>
                  </a:lnTo>
                  <a:lnTo>
                    <a:pt x="7404" y="6411"/>
                  </a:lnTo>
                  <a:lnTo>
                    <a:pt x="7151" y="5710"/>
                  </a:lnTo>
                  <a:lnTo>
                    <a:pt x="6859" y="4989"/>
                  </a:lnTo>
                  <a:lnTo>
                    <a:pt x="6508" y="4268"/>
                  </a:lnTo>
                  <a:lnTo>
                    <a:pt x="6333" y="3898"/>
                  </a:lnTo>
                  <a:lnTo>
                    <a:pt x="6138" y="3528"/>
                  </a:lnTo>
                  <a:lnTo>
                    <a:pt x="6138" y="3528"/>
                  </a:lnTo>
                  <a:lnTo>
                    <a:pt x="5846" y="3021"/>
                  </a:lnTo>
                  <a:lnTo>
                    <a:pt x="5534" y="2573"/>
                  </a:lnTo>
                  <a:lnTo>
                    <a:pt x="5222" y="2144"/>
                  </a:lnTo>
                  <a:lnTo>
                    <a:pt x="4910" y="1755"/>
                  </a:lnTo>
                  <a:lnTo>
                    <a:pt x="4579" y="1404"/>
                  </a:lnTo>
                  <a:lnTo>
                    <a:pt x="4248" y="1092"/>
                  </a:lnTo>
                  <a:lnTo>
                    <a:pt x="3897" y="819"/>
                  </a:lnTo>
                  <a:lnTo>
                    <a:pt x="3527" y="585"/>
                  </a:lnTo>
                  <a:lnTo>
                    <a:pt x="3527" y="585"/>
                  </a:lnTo>
                  <a:lnTo>
                    <a:pt x="3313" y="449"/>
                  </a:lnTo>
                  <a:lnTo>
                    <a:pt x="3098" y="332"/>
                  </a:lnTo>
                  <a:lnTo>
                    <a:pt x="2865" y="235"/>
                  </a:lnTo>
                  <a:lnTo>
                    <a:pt x="2650" y="157"/>
                  </a:lnTo>
                  <a:lnTo>
                    <a:pt x="2650" y="157"/>
                  </a:lnTo>
                  <a:lnTo>
                    <a:pt x="2417" y="79"/>
                  </a:lnTo>
                  <a:lnTo>
                    <a:pt x="2183" y="40"/>
                  </a:lnTo>
                  <a:lnTo>
                    <a:pt x="2183" y="40"/>
                  </a:lnTo>
                  <a:lnTo>
                    <a:pt x="2007" y="1"/>
                  </a:lnTo>
                  <a:lnTo>
                    <a:pt x="1832" y="1"/>
                  </a:lnTo>
                  <a:lnTo>
                    <a:pt x="1832" y="1"/>
                  </a:lnTo>
                  <a:lnTo>
                    <a:pt x="1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10126400" y="283063"/>
              <a:ext cx="191450" cy="183650"/>
            </a:xfrm>
            <a:custGeom>
              <a:avLst/>
              <a:gdLst/>
              <a:ahLst/>
              <a:cxnLst/>
              <a:rect l="l" t="t" r="r" b="b"/>
              <a:pathLst>
                <a:path w="7658" h="7346" extrusionOk="0">
                  <a:moveTo>
                    <a:pt x="5826" y="0"/>
                  </a:moveTo>
                  <a:lnTo>
                    <a:pt x="5631" y="20"/>
                  </a:lnTo>
                  <a:lnTo>
                    <a:pt x="5475" y="39"/>
                  </a:lnTo>
                  <a:lnTo>
                    <a:pt x="5222" y="98"/>
                  </a:lnTo>
                  <a:lnTo>
                    <a:pt x="5008" y="156"/>
                  </a:lnTo>
                  <a:lnTo>
                    <a:pt x="4774" y="234"/>
                  </a:lnTo>
                  <a:lnTo>
                    <a:pt x="4560" y="351"/>
                  </a:lnTo>
                  <a:lnTo>
                    <a:pt x="4345" y="448"/>
                  </a:lnTo>
                  <a:lnTo>
                    <a:pt x="4131" y="585"/>
                  </a:lnTo>
                  <a:lnTo>
                    <a:pt x="3761" y="818"/>
                  </a:lnTo>
                  <a:lnTo>
                    <a:pt x="3410" y="1111"/>
                  </a:lnTo>
                  <a:lnTo>
                    <a:pt x="3059" y="1422"/>
                  </a:lnTo>
                  <a:lnTo>
                    <a:pt x="2748" y="1773"/>
                  </a:lnTo>
                  <a:lnTo>
                    <a:pt x="2416" y="2143"/>
                  </a:lnTo>
                  <a:lnTo>
                    <a:pt x="2105" y="2572"/>
                  </a:lnTo>
                  <a:lnTo>
                    <a:pt x="1812" y="3040"/>
                  </a:lnTo>
                  <a:lnTo>
                    <a:pt x="1520" y="3527"/>
                  </a:lnTo>
                  <a:lnTo>
                    <a:pt x="1325" y="3897"/>
                  </a:lnTo>
                  <a:lnTo>
                    <a:pt x="1130" y="4267"/>
                  </a:lnTo>
                  <a:lnTo>
                    <a:pt x="799" y="5007"/>
                  </a:lnTo>
                  <a:lnTo>
                    <a:pt x="507" y="5728"/>
                  </a:lnTo>
                  <a:lnTo>
                    <a:pt x="254" y="6410"/>
                  </a:lnTo>
                  <a:lnTo>
                    <a:pt x="0" y="7326"/>
                  </a:lnTo>
                  <a:lnTo>
                    <a:pt x="0" y="7346"/>
                  </a:lnTo>
                  <a:lnTo>
                    <a:pt x="604" y="7209"/>
                  </a:lnTo>
                  <a:lnTo>
                    <a:pt x="1072" y="7073"/>
                  </a:lnTo>
                  <a:lnTo>
                    <a:pt x="1793" y="6839"/>
                  </a:lnTo>
                  <a:lnTo>
                    <a:pt x="2533" y="6605"/>
                  </a:lnTo>
                  <a:lnTo>
                    <a:pt x="3254" y="6352"/>
                  </a:lnTo>
                  <a:lnTo>
                    <a:pt x="3975" y="6060"/>
                  </a:lnTo>
                  <a:lnTo>
                    <a:pt x="4482" y="5826"/>
                  </a:lnTo>
                  <a:lnTo>
                    <a:pt x="4949" y="5573"/>
                  </a:lnTo>
                  <a:lnTo>
                    <a:pt x="5378" y="5319"/>
                  </a:lnTo>
                  <a:lnTo>
                    <a:pt x="5768" y="5046"/>
                  </a:lnTo>
                  <a:lnTo>
                    <a:pt x="6138" y="4754"/>
                  </a:lnTo>
                  <a:lnTo>
                    <a:pt x="6469" y="4462"/>
                  </a:lnTo>
                  <a:lnTo>
                    <a:pt x="6761" y="4150"/>
                  </a:lnTo>
                  <a:lnTo>
                    <a:pt x="7015" y="3819"/>
                  </a:lnTo>
                  <a:lnTo>
                    <a:pt x="7171" y="3605"/>
                  </a:lnTo>
                  <a:lnTo>
                    <a:pt x="7287" y="3410"/>
                  </a:lnTo>
                  <a:lnTo>
                    <a:pt x="7404" y="3215"/>
                  </a:lnTo>
                  <a:lnTo>
                    <a:pt x="7482" y="3020"/>
                  </a:lnTo>
                  <a:lnTo>
                    <a:pt x="7541" y="2806"/>
                  </a:lnTo>
                  <a:lnTo>
                    <a:pt x="7599" y="2591"/>
                  </a:lnTo>
                  <a:lnTo>
                    <a:pt x="7638" y="2397"/>
                  </a:lnTo>
                  <a:lnTo>
                    <a:pt x="7658" y="2202"/>
                  </a:lnTo>
                  <a:lnTo>
                    <a:pt x="7658" y="1987"/>
                  </a:lnTo>
                  <a:lnTo>
                    <a:pt x="7638" y="1773"/>
                  </a:lnTo>
                  <a:lnTo>
                    <a:pt x="7619" y="1578"/>
                  </a:lnTo>
                  <a:lnTo>
                    <a:pt x="7580" y="1383"/>
                  </a:lnTo>
                  <a:lnTo>
                    <a:pt x="7521" y="1208"/>
                  </a:lnTo>
                  <a:lnTo>
                    <a:pt x="7443" y="1033"/>
                  </a:lnTo>
                  <a:lnTo>
                    <a:pt x="7346" y="857"/>
                  </a:lnTo>
                  <a:lnTo>
                    <a:pt x="7248" y="721"/>
                  </a:lnTo>
                  <a:lnTo>
                    <a:pt x="7132" y="565"/>
                  </a:lnTo>
                  <a:lnTo>
                    <a:pt x="6995" y="429"/>
                  </a:lnTo>
                  <a:lnTo>
                    <a:pt x="6839" y="312"/>
                  </a:lnTo>
                  <a:lnTo>
                    <a:pt x="6683" y="214"/>
                  </a:lnTo>
                  <a:lnTo>
                    <a:pt x="6508" y="136"/>
                  </a:lnTo>
                  <a:lnTo>
                    <a:pt x="6313" y="59"/>
                  </a:lnTo>
                  <a:lnTo>
                    <a:pt x="6138" y="20"/>
                  </a:lnTo>
                  <a:lnTo>
                    <a:pt x="5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0126400" y="283063"/>
              <a:ext cx="191450" cy="183650"/>
            </a:xfrm>
            <a:custGeom>
              <a:avLst/>
              <a:gdLst/>
              <a:ahLst/>
              <a:cxnLst/>
              <a:rect l="l" t="t" r="r" b="b"/>
              <a:pathLst>
                <a:path w="7658" h="7346" fill="none" extrusionOk="0">
                  <a:moveTo>
                    <a:pt x="5943" y="0"/>
                  </a:moveTo>
                  <a:lnTo>
                    <a:pt x="5943" y="0"/>
                  </a:lnTo>
                  <a:lnTo>
                    <a:pt x="6138" y="20"/>
                  </a:lnTo>
                  <a:lnTo>
                    <a:pt x="6313" y="59"/>
                  </a:lnTo>
                  <a:lnTo>
                    <a:pt x="6508" y="136"/>
                  </a:lnTo>
                  <a:lnTo>
                    <a:pt x="6683" y="214"/>
                  </a:lnTo>
                  <a:lnTo>
                    <a:pt x="6683" y="214"/>
                  </a:lnTo>
                  <a:lnTo>
                    <a:pt x="6839" y="312"/>
                  </a:lnTo>
                  <a:lnTo>
                    <a:pt x="6995" y="429"/>
                  </a:lnTo>
                  <a:lnTo>
                    <a:pt x="7132" y="565"/>
                  </a:lnTo>
                  <a:lnTo>
                    <a:pt x="7248" y="721"/>
                  </a:lnTo>
                  <a:lnTo>
                    <a:pt x="7248" y="721"/>
                  </a:lnTo>
                  <a:lnTo>
                    <a:pt x="7346" y="857"/>
                  </a:lnTo>
                  <a:lnTo>
                    <a:pt x="7443" y="1033"/>
                  </a:lnTo>
                  <a:lnTo>
                    <a:pt x="7521" y="1208"/>
                  </a:lnTo>
                  <a:lnTo>
                    <a:pt x="7580" y="1383"/>
                  </a:lnTo>
                  <a:lnTo>
                    <a:pt x="7580" y="1383"/>
                  </a:lnTo>
                  <a:lnTo>
                    <a:pt x="7619" y="1578"/>
                  </a:lnTo>
                  <a:lnTo>
                    <a:pt x="7638" y="1773"/>
                  </a:lnTo>
                  <a:lnTo>
                    <a:pt x="7658" y="1987"/>
                  </a:lnTo>
                  <a:lnTo>
                    <a:pt x="7658" y="2202"/>
                  </a:lnTo>
                  <a:lnTo>
                    <a:pt x="7658" y="2202"/>
                  </a:lnTo>
                  <a:lnTo>
                    <a:pt x="7638" y="2397"/>
                  </a:lnTo>
                  <a:lnTo>
                    <a:pt x="7599" y="2591"/>
                  </a:lnTo>
                  <a:lnTo>
                    <a:pt x="7541" y="2806"/>
                  </a:lnTo>
                  <a:lnTo>
                    <a:pt x="7482" y="3020"/>
                  </a:lnTo>
                  <a:lnTo>
                    <a:pt x="7482" y="3020"/>
                  </a:lnTo>
                  <a:lnTo>
                    <a:pt x="7404" y="3215"/>
                  </a:lnTo>
                  <a:lnTo>
                    <a:pt x="7287" y="3410"/>
                  </a:lnTo>
                  <a:lnTo>
                    <a:pt x="7171" y="3605"/>
                  </a:lnTo>
                  <a:lnTo>
                    <a:pt x="7015" y="3819"/>
                  </a:lnTo>
                  <a:lnTo>
                    <a:pt x="7015" y="3819"/>
                  </a:lnTo>
                  <a:lnTo>
                    <a:pt x="6761" y="4150"/>
                  </a:lnTo>
                  <a:lnTo>
                    <a:pt x="6469" y="4462"/>
                  </a:lnTo>
                  <a:lnTo>
                    <a:pt x="6138" y="4754"/>
                  </a:lnTo>
                  <a:lnTo>
                    <a:pt x="5768" y="5046"/>
                  </a:lnTo>
                  <a:lnTo>
                    <a:pt x="5378" y="5319"/>
                  </a:lnTo>
                  <a:lnTo>
                    <a:pt x="4949" y="5573"/>
                  </a:lnTo>
                  <a:lnTo>
                    <a:pt x="4482" y="5826"/>
                  </a:lnTo>
                  <a:lnTo>
                    <a:pt x="3975" y="6060"/>
                  </a:lnTo>
                  <a:lnTo>
                    <a:pt x="3975" y="6060"/>
                  </a:lnTo>
                  <a:lnTo>
                    <a:pt x="3254" y="6352"/>
                  </a:lnTo>
                  <a:lnTo>
                    <a:pt x="2533" y="6605"/>
                  </a:lnTo>
                  <a:lnTo>
                    <a:pt x="1793" y="6839"/>
                  </a:lnTo>
                  <a:lnTo>
                    <a:pt x="1072" y="7073"/>
                  </a:lnTo>
                  <a:lnTo>
                    <a:pt x="1072" y="7073"/>
                  </a:lnTo>
                  <a:lnTo>
                    <a:pt x="604" y="7209"/>
                  </a:lnTo>
                  <a:lnTo>
                    <a:pt x="604" y="7209"/>
                  </a:lnTo>
                  <a:lnTo>
                    <a:pt x="0" y="7346"/>
                  </a:lnTo>
                  <a:lnTo>
                    <a:pt x="0" y="7326"/>
                  </a:lnTo>
                  <a:lnTo>
                    <a:pt x="0" y="7326"/>
                  </a:lnTo>
                  <a:lnTo>
                    <a:pt x="254" y="6410"/>
                  </a:lnTo>
                  <a:lnTo>
                    <a:pt x="254" y="6410"/>
                  </a:lnTo>
                  <a:lnTo>
                    <a:pt x="507" y="5728"/>
                  </a:lnTo>
                  <a:lnTo>
                    <a:pt x="799" y="5007"/>
                  </a:lnTo>
                  <a:lnTo>
                    <a:pt x="1130" y="4267"/>
                  </a:lnTo>
                  <a:lnTo>
                    <a:pt x="1325" y="3897"/>
                  </a:lnTo>
                  <a:lnTo>
                    <a:pt x="1520" y="3527"/>
                  </a:lnTo>
                  <a:lnTo>
                    <a:pt x="1520" y="3527"/>
                  </a:lnTo>
                  <a:lnTo>
                    <a:pt x="1812" y="3040"/>
                  </a:lnTo>
                  <a:lnTo>
                    <a:pt x="2105" y="2572"/>
                  </a:lnTo>
                  <a:lnTo>
                    <a:pt x="2416" y="2143"/>
                  </a:lnTo>
                  <a:lnTo>
                    <a:pt x="2748" y="1773"/>
                  </a:lnTo>
                  <a:lnTo>
                    <a:pt x="3059" y="1422"/>
                  </a:lnTo>
                  <a:lnTo>
                    <a:pt x="3410" y="1111"/>
                  </a:lnTo>
                  <a:lnTo>
                    <a:pt x="3761" y="818"/>
                  </a:lnTo>
                  <a:lnTo>
                    <a:pt x="4131" y="585"/>
                  </a:lnTo>
                  <a:lnTo>
                    <a:pt x="4131" y="585"/>
                  </a:lnTo>
                  <a:lnTo>
                    <a:pt x="4345" y="448"/>
                  </a:lnTo>
                  <a:lnTo>
                    <a:pt x="4560" y="351"/>
                  </a:lnTo>
                  <a:lnTo>
                    <a:pt x="4774" y="234"/>
                  </a:lnTo>
                  <a:lnTo>
                    <a:pt x="5008" y="156"/>
                  </a:lnTo>
                  <a:lnTo>
                    <a:pt x="5008" y="156"/>
                  </a:lnTo>
                  <a:lnTo>
                    <a:pt x="5222" y="98"/>
                  </a:lnTo>
                  <a:lnTo>
                    <a:pt x="5475" y="39"/>
                  </a:lnTo>
                  <a:lnTo>
                    <a:pt x="5475" y="39"/>
                  </a:lnTo>
                  <a:lnTo>
                    <a:pt x="5631" y="20"/>
                  </a:lnTo>
                  <a:lnTo>
                    <a:pt x="5826" y="0"/>
                  </a:lnTo>
                  <a:lnTo>
                    <a:pt x="5826" y="0"/>
                  </a:lnTo>
                  <a:lnTo>
                    <a:pt x="59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9851675" y="972788"/>
              <a:ext cx="113525" cy="245525"/>
            </a:xfrm>
            <a:custGeom>
              <a:avLst/>
              <a:gdLst/>
              <a:ahLst/>
              <a:cxnLst/>
              <a:rect l="l" t="t" r="r" b="b"/>
              <a:pathLst>
                <a:path w="4541" h="9821" extrusionOk="0">
                  <a:moveTo>
                    <a:pt x="2533" y="0"/>
                  </a:moveTo>
                  <a:lnTo>
                    <a:pt x="2202" y="507"/>
                  </a:lnTo>
                  <a:lnTo>
                    <a:pt x="1968" y="936"/>
                  </a:lnTo>
                  <a:lnTo>
                    <a:pt x="1618" y="1618"/>
                  </a:lnTo>
                  <a:lnTo>
                    <a:pt x="1247" y="2299"/>
                  </a:lnTo>
                  <a:lnTo>
                    <a:pt x="916" y="3001"/>
                  </a:lnTo>
                  <a:lnTo>
                    <a:pt x="624" y="3702"/>
                  </a:lnTo>
                  <a:lnTo>
                    <a:pt x="429" y="4228"/>
                  </a:lnTo>
                  <a:lnTo>
                    <a:pt x="273" y="4735"/>
                  </a:lnTo>
                  <a:lnTo>
                    <a:pt x="156" y="5222"/>
                  </a:lnTo>
                  <a:lnTo>
                    <a:pt x="59" y="5690"/>
                  </a:lnTo>
                  <a:lnTo>
                    <a:pt x="20" y="6157"/>
                  </a:lnTo>
                  <a:lnTo>
                    <a:pt x="0" y="6586"/>
                  </a:lnTo>
                  <a:lnTo>
                    <a:pt x="0" y="7034"/>
                  </a:lnTo>
                  <a:lnTo>
                    <a:pt x="59" y="7443"/>
                  </a:lnTo>
                  <a:lnTo>
                    <a:pt x="98" y="7697"/>
                  </a:lnTo>
                  <a:lnTo>
                    <a:pt x="156" y="7930"/>
                  </a:lnTo>
                  <a:lnTo>
                    <a:pt x="215" y="8145"/>
                  </a:lnTo>
                  <a:lnTo>
                    <a:pt x="293" y="8320"/>
                  </a:lnTo>
                  <a:lnTo>
                    <a:pt x="410" y="8534"/>
                  </a:lnTo>
                  <a:lnTo>
                    <a:pt x="507" y="8710"/>
                  </a:lnTo>
                  <a:lnTo>
                    <a:pt x="624" y="8885"/>
                  </a:lnTo>
                  <a:lnTo>
                    <a:pt x="760" y="9041"/>
                  </a:lnTo>
                  <a:lnTo>
                    <a:pt x="897" y="9197"/>
                  </a:lnTo>
                  <a:lnTo>
                    <a:pt x="1053" y="9333"/>
                  </a:lnTo>
                  <a:lnTo>
                    <a:pt x="1208" y="9450"/>
                  </a:lnTo>
                  <a:lnTo>
                    <a:pt x="1384" y="9548"/>
                  </a:lnTo>
                  <a:lnTo>
                    <a:pt x="1559" y="9645"/>
                  </a:lnTo>
                  <a:lnTo>
                    <a:pt x="1735" y="9723"/>
                  </a:lnTo>
                  <a:lnTo>
                    <a:pt x="1910" y="9762"/>
                  </a:lnTo>
                  <a:lnTo>
                    <a:pt x="2085" y="9801"/>
                  </a:lnTo>
                  <a:lnTo>
                    <a:pt x="2280" y="9820"/>
                  </a:lnTo>
                  <a:lnTo>
                    <a:pt x="2475" y="9820"/>
                  </a:lnTo>
                  <a:lnTo>
                    <a:pt x="2670" y="9801"/>
                  </a:lnTo>
                  <a:lnTo>
                    <a:pt x="2845" y="9762"/>
                  </a:lnTo>
                  <a:lnTo>
                    <a:pt x="3020" y="9684"/>
                  </a:lnTo>
                  <a:lnTo>
                    <a:pt x="3196" y="9606"/>
                  </a:lnTo>
                  <a:lnTo>
                    <a:pt x="3371" y="9489"/>
                  </a:lnTo>
                  <a:lnTo>
                    <a:pt x="3508" y="9372"/>
                  </a:lnTo>
                  <a:lnTo>
                    <a:pt x="3605" y="9294"/>
                  </a:lnTo>
                  <a:lnTo>
                    <a:pt x="3722" y="9158"/>
                  </a:lnTo>
                  <a:lnTo>
                    <a:pt x="3819" y="9021"/>
                  </a:lnTo>
                  <a:lnTo>
                    <a:pt x="3956" y="8807"/>
                  </a:lnTo>
                  <a:lnTo>
                    <a:pt x="4073" y="8612"/>
                  </a:lnTo>
                  <a:lnTo>
                    <a:pt x="4170" y="8378"/>
                  </a:lnTo>
                  <a:lnTo>
                    <a:pt x="4248" y="8164"/>
                  </a:lnTo>
                  <a:lnTo>
                    <a:pt x="4326" y="7930"/>
                  </a:lnTo>
                  <a:lnTo>
                    <a:pt x="4384" y="7677"/>
                  </a:lnTo>
                  <a:lnTo>
                    <a:pt x="4482" y="7248"/>
                  </a:lnTo>
                  <a:lnTo>
                    <a:pt x="4521" y="6800"/>
                  </a:lnTo>
                  <a:lnTo>
                    <a:pt x="4540" y="6352"/>
                  </a:lnTo>
                  <a:lnTo>
                    <a:pt x="4540" y="5865"/>
                  </a:lnTo>
                  <a:lnTo>
                    <a:pt x="4482" y="5378"/>
                  </a:lnTo>
                  <a:lnTo>
                    <a:pt x="4404" y="4852"/>
                  </a:lnTo>
                  <a:lnTo>
                    <a:pt x="4306" y="4306"/>
                  </a:lnTo>
                  <a:lnTo>
                    <a:pt x="4151" y="3761"/>
                  </a:lnTo>
                  <a:lnTo>
                    <a:pt x="4034" y="3352"/>
                  </a:lnTo>
                  <a:lnTo>
                    <a:pt x="3897" y="2962"/>
                  </a:lnTo>
                  <a:lnTo>
                    <a:pt x="3624" y="2202"/>
                  </a:lnTo>
                  <a:lnTo>
                    <a:pt x="3313" y="1481"/>
                  </a:lnTo>
                  <a:lnTo>
                    <a:pt x="3020" y="819"/>
                  </a:lnTo>
                  <a:lnTo>
                    <a:pt x="2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9851675" y="972788"/>
              <a:ext cx="113525" cy="245525"/>
            </a:xfrm>
            <a:custGeom>
              <a:avLst/>
              <a:gdLst/>
              <a:ahLst/>
              <a:cxnLst/>
              <a:rect l="l" t="t" r="r" b="b"/>
              <a:pathLst>
                <a:path w="4541" h="9821" fill="none" extrusionOk="0">
                  <a:moveTo>
                    <a:pt x="3508" y="9372"/>
                  </a:moveTo>
                  <a:lnTo>
                    <a:pt x="3508" y="9372"/>
                  </a:lnTo>
                  <a:lnTo>
                    <a:pt x="3371" y="9489"/>
                  </a:lnTo>
                  <a:lnTo>
                    <a:pt x="3196" y="9606"/>
                  </a:lnTo>
                  <a:lnTo>
                    <a:pt x="3020" y="9684"/>
                  </a:lnTo>
                  <a:lnTo>
                    <a:pt x="2845" y="9762"/>
                  </a:lnTo>
                  <a:lnTo>
                    <a:pt x="2845" y="9762"/>
                  </a:lnTo>
                  <a:lnTo>
                    <a:pt x="2670" y="9801"/>
                  </a:lnTo>
                  <a:lnTo>
                    <a:pt x="2475" y="9820"/>
                  </a:lnTo>
                  <a:lnTo>
                    <a:pt x="2280" y="9820"/>
                  </a:lnTo>
                  <a:lnTo>
                    <a:pt x="2085" y="9801"/>
                  </a:lnTo>
                  <a:lnTo>
                    <a:pt x="2085" y="9801"/>
                  </a:lnTo>
                  <a:lnTo>
                    <a:pt x="1910" y="9762"/>
                  </a:lnTo>
                  <a:lnTo>
                    <a:pt x="1735" y="9723"/>
                  </a:lnTo>
                  <a:lnTo>
                    <a:pt x="1559" y="9645"/>
                  </a:lnTo>
                  <a:lnTo>
                    <a:pt x="1384" y="9548"/>
                  </a:lnTo>
                  <a:lnTo>
                    <a:pt x="1384" y="9548"/>
                  </a:lnTo>
                  <a:lnTo>
                    <a:pt x="1208" y="9450"/>
                  </a:lnTo>
                  <a:lnTo>
                    <a:pt x="1053" y="9333"/>
                  </a:lnTo>
                  <a:lnTo>
                    <a:pt x="897" y="9197"/>
                  </a:lnTo>
                  <a:lnTo>
                    <a:pt x="760" y="9041"/>
                  </a:lnTo>
                  <a:lnTo>
                    <a:pt x="760" y="9041"/>
                  </a:lnTo>
                  <a:lnTo>
                    <a:pt x="624" y="8885"/>
                  </a:lnTo>
                  <a:lnTo>
                    <a:pt x="507" y="8710"/>
                  </a:lnTo>
                  <a:lnTo>
                    <a:pt x="410" y="8534"/>
                  </a:lnTo>
                  <a:lnTo>
                    <a:pt x="293" y="8320"/>
                  </a:lnTo>
                  <a:lnTo>
                    <a:pt x="293" y="8320"/>
                  </a:lnTo>
                  <a:lnTo>
                    <a:pt x="215" y="8145"/>
                  </a:lnTo>
                  <a:lnTo>
                    <a:pt x="156" y="7930"/>
                  </a:lnTo>
                  <a:lnTo>
                    <a:pt x="98" y="7697"/>
                  </a:lnTo>
                  <a:lnTo>
                    <a:pt x="59" y="7443"/>
                  </a:lnTo>
                  <a:lnTo>
                    <a:pt x="59" y="7443"/>
                  </a:lnTo>
                  <a:lnTo>
                    <a:pt x="0" y="7034"/>
                  </a:lnTo>
                  <a:lnTo>
                    <a:pt x="0" y="6586"/>
                  </a:lnTo>
                  <a:lnTo>
                    <a:pt x="20" y="6157"/>
                  </a:lnTo>
                  <a:lnTo>
                    <a:pt x="59" y="5690"/>
                  </a:lnTo>
                  <a:lnTo>
                    <a:pt x="156" y="5222"/>
                  </a:lnTo>
                  <a:lnTo>
                    <a:pt x="273" y="4735"/>
                  </a:lnTo>
                  <a:lnTo>
                    <a:pt x="429" y="4228"/>
                  </a:lnTo>
                  <a:lnTo>
                    <a:pt x="624" y="3702"/>
                  </a:lnTo>
                  <a:lnTo>
                    <a:pt x="624" y="3702"/>
                  </a:lnTo>
                  <a:lnTo>
                    <a:pt x="916" y="3001"/>
                  </a:lnTo>
                  <a:lnTo>
                    <a:pt x="1247" y="2299"/>
                  </a:lnTo>
                  <a:lnTo>
                    <a:pt x="1618" y="1618"/>
                  </a:lnTo>
                  <a:lnTo>
                    <a:pt x="1968" y="936"/>
                  </a:lnTo>
                  <a:lnTo>
                    <a:pt x="1968" y="936"/>
                  </a:lnTo>
                  <a:lnTo>
                    <a:pt x="2202" y="507"/>
                  </a:lnTo>
                  <a:lnTo>
                    <a:pt x="2202" y="507"/>
                  </a:lnTo>
                  <a:lnTo>
                    <a:pt x="2533" y="0"/>
                  </a:lnTo>
                  <a:lnTo>
                    <a:pt x="2533" y="0"/>
                  </a:lnTo>
                  <a:lnTo>
                    <a:pt x="2533" y="0"/>
                  </a:lnTo>
                  <a:lnTo>
                    <a:pt x="3020" y="819"/>
                  </a:lnTo>
                  <a:lnTo>
                    <a:pt x="3020" y="819"/>
                  </a:lnTo>
                  <a:lnTo>
                    <a:pt x="3313" y="1481"/>
                  </a:lnTo>
                  <a:lnTo>
                    <a:pt x="3624" y="2202"/>
                  </a:lnTo>
                  <a:lnTo>
                    <a:pt x="3897" y="2962"/>
                  </a:lnTo>
                  <a:lnTo>
                    <a:pt x="4034" y="3352"/>
                  </a:lnTo>
                  <a:lnTo>
                    <a:pt x="4151" y="3761"/>
                  </a:lnTo>
                  <a:lnTo>
                    <a:pt x="4151" y="3761"/>
                  </a:lnTo>
                  <a:lnTo>
                    <a:pt x="4306" y="4306"/>
                  </a:lnTo>
                  <a:lnTo>
                    <a:pt x="4404" y="4852"/>
                  </a:lnTo>
                  <a:lnTo>
                    <a:pt x="4482" y="5378"/>
                  </a:lnTo>
                  <a:lnTo>
                    <a:pt x="4540" y="5865"/>
                  </a:lnTo>
                  <a:lnTo>
                    <a:pt x="4540" y="6352"/>
                  </a:lnTo>
                  <a:lnTo>
                    <a:pt x="4521" y="6800"/>
                  </a:lnTo>
                  <a:lnTo>
                    <a:pt x="4482" y="7248"/>
                  </a:lnTo>
                  <a:lnTo>
                    <a:pt x="4384" y="7677"/>
                  </a:lnTo>
                  <a:lnTo>
                    <a:pt x="4384" y="7677"/>
                  </a:lnTo>
                  <a:lnTo>
                    <a:pt x="4326" y="7930"/>
                  </a:lnTo>
                  <a:lnTo>
                    <a:pt x="4248" y="8164"/>
                  </a:lnTo>
                  <a:lnTo>
                    <a:pt x="4170" y="8378"/>
                  </a:lnTo>
                  <a:lnTo>
                    <a:pt x="4073" y="8612"/>
                  </a:lnTo>
                  <a:lnTo>
                    <a:pt x="4073" y="8612"/>
                  </a:lnTo>
                  <a:lnTo>
                    <a:pt x="3956" y="8807"/>
                  </a:lnTo>
                  <a:lnTo>
                    <a:pt x="3819" y="9021"/>
                  </a:lnTo>
                  <a:lnTo>
                    <a:pt x="3819" y="9021"/>
                  </a:lnTo>
                  <a:lnTo>
                    <a:pt x="3722" y="9158"/>
                  </a:lnTo>
                  <a:lnTo>
                    <a:pt x="3605" y="9294"/>
                  </a:lnTo>
                  <a:lnTo>
                    <a:pt x="3605" y="9294"/>
                  </a:lnTo>
                  <a:lnTo>
                    <a:pt x="3508" y="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9715775" y="556813"/>
              <a:ext cx="107675" cy="161725"/>
            </a:xfrm>
            <a:custGeom>
              <a:avLst/>
              <a:gdLst/>
              <a:ahLst/>
              <a:cxnLst/>
              <a:rect l="l" t="t" r="r" b="b"/>
              <a:pathLst>
                <a:path w="4307" h="6469" extrusionOk="0">
                  <a:moveTo>
                    <a:pt x="2631" y="0"/>
                  </a:move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3118" y="6469"/>
                  </a:lnTo>
                  <a:lnTo>
                    <a:pt x="3293" y="6449"/>
                  </a:lnTo>
                  <a:lnTo>
                    <a:pt x="3469" y="6410"/>
                  </a:lnTo>
                  <a:lnTo>
                    <a:pt x="3644" y="6371"/>
                  </a:lnTo>
                  <a:lnTo>
                    <a:pt x="3819" y="6313"/>
                  </a:lnTo>
                  <a:lnTo>
                    <a:pt x="3995" y="6254"/>
                  </a:lnTo>
                  <a:lnTo>
                    <a:pt x="4306" y="6099"/>
                  </a:lnTo>
                  <a:lnTo>
                    <a:pt x="4131" y="6060"/>
                  </a:lnTo>
                  <a:lnTo>
                    <a:pt x="3956" y="6021"/>
                  </a:lnTo>
                  <a:lnTo>
                    <a:pt x="3780" y="5962"/>
                  </a:lnTo>
                  <a:lnTo>
                    <a:pt x="3624" y="5904"/>
                  </a:lnTo>
                  <a:lnTo>
                    <a:pt x="3449" y="5806"/>
                  </a:lnTo>
                  <a:lnTo>
                    <a:pt x="3313" y="5709"/>
                  </a:lnTo>
                  <a:lnTo>
                    <a:pt x="3157" y="5611"/>
                  </a:lnTo>
                  <a:lnTo>
                    <a:pt x="3020" y="5475"/>
                  </a:lnTo>
                  <a:lnTo>
                    <a:pt x="2904" y="5358"/>
                  </a:lnTo>
                  <a:lnTo>
                    <a:pt x="2787" y="5202"/>
                  </a:lnTo>
                  <a:lnTo>
                    <a:pt x="2670" y="5066"/>
                  </a:lnTo>
                  <a:lnTo>
                    <a:pt x="2572" y="4910"/>
                  </a:lnTo>
                  <a:lnTo>
                    <a:pt x="2397" y="4559"/>
                  </a:lnTo>
                  <a:lnTo>
                    <a:pt x="2261" y="4209"/>
                  </a:lnTo>
                  <a:lnTo>
                    <a:pt x="2163" y="3838"/>
                  </a:lnTo>
                  <a:lnTo>
                    <a:pt x="2105" y="3468"/>
                  </a:lnTo>
                  <a:lnTo>
                    <a:pt x="2085" y="3079"/>
                  </a:lnTo>
                  <a:lnTo>
                    <a:pt x="2105" y="2689"/>
                  </a:lnTo>
                  <a:lnTo>
                    <a:pt x="2163" y="2319"/>
                  </a:lnTo>
                  <a:lnTo>
                    <a:pt x="2222" y="2124"/>
                  </a:lnTo>
                  <a:lnTo>
                    <a:pt x="2261" y="1948"/>
                  </a:lnTo>
                  <a:lnTo>
                    <a:pt x="2416" y="1617"/>
                  </a:lnTo>
                  <a:lnTo>
                    <a:pt x="2494" y="1461"/>
                  </a:lnTo>
                  <a:lnTo>
                    <a:pt x="2592" y="1306"/>
                  </a:lnTo>
                  <a:lnTo>
                    <a:pt x="2709" y="1150"/>
                  </a:lnTo>
                  <a:lnTo>
                    <a:pt x="2826" y="1013"/>
                  </a:lnTo>
                  <a:lnTo>
                    <a:pt x="2962" y="896"/>
                  </a:lnTo>
                  <a:lnTo>
                    <a:pt x="3098" y="779"/>
                  </a:lnTo>
                  <a:lnTo>
                    <a:pt x="3254" y="663"/>
                  </a:lnTo>
                  <a:lnTo>
                    <a:pt x="3430" y="585"/>
                  </a:lnTo>
                  <a:lnTo>
                    <a:pt x="3605" y="507"/>
                  </a:lnTo>
                  <a:lnTo>
                    <a:pt x="3780" y="429"/>
                  </a:lnTo>
                  <a:lnTo>
                    <a:pt x="4014" y="370"/>
                  </a:lnTo>
                  <a:lnTo>
                    <a:pt x="4248" y="351"/>
                  </a:lnTo>
                  <a:lnTo>
                    <a:pt x="3936" y="195"/>
                  </a:lnTo>
                  <a:lnTo>
                    <a:pt x="3624" y="78"/>
                  </a:lnTo>
                  <a:lnTo>
                    <a:pt x="3274" y="20"/>
                  </a:lnTo>
                  <a:lnTo>
                    <a:pt x="309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9715775" y="556813"/>
              <a:ext cx="107675" cy="161725"/>
            </a:xfrm>
            <a:custGeom>
              <a:avLst/>
              <a:gdLst/>
              <a:ahLst/>
              <a:cxnLst/>
              <a:rect l="l" t="t" r="r" b="b"/>
              <a:pathLst>
                <a:path w="4307" h="6469" fill="none" extrusionOk="0">
                  <a:moveTo>
                    <a:pt x="0" y="3234"/>
                  </a:move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2923" y="6469"/>
                  </a:lnTo>
                  <a:lnTo>
                    <a:pt x="3118" y="6469"/>
                  </a:lnTo>
                  <a:lnTo>
                    <a:pt x="3293" y="6449"/>
                  </a:lnTo>
                  <a:lnTo>
                    <a:pt x="3469" y="6410"/>
                  </a:lnTo>
                  <a:lnTo>
                    <a:pt x="3644" y="6371"/>
                  </a:lnTo>
                  <a:lnTo>
                    <a:pt x="3819" y="6313"/>
                  </a:lnTo>
                  <a:lnTo>
                    <a:pt x="3995" y="6254"/>
                  </a:lnTo>
                  <a:lnTo>
                    <a:pt x="4306" y="6099"/>
                  </a:lnTo>
                  <a:lnTo>
                    <a:pt x="4306" y="6099"/>
                  </a:lnTo>
                  <a:lnTo>
                    <a:pt x="4131" y="6060"/>
                  </a:lnTo>
                  <a:lnTo>
                    <a:pt x="3956" y="6021"/>
                  </a:lnTo>
                  <a:lnTo>
                    <a:pt x="3956" y="6021"/>
                  </a:lnTo>
                  <a:lnTo>
                    <a:pt x="3780" y="5962"/>
                  </a:lnTo>
                  <a:lnTo>
                    <a:pt x="3624" y="5904"/>
                  </a:lnTo>
                  <a:lnTo>
                    <a:pt x="3624" y="5904"/>
                  </a:lnTo>
                  <a:lnTo>
                    <a:pt x="3449" y="5806"/>
                  </a:lnTo>
                  <a:lnTo>
                    <a:pt x="3313" y="5709"/>
                  </a:lnTo>
                  <a:lnTo>
                    <a:pt x="3157" y="5611"/>
                  </a:lnTo>
                  <a:lnTo>
                    <a:pt x="3020" y="5475"/>
                  </a:lnTo>
                  <a:lnTo>
                    <a:pt x="3020" y="5475"/>
                  </a:lnTo>
                  <a:lnTo>
                    <a:pt x="2904" y="5358"/>
                  </a:lnTo>
                  <a:lnTo>
                    <a:pt x="2787" y="5202"/>
                  </a:lnTo>
                  <a:lnTo>
                    <a:pt x="2670" y="5066"/>
                  </a:lnTo>
                  <a:lnTo>
                    <a:pt x="2572" y="4910"/>
                  </a:lnTo>
                  <a:lnTo>
                    <a:pt x="2572" y="4910"/>
                  </a:lnTo>
                  <a:lnTo>
                    <a:pt x="2397" y="4559"/>
                  </a:lnTo>
                  <a:lnTo>
                    <a:pt x="2261" y="4209"/>
                  </a:lnTo>
                  <a:lnTo>
                    <a:pt x="2163" y="3838"/>
                  </a:lnTo>
                  <a:lnTo>
                    <a:pt x="2105" y="3468"/>
                  </a:lnTo>
                  <a:lnTo>
                    <a:pt x="2105" y="3468"/>
                  </a:lnTo>
                  <a:lnTo>
                    <a:pt x="2085" y="3079"/>
                  </a:lnTo>
                  <a:lnTo>
                    <a:pt x="2105" y="2689"/>
                  </a:lnTo>
                  <a:lnTo>
                    <a:pt x="2105" y="2689"/>
                  </a:lnTo>
                  <a:lnTo>
                    <a:pt x="2163" y="2319"/>
                  </a:lnTo>
                  <a:lnTo>
                    <a:pt x="2222" y="2124"/>
                  </a:lnTo>
                  <a:lnTo>
                    <a:pt x="2261" y="1948"/>
                  </a:lnTo>
                  <a:lnTo>
                    <a:pt x="2261" y="1948"/>
                  </a:lnTo>
                  <a:lnTo>
                    <a:pt x="2416" y="1617"/>
                  </a:lnTo>
                  <a:lnTo>
                    <a:pt x="2494" y="1461"/>
                  </a:lnTo>
                  <a:lnTo>
                    <a:pt x="2592" y="1306"/>
                  </a:lnTo>
                  <a:lnTo>
                    <a:pt x="2592" y="1306"/>
                  </a:lnTo>
                  <a:lnTo>
                    <a:pt x="2709" y="1150"/>
                  </a:lnTo>
                  <a:lnTo>
                    <a:pt x="2826" y="1013"/>
                  </a:lnTo>
                  <a:lnTo>
                    <a:pt x="2962" y="896"/>
                  </a:lnTo>
                  <a:lnTo>
                    <a:pt x="3098" y="779"/>
                  </a:lnTo>
                  <a:lnTo>
                    <a:pt x="3098" y="779"/>
                  </a:lnTo>
                  <a:lnTo>
                    <a:pt x="3254" y="663"/>
                  </a:lnTo>
                  <a:lnTo>
                    <a:pt x="3430" y="585"/>
                  </a:lnTo>
                  <a:lnTo>
                    <a:pt x="3605" y="507"/>
                  </a:lnTo>
                  <a:lnTo>
                    <a:pt x="3780" y="429"/>
                  </a:lnTo>
                  <a:lnTo>
                    <a:pt x="3780" y="429"/>
                  </a:lnTo>
                  <a:lnTo>
                    <a:pt x="4014" y="370"/>
                  </a:lnTo>
                  <a:lnTo>
                    <a:pt x="4248" y="351"/>
                  </a:lnTo>
                  <a:lnTo>
                    <a:pt x="4248" y="351"/>
                  </a:lnTo>
                  <a:lnTo>
                    <a:pt x="3936" y="195"/>
                  </a:lnTo>
                  <a:lnTo>
                    <a:pt x="3624" y="78"/>
                  </a:lnTo>
                  <a:lnTo>
                    <a:pt x="3274" y="20"/>
                  </a:lnTo>
                  <a:lnTo>
                    <a:pt x="3098" y="0"/>
                  </a:lnTo>
                  <a:lnTo>
                    <a:pt x="2923" y="0"/>
                  </a:lnTo>
                  <a:lnTo>
                    <a:pt x="2923" y="0"/>
                  </a:lnTo>
                  <a:lnTo>
                    <a:pt x="2631" y="0"/>
                  </a:ln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9754750" y="563138"/>
              <a:ext cx="107175" cy="148575"/>
            </a:xfrm>
            <a:custGeom>
              <a:avLst/>
              <a:gdLst/>
              <a:ahLst/>
              <a:cxnLst/>
              <a:rect l="l" t="t" r="r" b="b"/>
              <a:pathLst>
                <a:path w="4287" h="5943" extrusionOk="0">
                  <a:moveTo>
                    <a:pt x="2377" y="0"/>
                  </a:moveTo>
                  <a:lnTo>
                    <a:pt x="2143" y="20"/>
                  </a:lnTo>
                  <a:lnTo>
                    <a:pt x="2085" y="39"/>
                  </a:lnTo>
                  <a:lnTo>
                    <a:pt x="2046" y="39"/>
                  </a:lnTo>
                  <a:lnTo>
                    <a:pt x="1890" y="78"/>
                  </a:lnTo>
                  <a:lnTo>
                    <a:pt x="1715" y="137"/>
                  </a:lnTo>
                  <a:lnTo>
                    <a:pt x="1676" y="137"/>
                  </a:lnTo>
                  <a:lnTo>
                    <a:pt x="1656" y="156"/>
                  </a:lnTo>
                  <a:lnTo>
                    <a:pt x="1637" y="156"/>
                  </a:lnTo>
                  <a:lnTo>
                    <a:pt x="1442" y="254"/>
                  </a:lnTo>
                  <a:lnTo>
                    <a:pt x="1423" y="254"/>
                  </a:lnTo>
                  <a:lnTo>
                    <a:pt x="1403" y="273"/>
                  </a:lnTo>
                  <a:lnTo>
                    <a:pt x="1384" y="273"/>
                  </a:lnTo>
                  <a:lnTo>
                    <a:pt x="1364" y="293"/>
                  </a:lnTo>
                  <a:lnTo>
                    <a:pt x="1247" y="371"/>
                  </a:lnTo>
                  <a:lnTo>
                    <a:pt x="1130" y="449"/>
                  </a:lnTo>
                  <a:lnTo>
                    <a:pt x="1091" y="487"/>
                  </a:lnTo>
                  <a:lnTo>
                    <a:pt x="974" y="585"/>
                  </a:lnTo>
                  <a:lnTo>
                    <a:pt x="974" y="604"/>
                  </a:lnTo>
                  <a:lnTo>
                    <a:pt x="877" y="682"/>
                  </a:lnTo>
                  <a:lnTo>
                    <a:pt x="760" y="799"/>
                  </a:lnTo>
                  <a:lnTo>
                    <a:pt x="663" y="916"/>
                  </a:lnTo>
                  <a:lnTo>
                    <a:pt x="663" y="936"/>
                  </a:lnTo>
                  <a:lnTo>
                    <a:pt x="643" y="955"/>
                  </a:lnTo>
                  <a:lnTo>
                    <a:pt x="526" y="1111"/>
                  </a:lnTo>
                  <a:lnTo>
                    <a:pt x="448" y="1267"/>
                  </a:lnTo>
                  <a:lnTo>
                    <a:pt x="292" y="1579"/>
                  </a:lnTo>
                  <a:lnTo>
                    <a:pt x="273" y="1598"/>
                  </a:lnTo>
                  <a:lnTo>
                    <a:pt x="156" y="1910"/>
                  </a:lnTo>
                  <a:lnTo>
                    <a:pt x="156" y="1949"/>
                  </a:lnTo>
                  <a:lnTo>
                    <a:pt x="98" y="2163"/>
                  </a:lnTo>
                  <a:lnTo>
                    <a:pt x="39" y="2455"/>
                  </a:lnTo>
                  <a:lnTo>
                    <a:pt x="20" y="2728"/>
                  </a:lnTo>
                  <a:lnTo>
                    <a:pt x="0" y="2981"/>
                  </a:lnTo>
                  <a:lnTo>
                    <a:pt x="20" y="3235"/>
                  </a:lnTo>
                  <a:lnTo>
                    <a:pt x="39" y="3488"/>
                  </a:lnTo>
                  <a:lnTo>
                    <a:pt x="39" y="3469"/>
                  </a:lnTo>
                  <a:lnTo>
                    <a:pt x="78" y="3702"/>
                  </a:lnTo>
                  <a:lnTo>
                    <a:pt x="137" y="3936"/>
                  </a:lnTo>
                  <a:lnTo>
                    <a:pt x="195" y="4150"/>
                  </a:lnTo>
                  <a:lnTo>
                    <a:pt x="273" y="4365"/>
                  </a:lnTo>
                  <a:lnTo>
                    <a:pt x="273" y="4345"/>
                  </a:lnTo>
                  <a:lnTo>
                    <a:pt x="370" y="4540"/>
                  </a:lnTo>
                  <a:lnTo>
                    <a:pt x="468" y="4715"/>
                  </a:lnTo>
                  <a:lnTo>
                    <a:pt x="663" y="5027"/>
                  </a:lnTo>
                  <a:lnTo>
                    <a:pt x="682" y="5047"/>
                  </a:lnTo>
                  <a:lnTo>
                    <a:pt x="896" y="5300"/>
                  </a:lnTo>
                  <a:lnTo>
                    <a:pt x="1130" y="5495"/>
                  </a:lnTo>
                  <a:lnTo>
                    <a:pt x="1384" y="5670"/>
                  </a:lnTo>
                  <a:lnTo>
                    <a:pt x="1617" y="5787"/>
                  </a:lnTo>
                  <a:lnTo>
                    <a:pt x="1890" y="5885"/>
                  </a:lnTo>
                  <a:lnTo>
                    <a:pt x="2124" y="5923"/>
                  </a:lnTo>
                  <a:lnTo>
                    <a:pt x="2377"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397"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9754750" y="563138"/>
              <a:ext cx="107175" cy="148575"/>
            </a:xfrm>
            <a:custGeom>
              <a:avLst/>
              <a:gdLst/>
              <a:ahLst/>
              <a:cxnLst/>
              <a:rect l="l" t="t" r="r" b="b"/>
              <a:pathLst>
                <a:path w="4287" h="5943" fill="none" extrusionOk="0">
                  <a:moveTo>
                    <a:pt x="2377" y="0"/>
                  </a:moveTo>
                  <a:lnTo>
                    <a:pt x="2377" y="0"/>
                  </a:lnTo>
                  <a:lnTo>
                    <a:pt x="2143" y="20"/>
                  </a:lnTo>
                  <a:lnTo>
                    <a:pt x="2143" y="20"/>
                  </a:lnTo>
                  <a:lnTo>
                    <a:pt x="2085" y="39"/>
                  </a:lnTo>
                  <a:lnTo>
                    <a:pt x="2085" y="39"/>
                  </a:lnTo>
                  <a:lnTo>
                    <a:pt x="2085" y="39"/>
                  </a:lnTo>
                  <a:lnTo>
                    <a:pt x="2085" y="39"/>
                  </a:lnTo>
                  <a:lnTo>
                    <a:pt x="2046" y="39"/>
                  </a:lnTo>
                  <a:lnTo>
                    <a:pt x="2046" y="39"/>
                  </a:lnTo>
                  <a:lnTo>
                    <a:pt x="2046" y="39"/>
                  </a:lnTo>
                  <a:lnTo>
                    <a:pt x="1890" y="78"/>
                  </a:lnTo>
                  <a:lnTo>
                    <a:pt x="1890" y="78"/>
                  </a:lnTo>
                  <a:lnTo>
                    <a:pt x="1715" y="137"/>
                  </a:lnTo>
                  <a:lnTo>
                    <a:pt x="1715" y="137"/>
                  </a:lnTo>
                  <a:lnTo>
                    <a:pt x="1715" y="137"/>
                  </a:lnTo>
                  <a:lnTo>
                    <a:pt x="1695" y="137"/>
                  </a:lnTo>
                  <a:lnTo>
                    <a:pt x="1676" y="137"/>
                  </a:lnTo>
                  <a:lnTo>
                    <a:pt x="1676" y="137"/>
                  </a:lnTo>
                  <a:lnTo>
                    <a:pt x="1656" y="156"/>
                  </a:lnTo>
                  <a:lnTo>
                    <a:pt x="1656" y="156"/>
                  </a:lnTo>
                  <a:lnTo>
                    <a:pt x="1656" y="156"/>
                  </a:lnTo>
                  <a:lnTo>
                    <a:pt x="1617" y="156"/>
                  </a:lnTo>
                  <a:lnTo>
                    <a:pt x="1637" y="156"/>
                  </a:lnTo>
                  <a:lnTo>
                    <a:pt x="1637" y="156"/>
                  </a:lnTo>
                  <a:lnTo>
                    <a:pt x="1637" y="156"/>
                  </a:lnTo>
                  <a:lnTo>
                    <a:pt x="1637" y="156"/>
                  </a:lnTo>
                  <a:lnTo>
                    <a:pt x="1442" y="254"/>
                  </a:lnTo>
                  <a:lnTo>
                    <a:pt x="1423" y="254"/>
                  </a:lnTo>
                  <a:lnTo>
                    <a:pt x="1403" y="273"/>
                  </a:lnTo>
                  <a:lnTo>
                    <a:pt x="1384" y="273"/>
                  </a:lnTo>
                  <a:lnTo>
                    <a:pt x="1384" y="273"/>
                  </a:lnTo>
                  <a:lnTo>
                    <a:pt x="1364" y="293"/>
                  </a:lnTo>
                  <a:lnTo>
                    <a:pt x="1364" y="293"/>
                  </a:lnTo>
                  <a:lnTo>
                    <a:pt x="1247" y="371"/>
                  </a:lnTo>
                  <a:lnTo>
                    <a:pt x="1247" y="371"/>
                  </a:lnTo>
                  <a:lnTo>
                    <a:pt x="1130" y="449"/>
                  </a:lnTo>
                  <a:lnTo>
                    <a:pt x="1130" y="449"/>
                  </a:lnTo>
                  <a:lnTo>
                    <a:pt x="1130" y="449"/>
                  </a:lnTo>
                  <a:lnTo>
                    <a:pt x="1130" y="449"/>
                  </a:lnTo>
                  <a:lnTo>
                    <a:pt x="1130" y="449"/>
                  </a:lnTo>
                  <a:lnTo>
                    <a:pt x="1130" y="449"/>
                  </a:lnTo>
                  <a:lnTo>
                    <a:pt x="1130" y="449"/>
                  </a:lnTo>
                  <a:lnTo>
                    <a:pt x="1091" y="487"/>
                  </a:lnTo>
                  <a:lnTo>
                    <a:pt x="1091" y="487"/>
                  </a:lnTo>
                  <a:lnTo>
                    <a:pt x="974" y="585"/>
                  </a:lnTo>
                  <a:lnTo>
                    <a:pt x="974" y="585"/>
                  </a:lnTo>
                  <a:lnTo>
                    <a:pt x="974" y="604"/>
                  </a:lnTo>
                  <a:lnTo>
                    <a:pt x="974" y="604"/>
                  </a:lnTo>
                  <a:lnTo>
                    <a:pt x="877" y="682"/>
                  </a:lnTo>
                  <a:lnTo>
                    <a:pt x="877" y="682"/>
                  </a:lnTo>
                  <a:lnTo>
                    <a:pt x="760" y="799"/>
                  </a:lnTo>
                  <a:lnTo>
                    <a:pt x="760" y="799"/>
                  </a:lnTo>
                  <a:lnTo>
                    <a:pt x="663" y="916"/>
                  </a:lnTo>
                  <a:lnTo>
                    <a:pt x="663" y="916"/>
                  </a:lnTo>
                  <a:lnTo>
                    <a:pt x="663" y="916"/>
                  </a:lnTo>
                  <a:lnTo>
                    <a:pt x="663" y="916"/>
                  </a:lnTo>
                  <a:lnTo>
                    <a:pt x="663" y="936"/>
                  </a:lnTo>
                  <a:lnTo>
                    <a:pt x="663" y="936"/>
                  </a:lnTo>
                  <a:lnTo>
                    <a:pt x="663" y="936"/>
                  </a:lnTo>
                  <a:lnTo>
                    <a:pt x="663" y="936"/>
                  </a:lnTo>
                  <a:lnTo>
                    <a:pt x="663" y="916"/>
                  </a:lnTo>
                  <a:lnTo>
                    <a:pt x="663" y="916"/>
                  </a:lnTo>
                  <a:lnTo>
                    <a:pt x="663" y="916"/>
                  </a:lnTo>
                  <a:lnTo>
                    <a:pt x="663" y="936"/>
                  </a:lnTo>
                  <a:lnTo>
                    <a:pt x="663" y="936"/>
                  </a:lnTo>
                  <a:lnTo>
                    <a:pt x="663" y="936"/>
                  </a:lnTo>
                  <a:lnTo>
                    <a:pt x="663" y="936"/>
                  </a:lnTo>
                  <a:lnTo>
                    <a:pt x="663" y="936"/>
                  </a:lnTo>
                  <a:lnTo>
                    <a:pt x="663" y="936"/>
                  </a:lnTo>
                  <a:lnTo>
                    <a:pt x="663" y="936"/>
                  </a:lnTo>
                  <a:lnTo>
                    <a:pt x="643" y="955"/>
                  </a:lnTo>
                  <a:lnTo>
                    <a:pt x="643" y="955"/>
                  </a:lnTo>
                  <a:lnTo>
                    <a:pt x="526" y="1111"/>
                  </a:lnTo>
                  <a:lnTo>
                    <a:pt x="526" y="1111"/>
                  </a:lnTo>
                  <a:lnTo>
                    <a:pt x="448" y="1267"/>
                  </a:lnTo>
                  <a:lnTo>
                    <a:pt x="448" y="1267"/>
                  </a:lnTo>
                  <a:lnTo>
                    <a:pt x="292" y="1579"/>
                  </a:lnTo>
                  <a:lnTo>
                    <a:pt x="292" y="1579"/>
                  </a:lnTo>
                  <a:lnTo>
                    <a:pt x="292" y="1579"/>
                  </a:lnTo>
                  <a:lnTo>
                    <a:pt x="292" y="1579"/>
                  </a:lnTo>
                  <a:lnTo>
                    <a:pt x="273" y="1598"/>
                  </a:lnTo>
                  <a:lnTo>
                    <a:pt x="273" y="1598"/>
                  </a:lnTo>
                  <a:lnTo>
                    <a:pt x="273" y="1598"/>
                  </a:lnTo>
                  <a:lnTo>
                    <a:pt x="273" y="1598"/>
                  </a:lnTo>
                  <a:lnTo>
                    <a:pt x="273" y="1598"/>
                  </a:lnTo>
                  <a:lnTo>
                    <a:pt x="156" y="1910"/>
                  </a:lnTo>
                  <a:lnTo>
                    <a:pt x="156" y="1949"/>
                  </a:lnTo>
                  <a:lnTo>
                    <a:pt x="156" y="1949"/>
                  </a:lnTo>
                  <a:lnTo>
                    <a:pt x="98" y="2163"/>
                  </a:lnTo>
                  <a:lnTo>
                    <a:pt x="98" y="2163"/>
                  </a:lnTo>
                  <a:lnTo>
                    <a:pt x="39" y="2455"/>
                  </a:lnTo>
                  <a:lnTo>
                    <a:pt x="39" y="2475"/>
                  </a:lnTo>
                  <a:lnTo>
                    <a:pt x="39" y="2455"/>
                  </a:lnTo>
                  <a:lnTo>
                    <a:pt x="39" y="2455"/>
                  </a:lnTo>
                  <a:lnTo>
                    <a:pt x="39" y="2455"/>
                  </a:lnTo>
                  <a:lnTo>
                    <a:pt x="20" y="2728"/>
                  </a:lnTo>
                  <a:lnTo>
                    <a:pt x="0" y="2981"/>
                  </a:lnTo>
                  <a:lnTo>
                    <a:pt x="0" y="2981"/>
                  </a:lnTo>
                  <a:lnTo>
                    <a:pt x="20" y="3235"/>
                  </a:lnTo>
                  <a:lnTo>
                    <a:pt x="39" y="3488"/>
                  </a:lnTo>
                  <a:lnTo>
                    <a:pt x="39" y="3469"/>
                  </a:lnTo>
                  <a:lnTo>
                    <a:pt x="39" y="3469"/>
                  </a:lnTo>
                  <a:lnTo>
                    <a:pt x="78" y="3702"/>
                  </a:lnTo>
                  <a:lnTo>
                    <a:pt x="137" y="3936"/>
                  </a:lnTo>
                  <a:lnTo>
                    <a:pt x="137" y="3936"/>
                  </a:lnTo>
                  <a:lnTo>
                    <a:pt x="195" y="4150"/>
                  </a:lnTo>
                  <a:lnTo>
                    <a:pt x="273" y="4365"/>
                  </a:lnTo>
                  <a:lnTo>
                    <a:pt x="292" y="4365"/>
                  </a:lnTo>
                  <a:lnTo>
                    <a:pt x="273" y="4365"/>
                  </a:lnTo>
                  <a:lnTo>
                    <a:pt x="273" y="4345"/>
                  </a:lnTo>
                  <a:lnTo>
                    <a:pt x="273" y="4345"/>
                  </a:lnTo>
                  <a:lnTo>
                    <a:pt x="370" y="4540"/>
                  </a:lnTo>
                  <a:lnTo>
                    <a:pt x="468" y="4715"/>
                  </a:lnTo>
                  <a:lnTo>
                    <a:pt x="468" y="4715"/>
                  </a:lnTo>
                  <a:lnTo>
                    <a:pt x="663" y="5027"/>
                  </a:lnTo>
                  <a:lnTo>
                    <a:pt x="663" y="5027"/>
                  </a:lnTo>
                  <a:lnTo>
                    <a:pt x="663" y="5027"/>
                  </a:lnTo>
                  <a:lnTo>
                    <a:pt x="663" y="5027"/>
                  </a:lnTo>
                  <a:lnTo>
                    <a:pt x="682" y="5047"/>
                  </a:lnTo>
                  <a:lnTo>
                    <a:pt x="682" y="5027"/>
                  </a:lnTo>
                  <a:lnTo>
                    <a:pt x="682" y="5047"/>
                  </a:lnTo>
                  <a:lnTo>
                    <a:pt x="682" y="5047"/>
                  </a:lnTo>
                  <a:lnTo>
                    <a:pt x="682" y="5047"/>
                  </a:lnTo>
                  <a:lnTo>
                    <a:pt x="682" y="5047"/>
                  </a:lnTo>
                  <a:lnTo>
                    <a:pt x="682" y="5047"/>
                  </a:lnTo>
                  <a:lnTo>
                    <a:pt x="896" y="5300"/>
                  </a:lnTo>
                  <a:lnTo>
                    <a:pt x="896" y="5300"/>
                  </a:lnTo>
                  <a:lnTo>
                    <a:pt x="1130" y="5495"/>
                  </a:lnTo>
                  <a:lnTo>
                    <a:pt x="1130" y="5495"/>
                  </a:lnTo>
                  <a:lnTo>
                    <a:pt x="1130" y="5495"/>
                  </a:lnTo>
                  <a:lnTo>
                    <a:pt x="1130" y="5495"/>
                  </a:lnTo>
                  <a:lnTo>
                    <a:pt x="1130" y="5495"/>
                  </a:lnTo>
                  <a:lnTo>
                    <a:pt x="1130" y="5495"/>
                  </a:lnTo>
                  <a:lnTo>
                    <a:pt x="1384" y="5670"/>
                  </a:lnTo>
                  <a:lnTo>
                    <a:pt x="1384" y="5670"/>
                  </a:lnTo>
                  <a:lnTo>
                    <a:pt x="1617" y="5787"/>
                  </a:lnTo>
                  <a:lnTo>
                    <a:pt x="1617" y="5787"/>
                  </a:lnTo>
                  <a:lnTo>
                    <a:pt x="1617" y="5787"/>
                  </a:lnTo>
                  <a:lnTo>
                    <a:pt x="1890" y="5885"/>
                  </a:lnTo>
                  <a:lnTo>
                    <a:pt x="1890" y="5885"/>
                  </a:lnTo>
                  <a:lnTo>
                    <a:pt x="2124" y="5923"/>
                  </a:lnTo>
                  <a:lnTo>
                    <a:pt x="2124" y="5923"/>
                  </a:lnTo>
                  <a:lnTo>
                    <a:pt x="2124" y="5923"/>
                  </a:lnTo>
                  <a:lnTo>
                    <a:pt x="2377" y="5943"/>
                  </a:lnTo>
                  <a:lnTo>
                    <a:pt x="2377" y="5943"/>
                  </a:lnTo>
                  <a:lnTo>
                    <a:pt x="2572"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553" y="20"/>
                  </a:lnTo>
                  <a:lnTo>
                    <a:pt x="2397" y="0"/>
                  </a:lnTo>
                  <a:lnTo>
                    <a:pt x="23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9762050" y="67223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9783000" y="70048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733800" y="627913"/>
              <a:ext cx="44350" cy="18550"/>
            </a:xfrm>
            <a:custGeom>
              <a:avLst/>
              <a:gdLst/>
              <a:ahLst/>
              <a:cxnLst/>
              <a:rect l="l" t="t" r="r" b="b"/>
              <a:pathLst>
                <a:path w="1774" h="742" extrusionOk="0">
                  <a:moveTo>
                    <a:pt x="877" y="1"/>
                  </a:moveTo>
                  <a:lnTo>
                    <a:pt x="702" y="20"/>
                  </a:lnTo>
                  <a:lnTo>
                    <a:pt x="546" y="40"/>
                  </a:lnTo>
                  <a:lnTo>
                    <a:pt x="390" y="59"/>
                  </a:lnTo>
                  <a:lnTo>
                    <a:pt x="254" y="118"/>
                  </a:lnTo>
                  <a:lnTo>
                    <a:pt x="156" y="157"/>
                  </a:lnTo>
                  <a:lnTo>
                    <a:pt x="59" y="235"/>
                  </a:lnTo>
                  <a:lnTo>
                    <a:pt x="20" y="293"/>
                  </a:lnTo>
                  <a:lnTo>
                    <a:pt x="0" y="371"/>
                  </a:lnTo>
                  <a:lnTo>
                    <a:pt x="20" y="449"/>
                  </a:lnTo>
                  <a:lnTo>
                    <a:pt x="59" y="507"/>
                  </a:lnTo>
                  <a:lnTo>
                    <a:pt x="156" y="585"/>
                  </a:lnTo>
                  <a:lnTo>
                    <a:pt x="254" y="624"/>
                  </a:lnTo>
                  <a:lnTo>
                    <a:pt x="390" y="683"/>
                  </a:lnTo>
                  <a:lnTo>
                    <a:pt x="546" y="722"/>
                  </a:lnTo>
                  <a:lnTo>
                    <a:pt x="702" y="741"/>
                  </a:lnTo>
                  <a:lnTo>
                    <a:pt x="1072" y="741"/>
                  </a:lnTo>
                  <a:lnTo>
                    <a:pt x="1228" y="722"/>
                  </a:lnTo>
                  <a:lnTo>
                    <a:pt x="1384" y="683"/>
                  </a:lnTo>
                  <a:lnTo>
                    <a:pt x="1520" y="624"/>
                  </a:lnTo>
                  <a:lnTo>
                    <a:pt x="1618" y="585"/>
                  </a:lnTo>
                  <a:lnTo>
                    <a:pt x="1695" y="507"/>
                  </a:lnTo>
                  <a:lnTo>
                    <a:pt x="1754" y="449"/>
                  </a:lnTo>
                  <a:lnTo>
                    <a:pt x="1773" y="371"/>
                  </a:lnTo>
                  <a:lnTo>
                    <a:pt x="1754" y="293"/>
                  </a:lnTo>
                  <a:lnTo>
                    <a:pt x="1695" y="235"/>
                  </a:lnTo>
                  <a:lnTo>
                    <a:pt x="1618" y="157"/>
                  </a:lnTo>
                  <a:lnTo>
                    <a:pt x="1520" y="118"/>
                  </a:lnTo>
                  <a:lnTo>
                    <a:pt x="1384" y="59"/>
                  </a:lnTo>
                  <a:lnTo>
                    <a:pt x="1228" y="40"/>
                  </a:lnTo>
                  <a:lnTo>
                    <a:pt x="1072" y="20"/>
                  </a:lnTo>
                  <a:lnTo>
                    <a:pt x="877"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9733800" y="627913"/>
              <a:ext cx="44350" cy="18550"/>
            </a:xfrm>
            <a:custGeom>
              <a:avLst/>
              <a:gdLst/>
              <a:ahLst/>
              <a:cxnLst/>
              <a:rect l="l" t="t" r="r" b="b"/>
              <a:pathLst>
                <a:path w="1774" h="742" fill="none" extrusionOk="0">
                  <a:moveTo>
                    <a:pt x="0" y="371"/>
                  </a:moveTo>
                  <a:lnTo>
                    <a:pt x="0" y="371"/>
                  </a:lnTo>
                  <a:lnTo>
                    <a:pt x="20" y="449"/>
                  </a:lnTo>
                  <a:lnTo>
                    <a:pt x="59" y="507"/>
                  </a:lnTo>
                  <a:lnTo>
                    <a:pt x="156" y="585"/>
                  </a:lnTo>
                  <a:lnTo>
                    <a:pt x="254" y="624"/>
                  </a:lnTo>
                  <a:lnTo>
                    <a:pt x="390" y="683"/>
                  </a:lnTo>
                  <a:lnTo>
                    <a:pt x="546" y="722"/>
                  </a:lnTo>
                  <a:lnTo>
                    <a:pt x="702" y="741"/>
                  </a:lnTo>
                  <a:lnTo>
                    <a:pt x="877" y="741"/>
                  </a:lnTo>
                  <a:lnTo>
                    <a:pt x="877" y="741"/>
                  </a:lnTo>
                  <a:lnTo>
                    <a:pt x="1072" y="741"/>
                  </a:lnTo>
                  <a:lnTo>
                    <a:pt x="1228" y="722"/>
                  </a:lnTo>
                  <a:lnTo>
                    <a:pt x="1384" y="683"/>
                  </a:lnTo>
                  <a:lnTo>
                    <a:pt x="1520" y="624"/>
                  </a:lnTo>
                  <a:lnTo>
                    <a:pt x="1618" y="585"/>
                  </a:lnTo>
                  <a:lnTo>
                    <a:pt x="1695" y="507"/>
                  </a:lnTo>
                  <a:lnTo>
                    <a:pt x="1754" y="449"/>
                  </a:lnTo>
                  <a:lnTo>
                    <a:pt x="1773" y="371"/>
                  </a:lnTo>
                  <a:lnTo>
                    <a:pt x="1773" y="371"/>
                  </a:lnTo>
                  <a:lnTo>
                    <a:pt x="1754" y="293"/>
                  </a:lnTo>
                  <a:lnTo>
                    <a:pt x="1695" y="235"/>
                  </a:lnTo>
                  <a:lnTo>
                    <a:pt x="1618" y="157"/>
                  </a:lnTo>
                  <a:lnTo>
                    <a:pt x="1520" y="118"/>
                  </a:lnTo>
                  <a:lnTo>
                    <a:pt x="1384" y="59"/>
                  </a:lnTo>
                  <a:lnTo>
                    <a:pt x="1228" y="40"/>
                  </a:lnTo>
                  <a:lnTo>
                    <a:pt x="1072" y="20"/>
                  </a:lnTo>
                  <a:lnTo>
                    <a:pt x="877" y="1"/>
                  </a:lnTo>
                  <a:lnTo>
                    <a:pt x="877" y="1"/>
                  </a:lnTo>
                  <a:lnTo>
                    <a:pt x="702" y="20"/>
                  </a:lnTo>
                  <a:lnTo>
                    <a:pt x="546" y="40"/>
                  </a:lnTo>
                  <a:lnTo>
                    <a:pt x="390" y="59"/>
                  </a:lnTo>
                  <a:lnTo>
                    <a:pt x="254" y="118"/>
                  </a:lnTo>
                  <a:lnTo>
                    <a:pt x="156" y="157"/>
                  </a:lnTo>
                  <a:lnTo>
                    <a:pt x="59" y="235"/>
                  </a:lnTo>
                  <a:lnTo>
                    <a:pt x="20" y="293"/>
                  </a:lnTo>
                  <a:lnTo>
                    <a:pt x="0"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10024600" y="554363"/>
              <a:ext cx="107675" cy="161750"/>
            </a:xfrm>
            <a:custGeom>
              <a:avLst/>
              <a:gdLst/>
              <a:ahLst/>
              <a:cxnLst/>
              <a:rect l="l" t="t" r="r" b="b"/>
              <a:pathLst>
                <a:path w="4307" h="6470" extrusionOk="0">
                  <a:moveTo>
                    <a:pt x="1208" y="1"/>
                  </a:moveTo>
                  <a:lnTo>
                    <a:pt x="1033" y="20"/>
                  </a:lnTo>
                  <a:lnTo>
                    <a:pt x="682" y="79"/>
                  </a:lnTo>
                  <a:lnTo>
                    <a:pt x="370" y="196"/>
                  </a:lnTo>
                  <a:lnTo>
                    <a:pt x="59" y="351"/>
                  </a:lnTo>
                  <a:lnTo>
                    <a:pt x="293" y="390"/>
                  </a:lnTo>
                  <a:lnTo>
                    <a:pt x="526" y="449"/>
                  </a:lnTo>
                  <a:lnTo>
                    <a:pt x="721" y="507"/>
                  </a:lnTo>
                  <a:lnTo>
                    <a:pt x="877" y="585"/>
                  </a:lnTo>
                  <a:lnTo>
                    <a:pt x="1052" y="683"/>
                  </a:lnTo>
                  <a:lnTo>
                    <a:pt x="1208" y="780"/>
                  </a:lnTo>
                  <a:lnTo>
                    <a:pt x="1345" y="897"/>
                  </a:lnTo>
                  <a:lnTo>
                    <a:pt x="1481" y="1014"/>
                  </a:lnTo>
                  <a:lnTo>
                    <a:pt x="1598" y="1150"/>
                  </a:lnTo>
                  <a:lnTo>
                    <a:pt x="1715" y="1306"/>
                  </a:lnTo>
                  <a:lnTo>
                    <a:pt x="1812" y="1462"/>
                  </a:lnTo>
                  <a:lnTo>
                    <a:pt x="1890" y="1618"/>
                  </a:lnTo>
                  <a:lnTo>
                    <a:pt x="2046" y="1949"/>
                  </a:lnTo>
                  <a:lnTo>
                    <a:pt x="2085" y="2144"/>
                  </a:lnTo>
                  <a:lnTo>
                    <a:pt x="2144" y="2319"/>
                  </a:lnTo>
                  <a:lnTo>
                    <a:pt x="2202" y="2689"/>
                  </a:lnTo>
                  <a:lnTo>
                    <a:pt x="2221" y="3079"/>
                  </a:lnTo>
                  <a:lnTo>
                    <a:pt x="2202" y="3469"/>
                  </a:lnTo>
                  <a:lnTo>
                    <a:pt x="2144" y="3839"/>
                  </a:lnTo>
                  <a:lnTo>
                    <a:pt x="2046" y="4209"/>
                  </a:lnTo>
                  <a:lnTo>
                    <a:pt x="1910" y="4579"/>
                  </a:lnTo>
                  <a:lnTo>
                    <a:pt x="1734" y="4911"/>
                  </a:lnTo>
                  <a:lnTo>
                    <a:pt x="1637" y="5066"/>
                  </a:lnTo>
                  <a:lnTo>
                    <a:pt x="1520" y="5222"/>
                  </a:lnTo>
                  <a:lnTo>
                    <a:pt x="1403" y="5359"/>
                  </a:lnTo>
                  <a:lnTo>
                    <a:pt x="1286" y="5495"/>
                  </a:lnTo>
                  <a:lnTo>
                    <a:pt x="1150" y="5612"/>
                  </a:lnTo>
                  <a:lnTo>
                    <a:pt x="994" y="5709"/>
                  </a:lnTo>
                  <a:lnTo>
                    <a:pt x="858" y="5807"/>
                  </a:lnTo>
                  <a:lnTo>
                    <a:pt x="682" y="5904"/>
                  </a:lnTo>
                  <a:lnTo>
                    <a:pt x="526" y="5963"/>
                  </a:lnTo>
                  <a:lnTo>
                    <a:pt x="351" y="6021"/>
                  </a:lnTo>
                  <a:lnTo>
                    <a:pt x="176" y="6060"/>
                  </a:lnTo>
                  <a:lnTo>
                    <a:pt x="0" y="6099"/>
                  </a:lnTo>
                  <a:lnTo>
                    <a:pt x="312" y="6255"/>
                  </a:lnTo>
                  <a:lnTo>
                    <a:pt x="487" y="6333"/>
                  </a:lnTo>
                  <a:lnTo>
                    <a:pt x="663" y="6372"/>
                  </a:lnTo>
                  <a:lnTo>
                    <a:pt x="838" y="6430"/>
                  </a:lnTo>
                  <a:lnTo>
                    <a:pt x="1013" y="6450"/>
                  </a:lnTo>
                  <a:lnTo>
                    <a:pt x="1189" y="6469"/>
                  </a:lnTo>
                  <a:lnTo>
                    <a:pt x="1676" y="6469"/>
                  </a:lnTo>
                  <a:lnTo>
                    <a:pt x="1968" y="6411"/>
                  </a:lnTo>
                  <a:lnTo>
                    <a:pt x="2241" y="6333"/>
                  </a:lnTo>
                  <a:lnTo>
                    <a:pt x="2514" y="6216"/>
                  </a:lnTo>
                  <a:lnTo>
                    <a:pt x="2767" y="6080"/>
                  </a:lnTo>
                  <a:lnTo>
                    <a:pt x="3020" y="5924"/>
                  </a:lnTo>
                  <a:lnTo>
                    <a:pt x="3235" y="5729"/>
                  </a:lnTo>
                  <a:lnTo>
                    <a:pt x="3449" y="5534"/>
                  </a:lnTo>
                  <a:lnTo>
                    <a:pt x="3644" y="5300"/>
                  </a:lnTo>
                  <a:lnTo>
                    <a:pt x="3800" y="5047"/>
                  </a:lnTo>
                  <a:lnTo>
                    <a:pt x="3956" y="4774"/>
                  </a:lnTo>
                  <a:lnTo>
                    <a:pt x="4072" y="4501"/>
                  </a:lnTo>
                  <a:lnTo>
                    <a:pt x="4170" y="4190"/>
                  </a:lnTo>
                  <a:lnTo>
                    <a:pt x="4248" y="3897"/>
                  </a:lnTo>
                  <a:lnTo>
                    <a:pt x="4287" y="3566"/>
                  </a:lnTo>
                  <a:lnTo>
                    <a:pt x="4306" y="3235"/>
                  </a:lnTo>
                  <a:lnTo>
                    <a:pt x="4287" y="2904"/>
                  </a:lnTo>
                  <a:lnTo>
                    <a:pt x="4248" y="2592"/>
                  </a:lnTo>
                  <a:lnTo>
                    <a:pt x="4170" y="2280"/>
                  </a:lnTo>
                  <a:lnTo>
                    <a:pt x="4072" y="1969"/>
                  </a:lnTo>
                  <a:lnTo>
                    <a:pt x="3956" y="1696"/>
                  </a:lnTo>
                  <a:lnTo>
                    <a:pt x="3800" y="1423"/>
                  </a:lnTo>
                  <a:lnTo>
                    <a:pt x="3644" y="1170"/>
                  </a:lnTo>
                  <a:lnTo>
                    <a:pt x="3449" y="936"/>
                  </a:lnTo>
                  <a:lnTo>
                    <a:pt x="3235" y="741"/>
                  </a:lnTo>
                  <a:lnTo>
                    <a:pt x="3020" y="546"/>
                  </a:lnTo>
                  <a:lnTo>
                    <a:pt x="2767" y="390"/>
                  </a:lnTo>
                  <a:lnTo>
                    <a:pt x="2514" y="254"/>
                  </a:lnTo>
                  <a:lnTo>
                    <a:pt x="2241" y="137"/>
                  </a:lnTo>
                  <a:lnTo>
                    <a:pt x="1968" y="59"/>
                  </a:lnTo>
                  <a:lnTo>
                    <a:pt x="1676" y="20"/>
                  </a:lnTo>
                  <a:lnTo>
                    <a:pt x="138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10024600" y="554363"/>
              <a:ext cx="107675" cy="161750"/>
            </a:xfrm>
            <a:custGeom>
              <a:avLst/>
              <a:gdLst/>
              <a:ahLst/>
              <a:cxnLst/>
              <a:rect l="l" t="t" r="r" b="b"/>
              <a:pathLst>
                <a:path w="4307" h="6470" fill="none" extrusionOk="0">
                  <a:moveTo>
                    <a:pt x="4306" y="3235"/>
                  </a:moveTo>
                  <a:lnTo>
                    <a:pt x="4306" y="3235"/>
                  </a:lnTo>
                  <a:lnTo>
                    <a:pt x="4287" y="3566"/>
                  </a:lnTo>
                  <a:lnTo>
                    <a:pt x="4248" y="3897"/>
                  </a:lnTo>
                  <a:lnTo>
                    <a:pt x="4170" y="4190"/>
                  </a:lnTo>
                  <a:lnTo>
                    <a:pt x="4072" y="4501"/>
                  </a:lnTo>
                  <a:lnTo>
                    <a:pt x="3956" y="4774"/>
                  </a:lnTo>
                  <a:lnTo>
                    <a:pt x="3800" y="5047"/>
                  </a:lnTo>
                  <a:lnTo>
                    <a:pt x="3644" y="5300"/>
                  </a:lnTo>
                  <a:lnTo>
                    <a:pt x="3449" y="5534"/>
                  </a:lnTo>
                  <a:lnTo>
                    <a:pt x="3235" y="5729"/>
                  </a:lnTo>
                  <a:lnTo>
                    <a:pt x="3020" y="5924"/>
                  </a:lnTo>
                  <a:lnTo>
                    <a:pt x="2767" y="6080"/>
                  </a:lnTo>
                  <a:lnTo>
                    <a:pt x="2514" y="6216"/>
                  </a:lnTo>
                  <a:lnTo>
                    <a:pt x="2241" y="6333"/>
                  </a:lnTo>
                  <a:lnTo>
                    <a:pt x="1968" y="6411"/>
                  </a:lnTo>
                  <a:lnTo>
                    <a:pt x="1676" y="6469"/>
                  </a:lnTo>
                  <a:lnTo>
                    <a:pt x="1384" y="6469"/>
                  </a:lnTo>
                  <a:lnTo>
                    <a:pt x="1384" y="6469"/>
                  </a:lnTo>
                  <a:lnTo>
                    <a:pt x="1189" y="6469"/>
                  </a:lnTo>
                  <a:lnTo>
                    <a:pt x="1013" y="6450"/>
                  </a:lnTo>
                  <a:lnTo>
                    <a:pt x="838" y="6430"/>
                  </a:lnTo>
                  <a:lnTo>
                    <a:pt x="663" y="6372"/>
                  </a:lnTo>
                  <a:lnTo>
                    <a:pt x="487" y="6333"/>
                  </a:lnTo>
                  <a:lnTo>
                    <a:pt x="312" y="6255"/>
                  </a:lnTo>
                  <a:lnTo>
                    <a:pt x="0" y="6099"/>
                  </a:lnTo>
                  <a:lnTo>
                    <a:pt x="0" y="6099"/>
                  </a:lnTo>
                  <a:lnTo>
                    <a:pt x="176" y="6060"/>
                  </a:lnTo>
                  <a:lnTo>
                    <a:pt x="351" y="6021"/>
                  </a:lnTo>
                  <a:lnTo>
                    <a:pt x="351" y="6021"/>
                  </a:lnTo>
                  <a:lnTo>
                    <a:pt x="526" y="5963"/>
                  </a:lnTo>
                  <a:lnTo>
                    <a:pt x="682" y="5904"/>
                  </a:lnTo>
                  <a:lnTo>
                    <a:pt x="682" y="5904"/>
                  </a:lnTo>
                  <a:lnTo>
                    <a:pt x="858" y="5807"/>
                  </a:lnTo>
                  <a:lnTo>
                    <a:pt x="994" y="5709"/>
                  </a:lnTo>
                  <a:lnTo>
                    <a:pt x="1150" y="5612"/>
                  </a:lnTo>
                  <a:lnTo>
                    <a:pt x="1286" y="5495"/>
                  </a:lnTo>
                  <a:lnTo>
                    <a:pt x="1286" y="5495"/>
                  </a:lnTo>
                  <a:lnTo>
                    <a:pt x="1403" y="5359"/>
                  </a:lnTo>
                  <a:lnTo>
                    <a:pt x="1520" y="5222"/>
                  </a:lnTo>
                  <a:lnTo>
                    <a:pt x="1637" y="5066"/>
                  </a:lnTo>
                  <a:lnTo>
                    <a:pt x="1734" y="4911"/>
                  </a:lnTo>
                  <a:lnTo>
                    <a:pt x="1734" y="4911"/>
                  </a:lnTo>
                  <a:lnTo>
                    <a:pt x="1910" y="4579"/>
                  </a:lnTo>
                  <a:lnTo>
                    <a:pt x="2046" y="4209"/>
                  </a:lnTo>
                  <a:lnTo>
                    <a:pt x="2144" y="3839"/>
                  </a:lnTo>
                  <a:lnTo>
                    <a:pt x="2202" y="3469"/>
                  </a:lnTo>
                  <a:lnTo>
                    <a:pt x="2202" y="3469"/>
                  </a:lnTo>
                  <a:lnTo>
                    <a:pt x="2221" y="3079"/>
                  </a:lnTo>
                  <a:lnTo>
                    <a:pt x="2202" y="2689"/>
                  </a:lnTo>
                  <a:lnTo>
                    <a:pt x="2202" y="2689"/>
                  </a:lnTo>
                  <a:lnTo>
                    <a:pt x="2144" y="2319"/>
                  </a:lnTo>
                  <a:lnTo>
                    <a:pt x="2085" y="2144"/>
                  </a:lnTo>
                  <a:lnTo>
                    <a:pt x="2046" y="1949"/>
                  </a:lnTo>
                  <a:lnTo>
                    <a:pt x="2046" y="1949"/>
                  </a:lnTo>
                  <a:lnTo>
                    <a:pt x="1890" y="1618"/>
                  </a:lnTo>
                  <a:lnTo>
                    <a:pt x="1812" y="1462"/>
                  </a:lnTo>
                  <a:lnTo>
                    <a:pt x="1715" y="1306"/>
                  </a:lnTo>
                  <a:lnTo>
                    <a:pt x="1715" y="1306"/>
                  </a:lnTo>
                  <a:lnTo>
                    <a:pt x="1598" y="1150"/>
                  </a:lnTo>
                  <a:lnTo>
                    <a:pt x="1481" y="1014"/>
                  </a:lnTo>
                  <a:lnTo>
                    <a:pt x="1345" y="897"/>
                  </a:lnTo>
                  <a:lnTo>
                    <a:pt x="1208" y="780"/>
                  </a:lnTo>
                  <a:lnTo>
                    <a:pt x="1208" y="780"/>
                  </a:lnTo>
                  <a:lnTo>
                    <a:pt x="1052" y="683"/>
                  </a:lnTo>
                  <a:lnTo>
                    <a:pt x="877" y="585"/>
                  </a:lnTo>
                  <a:lnTo>
                    <a:pt x="721" y="507"/>
                  </a:lnTo>
                  <a:lnTo>
                    <a:pt x="526" y="449"/>
                  </a:lnTo>
                  <a:lnTo>
                    <a:pt x="526" y="449"/>
                  </a:lnTo>
                  <a:lnTo>
                    <a:pt x="293" y="390"/>
                  </a:lnTo>
                  <a:lnTo>
                    <a:pt x="59" y="351"/>
                  </a:lnTo>
                  <a:lnTo>
                    <a:pt x="59" y="351"/>
                  </a:lnTo>
                  <a:lnTo>
                    <a:pt x="370" y="196"/>
                  </a:lnTo>
                  <a:lnTo>
                    <a:pt x="682" y="79"/>
                  </a:lnTo>
                  <a:lnTo>
                    <a:pt x="1033" y="20"/>
                  </a:lnTo>
                  <a:lnTo>
                    <a:pt x="1208" y="1"/>
                  </a:lnTo>
                  <a:lnTo>
                    <a:pt x="1384" y="1"/>
                  </a:lnTo>
                  <a:lnTo>
                    <a:pt x="1384" y="1"/>
                  </a:lnTo>
                  <a:lnTo>
                    <a:pt x="1676" y="20"/>
                  </a:lnTo>
                  <a:lnTo>
                    <a:pt x="1968" y="59"/>
                  </a:lnTo>
                  <a:lnTo>
                    <a:pt x="2241" y="137"/>
                  </a:lnTo>
                  <a:lnTo>
                    <a:pt x="2514" y="254"/>
                  </a:lnTo>
                  <a:lnTo>
                    <a:pt x="2767" y="390"/>
                  </a:lnTo>
                  <a:lnTo>
                    <a:pt x="3020" y="546"/>
                  </a:lnTo>
                  <a:lnTo>
                    <a:pt x="3235" y="741"/>
                  </a:lnTo>
                  <a:lnTo>
                    <a:pt x="3449" y="936"/>
                  </a:lnTo>
                  <a:lnTo>
                    <a:pt x="3644" y="1170"/>
                  </a:lnTo>
                  <a:lnTo>
                    <a:pt x="3800" y="1423"/>
                  </a:lnTo>
                  <a:lnTo>
                    <a:pt x="3956" y="1696"/>
                  </a:lnTo>
                  <a:lnTo>
                    <a:pt x="4072" y="1969"/>
                  </a:lnTo>
                  <a:lnTo>
                    <a:pt x="4170" y="2280"/>
                  </a:lnTo>
                  <a:lnTo>
                    <a:pt x="4248" y="2592"/>
                  </a:lnTo>
                  <a:lnTo>
                    <a:pt x="4287" y="2904"/>
                  </a:lnTo>
                  <a:lnTo>
                    <a:pt x="4306" y="3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9986125" y="561188"/>
              <a:ext cx="107175" cy="148100"/>
            </a:xfrm>
            <a:custGeom>
              <a:avLst/>
              <a:gdLst/>
              <a:ahLst/>
              <a:cxnLst/>
              <a:rect l="l" t="t" r="r" b="b"/>
              <a:pathLst>
                <a:path w="4287" h="5924" extrusionOk="0">
                  <a:moveTo>
                    <a:pt x="1734" y="0"/>
                  </a:moveTo>
                  <a:lnTo>
                    <a:pt x="1539" y="98"/>
                  </a:lnTo>
                  <a:lnTo>
                    <a:pt x="1364" y="215"/>
                  </a:lnTo>
                  <a:lnTo>
                    <a:pt x="1189" y="351"/>
                  </a:lnTo>
                  <a:lnTo>
                    <a:pt x="1033" y="488"/>
                  </a:lnTo>
                  <a:lnTo>
                    <a:pt x="877" y="643"/>
                  </a:lnTo>
                  <a:lnTo>
                    <a:pt x="740" y="819"/>
                  </a:lnTo>
                  <a:lnTo>
                    <a:pt x="604" y="994"/>
                  </a:lnTo>
                  <a:lnTo>
                    <a:pt x="487" y="1169"/>
                  </a:lnTo>
                  <a:lnTo>
                    <a:pt x="370" y="1364"/>
                  </a:lnTo>
                  <a:lnTo>
                    <a:pt x="273" y="1579"/>
                  </a:lnTo>
                  <a:lnTo>
                    <a:pt x="195" y="1793"/>
                  </a:lnTo>
                  <a:lnTo>
                    <a:pt x="117" y="2007"/>
                  </a:lnTo>
                  <a:lnTo>
                    <a:pt x="59" y="2241"/>
                  </a:lnTo>
                  <a:lnTo>
                    <a:pt x="20" y="2475"/>
                  </a:lnTo>
                  <a:lnTo>
                    <a:pt x="0" y="2709"/>
                  </a:lnTo>
                  <a:lnTo>
                    <a:pt x="0" y="2962"/>
                  </a:lnTo>
                  <a:lnTo>
                    <a:pt x="0" y="3215"/>
                  </a:lnTo>
                  <a:lnTo>
                    <a:pt x="20" y="3449"/>
                  </a:lnTo>
                  <a:lnTo>
                    <a:pt x="59" y="3683"/>
                  </a:lnTo>
                  <a:lnTo>
                    <a:pt x="117" y="3917"/>
                  </a:lnTo>
                  <a:lnTo>
                    <a:pt x="195" y="4131"/>
                  </a:lnTo>
                  <a:lnTo>
                    <a:pt x="273" y="4345"/>
                  </a:lnTo>
                  <a:lnTo>
                    <a:pt x="370" y="4540"/>
                  </a:lnTo>
                  <a:lnTo>
                    <a:pt x="468" y="4735"/>
                  </a:lnTo>
                  <a:lnTo>
                    <a:pt x="585" y="4930"/>
                  </a:lnTo>
                  <a:lnTo>
                    <a:pt x="721" y="5105"/>
                  </a:lnTo>
                  <a:lnTo>
                    <a:pt x="877" y="5281"/>
                  </a:lnTo>
                  <a:lnTo>
                    <a:pt x="1013" y="5436"/>
                  </a:lnTo>
                  <a:lnTo>
                    <a:pt x="1189" y="5573"/>
                  </a:lnTo>
                  <a:lnTo>
                    <a:pt x="1344" y="5709"/>
                  </a:lnTo>
                  <a:lnTo>
                    <a:pt x="1539" y="5826"/>
                  </a:lnTo>
                  <a:lnTo>
                    <a:pt x="1715" y="5924"/>
                  </a:lnTo>
                  <a:lnTo>
                    <a:pt x="1909" y="5924"/>
                  </a:lnTo>
                  <a:lnTo>
                    <a:pt x="2163" y="5904"/>
                  </a:lnTo>
                  <a:lnTo>
                    <a:pt x="2397" y="5865"/>
                  </a:lnTo>
                  <a:lnTo>
                    <a:pt x="2669" y="5768"/>
                  </a:lnTo>
                  <a:lnTo>
                    <a:pt x="2903" y="5651"/>
                  </a:lnTo>
                  <a:lnTo>
                    <a:pt x="3156" y="5475"/>
                  </a:lnTo>
                  <a:lnTo>
                    <a:pt x="3390" y="5281"/>
                  </a:lnTo>
                  <a:lnTo>
                    <a:pt x="3605" y="5027"/>
                  </a:lnTo>
                  <a:lnTo>
                    <a:pt x="3624" y="5008"/>
                  </a:lnTo>
                  <a:lnTo>
                    <a:pt x="3819" y="4716"/>
                  </a:lnTo>
                  <a:lnTo>
                    <a:pt x="3916" y="4521"/>
                  </a:lnTo>
                  <a:lnTo>
                    <a:pt x="4014" y="4345"/>
                  </a:lnTo>
                  <a:lnTo>
                    <a:pt x="4092" y="4131"/>
                  </a:lnTo>
                  <a:lnTo>
                    <a:pt x="4150" y="3917"/>
                  </a:lnTo>
                  <a:lnTo>
                    <a:pt x="4209" y="3683"/>
                  </a:lnTo>
                  <a:lnTo>
                    <a:pt x="4248" y="3449"/>
                  </a:lnTo>
                  <a:lnTo>
                    <a:pt x="4248" y="3469"/>
                  </a:lnTo>
                  <a:lnTo>
                    <a:pt x="4267" y="3215"/>
                  </a:lnTo>
                  <a:lnTo>
                    <a:pt x="4287" y="2962"/>
                  </a:lnTo>
                  <a:lnTo>
                    <a:pt x="4267" y="2709"/>
                  </a:lnTo>
                  <a:lnTo>
                    <a:pt x="4248" y="2436"/>
                  </a:lnTo>
                  <a:lnTo>
                    <a:pt x="4248" y="2455"/>
                  </a:lnTo>
                  <a:lnTo>
                    <a:pt x="4189" y="2144"/>
                  </a:lnTo>
                  <a:lnTo>
                    <a:pt x="4131" y="1949"/>
                  </a:lnTo>
                  <a:lnTo>
                    <a:pt x="4131" y="1910"/>
                  </a:lnTo>
                  <a:lnTo>
                    <a:pt x="4014" y="1579"/>
                  </a:lnTo>
                  <a:lnTo>
                    <a:pt x="3994" y="1559"/>
                  </a:lnTo>
                  <a:lnTo>
                    <a:pt x="3838" y="1247"/>
                  </a:lnTo>
                  <a:lnTo>
                    <a:pt x="3760" y="1092"/>
                  </a:lnTo>
                  <a:lnTo>
                    <a:pt x="3644" y="936"/>
                  </a:lnTo>
                  <a:lnTo>
                    <a:pt x="3624" y="916"/>
                  </a:lnTo>
                  <a:lnTo>
                    <a:pt x="3527" y="799"/>
                  </a:lnTo>
                  <a:lnTo>
                    <a:pt x="3410" y="663"/>
                  </a:lnTo>
                  <a:lnTo>
                    <a:pt x="3312" y="585"/>
                  </a:lnTo>
                  <a:lnTo>
                    <a:pt x="3312" y="565"/>
                  </a:lnTo>
                  <a:lnTo>
                    <a:pt x="3195" y="468"/>
                  </a:lnTo>
                  <a:lnTo>
                    <a:pt x="3156" y="429"/>
                  </a:lnTo>
                  <a:lnTo>
                    <a:pt x="3040" y="351"/>
                  </a:lnTo>
                  <a:lnTo>
                    <a:pt x="2923" y="293"/>
                  </a:lnTo>
                  <a:lnTo>
                    <a:pt x="2903" y="273"/>
                  </a:lnTo>
                  <a:lnTo>
                    <a:pt x="2884" y="254"/>
                  </a:lnTo>
                  <a:lnTo>
                    <a:pt x="2864" y="254"/>
                  </a:lnTo>
                  <a:lnTo>
                    <a:pt x="2845" y="234"/>
                  </a:lnTo>
                  <a:lnTo>
                    <a:pt x="2650" y="137"/>
                  </a:lnTo>
                  <a:lnTo>
                    <a:pt x="2669" y="156"/>
                  </a:lnTo>
                  <a:lnTo>
                    <a:pt x="2630" y="137"/>
                  </a:lnTo>
                  <a:lnTo>
                    <a:pt x="2611" y="117"/>
                  </a:lnTo>
                  <a:lnTo>
                    <a:pt x="2572" y="117"/>
                  </a:lnTo>
                  <a:lnTo>
                    <a:pt x="2397" y="59"/>
                  </a:lnTo>
                  <a:lnTo>
                    <a:pt x="2241" y="20"/>
                  </a:lnTo>
                  <a:lnTo>
                    <a:pt x="2202" y="20"/>
                  </a:lnTo>
                  <a:lnTo>
                    <a:pt x="2143"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9986125" y="561188"/>
              <a:ext cx="107175" cy="148100"/>
            </a:xfrm>
            <a:custGeom>
              <a:avLst/>
              <a:gdLst/>
              <a:ahLst/>
              <a:cxnLst/>
              <a:rect l="l" t="t" r="r" b="b"/>
              <a:pathLst>
                <a:path w="4287" h="5924" fill="none" extrusionOk="0">
                  <a:moveTo>
                    <a:pt x="1909" y="0"/>
                  </a:moveTo>
                  <a:lnTo>
                    <a:pt x="1909" y="0"/>
                  </a:lnTo>
                  <a:lnTo>
                    <a:pt x="2143" y="0"/>
                  </a:lnTo>
                  <a:lnTo>
                    <a:pt x="2143" y="0"/>
                  </a:lnTo>
                  <a:lnTo>
                    <a:pt x="2202" y="20"/>
                  </a:lnTo>
                  <a:lnTo>
                    <a:pt x="2202" y="20"/>
                  </a:lnTo>
                  <a:lnTo>
                    <a:pt x="2202" y="20"/>
                  </a:lnTo>
                  <a:lnTo>
                    <a:pt x="2202" y="20"/>
                  </a:lnTo>
                  <a:lnTo>
                    <a:pt x="2241" y="20"/>
                  </a:lnTo>
                  <a:lnTo>
                    <a:pt x="2241" y="20"/>
                  </a:lnTo>
                  <a:lnTo>
                    <a:pt x="2241" y="20"/>
                  </a:lnTo>
                  <a:lnTo>
                    <a:pt x="2397" y="59"/>
                  </a:lnTo>
                  <a:lnTo>
                    <a:pt x="2397" y="59"/>
                  </a:lnTo>
                  <a:lnTo>
                    <a:pt x="2572" y="117"/>
                  </a:lnTo>
                  <a:lnTo>
                    <a:pt x="2572" y="117"/>
                  </a:lnTo>
                  <a:lnTo>
                    <a:pt x="2572" y="117"/>
                  </a:lnTo>
                  <a:lnTo>
                    <a:pt x="2591" y="117"/>
                  </a:lnTo>
                  <a:lnTo>
                    <a:pt x="2611" y="117"/>
                  </a:lnTo>
                  <a:lnTo>
                    <a:pt x="2611" y="117"/>
                  </a:lnTo>
                  <a:lnTo>
                    <a:pt x="2630" y="137"/>
                  </a:lnTo>
                  <a:lnTo>
                    <a:pt x="2630" y="137"/>
                  </a:lnTo>
                  <a:lnTo>
                    <a:pt x="2630" y="137"/>
                  </a:lnTo>
                  <a:lnTo>
                    <a:pt x="2669" y="156"/>
                  </a:lnTo>
                  <a:lnTo>
                    <a:pt x="2650" y="137"/>
                  </a:lnTo>
                  <a:lnTo>
                    <a:pt x="2650" y="137"/>
                  </a:lnTo>
                  <a:lnTo>
                    <a:pt x="2650" y="137"/>
                  </a:lnTo>
                  <a:lnTo>
                    <a:pt x="2650" y="137"/>
                  </a:lnTo>
                  <a:lnTo>
                    <a:pt x="2845" y="234"/>
                  </a:lnTo>
                  <a:lnTo>
                    <a:pt x="2864" y="254"/>
                  </a:lnTo>
                  <a:lnTo>
                    <a:pt x="2884" y="254"/>
                  </a:lnTo>
                  <a:lnTo>
                    <a:pt x="2903" y="273"/>
                  </a:lnTo>
                  <a:lnTo>
                    <a:pt x="2903" y="273"/>
                  </a:lnTo>
                  <a:lnTo>
                    <a:pt x="2923" y="293"/>
                  </a:lnTo>
                  <a:lnTo>
                    <a:pt x="2923" y="293"/>
                  </a:lnTo>
                  <a:lnTo>
                    <a:pt x="3040" y="351"/>
                  </a:lnTo>
                  <a:lnTo>
                    <a:pt x="3040" y="351"/>
                  </a:lnTo>
                  <a:lnTo>
                    <a:pt x="3156" y="429"/>
                  </a:lnTo>
                  <a:lnTo>
                    <a:pt x="3156" y="429"/>
                  </a:lnTo>
                  <a:lnTo>
                    <a:pt x="3156" y="429"/>
                  </a:lnTo>
                  <a:lnTo>
                    <a:pt x="3156" y="429"/>
                  </a:lnTo>
                  <a:lnTo>
                    <a:pt x="3156" y="429"/>
                  </a:lnTo>
                  <a:lnTo>
                    <a:pt x="3156" y="429"/>
                  </a:lnTo>
                  <a:lnTo>
                    <a:pt x="3156" y="429"/>
                  </a:lnTo>
                  <a:lnTo>
                    <a:pt x="3195" y="468"/>
                  </a:lnTo>
                  <a:lnTo>
                    <a:pt x="3195" y="468"/>
                  </a:lnTo>
                  <a:lnTo>
                    <a:pt x="3312" y="565"/>
                  </a:lnTo>
                  <a:lnTo>
                    <a:pt x="3312" y="565"/>
                  </a:lnTo>
                  <a:lnTo>
                    <a:pt x="3312" y="585"/>
                  </a:lnTo>
                  <a:lnTo>
                    <a:pt x="3312" y="585"/>
                  </a:lnTo>
                  <a:lnTo>
                    <a:pt x="3410" y="663"/>
                  </a:lnTo>
                  <a:lnTo>
                    <a:pt x="3410" y="663"/>
                  </a:lnTo>
                  <a:lnTo>
                    <a:pt x="3527" y="799"/>
                  </a:lnTo>
                  <a:lnTo>
                    <a:pt x="3527" y="799"/>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44" y="936"/>
                  </a:lnTo>
                  <a:lnTo>
                    <a:pt x="3644" y="936"/>
                  </a:lnTo>
                  <a:lnTo>
                    <a:pt x="3760" y="1092"/>
                  </a:lnTo>
                  <a:lnTo>
                    <a:pt x="3760" y="1092"/>
                  </a:lnTo>
                  <a:lnTo>
                    <a:pt x="3838" y="1247"/>
                  </a:lnTo>
                  <a:lnTo>
                    <a:pt x="3838" y="1247"/>
                  </a:lnTo>
                  <a:lnTo>
                    <a:pt x="3994" y="1559"/>
                  </a:lnTo>
                  <a:lnTo>
                    <a:pt x="3994" y="1559"/>
                  </a:lnTo>
                  <a:lnTo>
                    <a:pt x="3994" y="1559"/>
                  </a:lnTo>
                  <a:lnTo>
                    <a:pt x="3994" y="1559"/>
                  </a:lnTo>
                  <a:lnTo>
                    <a:pt x="4014" y="1579"/>
                  </a:lnTo>
                  <a:lnTo>
                    <a:pt x="4014" y="1598"/>
                  </a:lnTo>
                  <a:lnTo>
                    <a:pt x="4014" y="1579"/>
                  </a:lnTo>
                  <a:lnTo>
                    <a:pt x="4014" y="1579"/>
                  </a:lnTo>
                  <a:lnTo>
                    <a:pt x="4014" y="1579"/>
                  </a:lnTo>
                  <a:lnTo>
                    <a:pt x="4131" y="1910"/>
                  </a:lnTo>
                  <a:lnTo>
                    <a:pt x="4131" y="1949"/>
                  </a:lnTo>
                  <a:lnTo>
                    <a:pt x="4131" y="1949"/>
                  </a:lnTo>
                  <a:lnTo>
                    <a:pt x="4189" y="2144"/>
                  </a:lnTo>
                  <a:lnTo>
                    <a:pt x="4189" y="2144"/>
                  </a:lnTo>
                  <a:lnTo>
                    <a:pt x="4248" y="2455"/>
                  </a:lnTo>
                  <a:lnTo>
                    <a:pt x="4248" y="2455"/>
                  </a:lnTo>
                  <a:lnTo>
                    <a:pt x="4248" y="2455"/>
                  </a:lnTo>
                  <a:lnTo>
                    <a:pt x="4248" y="2436"/>
                  </a:lnTo>
                  <a:lnTo>
                    <a:pt x="4248" y="2436"/>
                  </a:lnTo>
                  <a:lnTo>
                    <a:pt x="4267" y="2709"/>
                  </a:lnTo>
                  <a:lnTo>
                    <a:pt x="4287" y="2962"/>
                  </a:lnTo>
                  <a:lnTo>
                    <a:pt x="4287" y="2962"/>
                  </a:lnTo>
                  <a:lnTo>
                    <a:pt x="4267" y="3215"/>
                  </a:lnTo>
                  <a:lnTo>
                    <a:pt x="4248" y="3469"/>
                  </a:lnTo>
                  <a:lnTo>
                    <a:pt x="4248" y="3449"/>
                  </a:lnTo>
                  <a:lnTo>
                    <a:pt x="4248" y="3449"/>
                  </a:lnTo>
                  <a:lnTo>
                    <a:pt x="4209" y="3683"/>
                  </a:lnTo>
                  <a:lnTo>
                    <a:pt x="4150" y="3917"/>
                  </a:lnTo>
                  <a:lnTo>
                    <a:pt x="4150" y="3917"/>
                  </a:lnTo>
                  <a:lnTo>
                    <a:pt x="4092" y="4131"/>
                  </a:lnTo>
                  <a:lnTo>
                    <a:pt x="4014" y="4345"/>
                  </a:lnTo>
                  <a:lnTo>
                    <a:pt x="4014" y="4345"/>
                  </a:lnTo>
                  <a:lnTo>
                    <a:pt x="4014" y="4345"/>
                  </a:lnTo>
                  <a:lnTo>
                    <a:pt x="4014" y="4345"/>
                  </a:lnTo>
                  <a:lnTo>
                    <a:pt x="4014" y="4345"/>
                  </a:lnTo>
                  <a:lnTo>
                    <a:pt x="3916" y="4521"/>
                  </a:lnTo>
                  <a:lnTo>
                    <a:pt x="3819" y="4716"/>
                  </a:lnTo>
                  <a:lnTo>
                    <a:pt x="3819" y="4716"/>
                  </a:lnTo>
                  <a:lnTo>
                    <a:pt x="3624" y="5008"/>
                  </a:lnTo>
                  <a:lnTo>
                    <a:pt x="3624" y="5008"/>
                  </a:lnTo>
                  <a:lnTo>
                    <a:pt x="3624" y="5008"/>
                  </a:lnTo>
                  <a:lnTo>
                    <a:pt x="3624" y="5008"/>
                  </a:lnTo>
                  <a:lnTo>
                    <a:pt x="3605" y="5027"/>
                  </a:lnTo>
                  <a:lnTo>
                    <a:pt x="3605" y="5027"/>
                  </a:lnTo>
                  <a:lnTo>
                    <a:pt x="3605" y="5027"/>
                  </a:lnTo>
                  <a:lnTo>
                    <a:pt x="3605" y="5027"/>
                  </a:lnTo>
                  <a:lnTo>
                    <a:pt x="3605" y="5027"/>
                  </a:lnTo>
                  <a:lnTo>
                    <a:pt x="3605" y="5027"/>
                  </a:lnTo>
                  <a:lnTo>
                    <a:pt x="3605" y="5027"/>
                  </a:lnTo>
                  <a:lnTo>
                    <a:pt x="3390" y="5281"/>
                  </a:lnTo>
                  <a:lnTo>
                    <a:pt x="3390" y="5281"/>
                  </a:lnTo>
                  <a:lnTo>
                    <a:pt x="3156" y="5475"/>
                  </a:lnTo>
                  <a:lnTo>
                    <a:pt x="3156" y="5475"/>
                  </a:lnTo>
                  <a:lnTo>
                    <a:pt x="3156" y="5475"/>
                  </a:lnTo>
                  <a:lnTo>
                    <a:pt x="3156" y="5475"/>
                  </a:lnTo>
                  <a:lnTo>
                    <a:pt x="3156" y="5475"/>
                  </a:lnTo>
                  <a:lnTo>
                    <a:pt x="3156" y="5475"/>
                  </a:lnTo>
                  <a:lnTo>
                    <a:pt x="2903" y="5651"/>
                  </a:lnTo>
                  <a:lnTo>
                    <a:pt x="2903" y="5651"/>
                  </a:lnTo>
                  <a:lnTo>
                    <a:pt x="2669" y="5768"/>
                  </a:lnTo>
                  <a:lnTo>
                    <a:pt x="2669" y="5768"/>
                  </a:lnTo>
                  <a:lnTo>
                    <a:pt x="2669" y="5768"/>
                  </a:lnTo>
                  <a:lnTo>
                    <a:pt x="2397" y="5865"/>
                  </a:lnTo>
                  <a:lnTo>
                    <a:pt x="2397" y="5865"/>
                  </a:lnTo>
                  <a:lnTo>
                    <a:pt x="2163" y="5904"/>
                  </a:lnTo>
                  <a:lnTo>
                    <a:pt x="2163" y="5904"/>
                  </a:lnTo>
                  <a:lnTo>
                    <a:pt x="2163" y="5904"/>
                  </a:lnTo>
                  <a:lnTo>
                    <a:pt x="1909" y="5924"/>
                  </a:lnTo>
                  <a:lnTo>
                    <a:pt x="1909" y="5924"/>
                  </a:lnTo>
                  <a:lnTo>
                    <a:pt x="1715" y="5924"/>
                  </a:lnTo>
                  <a:lnTo>
                    <a:pt x="1715" y="5924"/>
                  </a:lnTo>
                  <a:lnTo>
                    <a:pt x="1539" y="5826"/>
                  </a:lnTo>
                  <a:lnTo>
                    <a:pt x="1344" y="5709"/>
                  </a:lnTo>
                  <a:lnTo>
                    <a:pt x="1189" y="5573"/>
                  </a:lnTo>
                  <a:lnTo>
                    <a:pt x="1013" y="5436"/>
                  </a:lnTo>
                  <a:lnTo>
                    <a:pt x="877" y="5281"/>
                  </a:lnTo>
                  <a:lnTo>
                    <a:pt x="721" y="5105"/>
                  </a:lnTo>
                  <a:lnTo>
                    <a:pt x="585" y="4930"/>
                  </a:lnTo>
                  <a:lnTo>
                    <a:pt x="468" y="4735"/>
                  </a:lnTo>
                  <a:lnTo>
                    <a:pt x="370" y="4540"/>
                  </a:lnTo>
                  <a:lnTo>
                    <a:pt x="273" y="4345"/>
                  </a:lnTo>
                  <a:lnTo>
                    <a:pt x="195" y="4131"/>
                  </a:lnTo>
                  <a:lnTo>
                    <a:pt x="117" y="3917"/>
                  </a:lnTo>
                  <a:lnTo>
                    <a:pt x="59" y="3683"/>
                  </a:lnTo>
                  <a:lnTo>
                    <a:pt x="20" y="3449"/>
                  </a:lnTo>
                  <a:lnTo>
                    <a:pt x="0" y="3215"/>
                  </a:lnTo>
                  <a:lnTo>
                    <a:pt x="0" y="2962"/>
                  </a:lnTo>
                  <a:lnTo>
                    <a:pt x="0" y="2962"/>
                  </a:lnTo>
                  <a:lnTo>
                    <a:pt x="0" y="2709"/>
                  </a:lnTo>
                  <a:lnTo>
                    <a:pt x="20" y="2475"/>
                  </a:lnTo>
                  <a:lnTo>
                    <a:pt x="59" y="2241"/>
                  </a:lnTo>
                  <a:lnTo>
                    <a:pt x="117" y="2007"/>
                  </a:lnTo>
                  <a:lnTo>
                    <a:pt x="195" y="1793"/>
                  </a:lnTo>
                  <a:lnTo>
                    <a:pt x="273" y="1579"/>
                  </a:lnTo>
                  <a:lnTo>
                    <a:pt x="370" y="1364"/>
                  </a:lnTo>
                  <a:lnTo>
                    <a:pt x="487" y="1169"/>
                  </a:lnTo>
                  <a:lnTo>
                    <a:pt x="604" y="994"/>
                  </a:lnTo>
                  <a:lnTo>
                    <a:pt x="740" y="819"/>
                  </a:lnTo>
                  <a:lnTo>
                    <a:pt x="877" y="643"/>
                  </a:lnTo>
                  <a:lnTo>
                    <a:pt x="1033" y="488"/>
                  </a:lnTo>
                  <a:lnTo>
                    <a:pt x="1189" y="351"/>
                  </a:lnTo>
                  <a:lnTo>
                    <a:pt x="1364" y="215"/>
                  </a:lnTo>
                  <a:lnTo>
                    <a:pt x="1539" y="98"/>
                  </a:lnTo>
                  <a:lnTo>
                    <a:pt x="1734" y="0"/>
                  </a:lnTo>
                  <a:lnTo>
                    <a:pt x="1734" y="0"/>
                  </a:lnTo>
                  <a:lnTo>
                    <a:pt x="1890" y="0"/>
                  </a:lnTo>
                  <a:lnTo>
                    <a:pt x="19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10085975" y="669813"/>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10065025" y="698063"/>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10069900" y="625488"/>
              <a:ext cx="44350" cy="18525"/>
            </a:xfrm>
            <a:custGeom>
              <a:avLst/>
              <a:gdLst/>
              <a:ahLst/>
              <a:cxnLst/>
              <a:rect l="l" t="t" r="r" b="b"/>
              <a:pathLst>
                <a:path w="1774" h="741" extrusionOk="0">
                  <a:moveTo>
                    <a:pt x="897" y="0"/>
                  </a:moveTo>
                  <a:lnTo>
                    <a:pt x="702" y="20"/>
                  </a:lnTo>
                  <a:lnTo>
                    <a:pt x="546" y="39"/>
                  </a:lnTo>
                  <a:lnTo>
                    <a:pt x="390" y="78"/>
                  </a:lnTo>
                  <a:lnTo>
                    <a:pt x="254" y="117"/>
                  </a:lnTo>
                  <a:lnTo>
                    <a:pt x="156" y="176"/>
                  </a:lnTo>
                  <a:lnTo>
                    <a:pt x="78" y="234"/>
                  </a:lnTo>
                  <a:lnTo>
                    <a:pt x="20" y="293"/>
                  </a:lnTo>
                  <a:lnTo>
                    <a:pt x="0" y="371"/>
                  </a:lnTo>
                  <a:lnTo>
                    <a:pt x="20" y="448"/>
                  </a:lnTo>
                  <a:lnTo>
                    <a:pt x="78" y="526"/>
                  </a:lnTo>
                  <a:lnTo>
                    <a:pt x="156" y="585"/>
                  </a:lnTo>
                  <a:lnTo>
                    <a:pt x="254" y="643"/>
                  </a:lnTo>
                  <a:lnTo>
                    <a:pt x="390" y="682"/>
                  </a:lnTo>
                  <a:lnTo>
                    <a:pt x="546" y="721"/>
                  </a:lnTo>
                  <a:lnTo>
                    <a:pt x="702" y="741"/>
                  </a:lnTo>
                  <a:lnTo>
                    <a:pt x="1072" y="741"/>
                  </a:lnTo>
                  <a:lnTo>
                    <a:pt x="1228" y="721"/>
                  </a:lnTo>
                  <a:lnTo>
                    <a:pt x="1384" y="682"/>
                  </a:lnTo>
                  <a:lnTo>
                    <a:pt x="1520" y="643"/>
                  </a:lnTo>
                  <a:lnTo>
                    <a:pt x="1617" y="585"/>
                  </a:lnTo>
                  <a:lnTo>
                    <a:pt x="1715" y="526"/>
                  </a:lnTo>
                  <a:lnTo>
                    <a:pt x="1754" y="448"/>
                  </a:lnTo>
                  <a:lnTo>
                    <a:pt x="1773" y="371"/>
                  </a:lnTo>
                  <a:lnTo>
                    <a:pt x="1754" y="293"/>
                  </a:lnTo>
                  <a:lnTo>
                    <a:pt x="1715" y="234"/>
                  </a:lnTo>
                  <a:lnTo>
                    <a:pt x="1617" y="176"/>
                  </a:lnTo>
                  <a:lnTo>
                    <a:pt x="1520" y="117"/>
                  </a:lnTo>
                  <a:lnTo>
                    <a:pt x="1384" y="78"/>
                  </a:lnTo>
                  <a:lnTo>
                    <a:pt x="1228" y="39"/>
                  </a:lnTo>
                  <a:lnTo>
                    <a:pt x="1072" y="20"/>
                  </a:lnTo>
                  <a:lnTo>
                    <a:pt x="89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10069900" y="625488"/>
              <a:ext cx="44350" cy="18525"/>
            </a:xfrm>
            <a:custGeom>
              <a:avLst/>
              <a:gdLst/>
              <a:ahLst/>
              <a:cxnLst/>
              <a:rect l="l" t="t" r="r" b="b"/>
              <a:pathLst>
                <a:path w="1774" h="741" fill="none" extrusionOk="0">
                  <a:moveTo>
                    <a:pt x="1773" y="371"/>
                  </a:moveTo>
                  <a:lnTo>
                    <a:pt x="1773" y="371"/>
                  </a:lnTo>
                  <a:lnTo>
                    <a:pt x="1754" y="448"/>
                  </a:lnTo>
                  <a:lnTo>
                    <a:pt x="1715" y="526"/>
                  </a:lnTo>
                  <a:lnTo>
                    <a:pt x="1617" y="585"/>
                  </a:lnTo>
                  <a:lnTo>
                    <a:pt x="1520" y="643"/>
                  </a:lnTo>
                  <a:lnTo>
                    <a:pt x="1384" y="682"/>
                  </a:lnTo>
                  <a:lnTo>
                    <a:pt x="1228" y="721"/>
                  </a:lnTo>
                  <a:lnTo>
                    <a:pt x="1072" y="741"/>
                  </a:lnTo>
                  <a:lnTo>
                    <a:pt x="897" y="741"/>
                  </a:lnTo>
                  <a:lnTo>
                    <a:pt x="897" y="741"/>
                  </a:lnTo>
                  <a:lnTo>
                    <a:pt x="702" y="741"/>
                  </a:lnTo>
                  <a:lnTo>
                    <a:pt x="546" y="721"/>
                  </a:lnTo>
                  <a:lnTo>
                    <a:pt x="390" y="682"/>
                  </a:lnTo>
                  <a:lnTo>
                    <a:pt x="254" y="643"/>
                  </a:lnTo>
                  <a:lnTo>
                    <a:pt x="156" y="585"/>
                  </a:lnTo>
                  <a:lnTo>
                    <a:pt x="78" y="526"/>
                  </a:lnTo>
                  <a:lnTo>
                    <a:pt x="20" y="448"/>
                  </a:lnTo>
                  <a:lnTo>
                    <a:pt x="0" y="371"/>
                  </a:lnTo>
                  <a:lnTo>
                    <a:pt x="0" y="371"/>
                  </a:lnTo>
                  <a:lnTo>
                    <a:pt x="20" y="293"/>
                  </a:lnTo>
                  <a:lnTo>
                    <a:pt x="78" y="234"/>
                  </a:lnTo>
                  <a:lnTo>
                    <a:pt x="156" y="176"/>
                  </a:lnTo>
                  <a:lnTo>
                    <a:pt x="254" y="117"/>
                  </a:lnTo>
                  <a:lnTo>
                    <a:pt x="390" y="78"/>
                  </a:lnTo>
                  <a:lnTo>
                    <a:pt x="546" y="39"/>
                  </a:lnTo>
                  <a:lnTo>
                    <a:pt x="702" y="20"/>
                  </a:lnTo>
                  <a:lnTo>
                    <a:pt x="897" y="0"/>
                  </a:lnTo>
                  <a:lnTo>
                    <a:pt x="897" y="0"/>
                  </a:lnTo>
                  <a:lnTo>
                    <a:pt x="1072" y="20"/>
                  </a:lnTo>
                  <a:lnTo>
                    <a:pt x="1228" y="39"/>
                  </a:lnTo>
                  <a:lnTo>
                    <a:pt x="1384" y="78"/>
                  </a:lnTo>
                  <a:lnTo>
                    <a:pt x="1520" y="117"/>
                  </a:lnTo>
                  <a:lnTo>
                    <a:pt x="1617" y="176"/>
                  </a:lnTo>
                  <a:lnTo>
                    <a:pt x="1715" y="234"/>
                  </a:lnTo>
                  <a:lnTo>
                    <a:pt x="1754" y="293"/>
                  </a:lnTo>
                  <a:lnTo>
                    <a:pt x="1773"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9882350" y="671763"/>
              <a:ext cx="81875" cy="43375"/>
            </a:xfrm>
            <a:custGeom>
              <a:avLst/>
              <a:gdLst/>
              <a:ahLst/>
              <a:cxnLst/>
              <a:rect l="l" t="t" r="r" b="b"/>
              <a:pathLst>
                <a:path w="3275" h="1735" extrusionOk="0">
                  <a:moveTo>
                    <a:pt x="1560" y="0"/>
                  </a:moveTo>
                  <a:lnTo>
                    <a:pt x="1306" y="39"/>
                  </a:lnTo>
                  <a:lnTo>
                    <a:pt x="1034" y="98"/>
                  </a:lnTo>
                  <a:lnTo>
                    <a:pt x="800" y="195"/>
                  </a:lnTo>
                  <a:lnTo>
                    <a:pt x="585" y="332"/>
                  </a:lnTo>
                  <a:lnTo>
                    <a:pt x="410" y="468"/>
                  </a:lnTo>
                  <a:lnTo>
                    <a:pt x="254" y="624"/>
                  </a:lnTo>
                  <a:lnTo>
                    <a:pt x="118" y="819"/>
                  </a:lnTo>
                  <a:lnTo>
                    <a:pt x="20" y="1033"/>
                  </a:lnTo>
                  <a:lnTo>
                    <a:pt x="1" y="1072"/>
                  </a:lnTo>
                  <a:lnTo>
                    <a:pt x="20" y="1111"/>
                  </a:lnTo>
                  <a:lnTo>
                    <a:pt x="118" y="1267"/>
                  </a:lnTo>
                  <a:lnTo>
                    <a:pt x="254" y="1384"/>
                  </a:lnTo>
                  <a:lnTo>
                    <a:pt x="410" y="1481"/>
                  </a:lnTo>
                  <a:lnTo>
                    <a:pt x="566" y="1578"/>
                  </a:lnTo>
                  <a:lnTo>
                    <a:pt x="741" y="1637"/>
                  </a:lnTo>
                  <a:lnTo>
                    <a:pt x="936" y="1676"/>
                  </a:lnTo>
                  <a:lnTo>
                    <a:pt x="1131" y="1715"/>
                  </a:lnTo>
                  <a:lnTo>
                    <a:pt x="1345" y="1734"/>
                  </a:lnTo>
                  <a:lnTo>
                    <a:pt x="1462" y="1734"/>
                  </a:lnTo>
                  <a:lnTo>
                    <a:pt x="1813" y="1715"/>
                  </a:lnTo>
                  <a:lnTo>
                    <a:pt x="2183" y="1656"/>
                  </a:lnTo>
                  <a:lnTo>
                    <a:pt x="2553" y="1559"/>
                  </a:lnTo>
                  <a:lnTo>
                    <a:pt x="2885" y="1423"/>
                  </a:lnTo>
                  <a:lnTo>
                    <a:pt x="3060" y="1325"/>
                  </a:lnTo>
                  <a:lnTo>
                    <a:pt x="3157" y="1247"/>
                  </a:lnTo>
                  <a:lnTo>
                    <a:pt x="3216" y="1169"/>
                  </a:lnTo>
                  <a:lnTo>
                    <a:pt x="3255" y="1091"/>
                  </a:lnTo>
                  <a:lnTo>
                    <a:pt x="3274" y="994"/>
                  </a:lnTo>
                  <a:lnTo>
                    <a:pt x="3274" y="897"/>
                  </a:lnTo>
                  <a:lnTo>
                    <a:pt x="3255" y="799"/>
                  </a:lnTo>
                  <a:lnTo>
                    <a:pt x="3216" y="721"/>
                  </a:lnTo>
                  <a:lnTo>
                    <a:pt x="3157" y="624"/>
                  </a:lnTo>
                  <a:lnTo>
                    <a:pt x="3001" y="468"/>
                  </a:lnTo>
                  <a:lnTo>
                    <a:pt x="2826" y="312"/>
                  </a:lnTo>
                  <a:lnTo>
                    <a:pt x="2612" y="195"/>
                  </a:lnTo>
                  <a:lnTo>
                    <a:pt x="2397" y="98"/>
                  </a:lnTo>
                  <a:lnTo>
                    <a:pt x="2183" y="39"/>
                  </a:lnTo>
                  <a:lnTo>
                    <a:pt x="1949" y="0"/>
                  </a:lnTo>
                  <a:close/>
                </a:path>
              </a:pathLst>
            </a:custGeom>
            <a:solidFill>
              <a:srgbClr val="FF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9882350" y="671763"/>
              <a:ext cx="81875" cy="43375"/>
            </a:xfrm>
            <a:custGeom>
              <a:avLst/>
              <a:gdLst/>
              <a:ahLst/>
              <a:cxnLst/>
              <a:rect l="l" t="t" r="r" b="b"/>
              <a:pathLst>
                <a:path w="3275" h="1735" fill="none" extrusionOk="0">
                  <a:moveTo>
                    <a:pt x="1696" y="0"/>
                  </a:moveTo>
                  <a:lnTo>
                    <a:pt x="1696" y="0"/>
                  </a:lnTo>
                  <a:lnTo>
                    <a:pt x="1560" y="0"/>
                  </a:lnTo>
                  <a:lnTo>
                    <a:pt x="1560" y="0"/>
                  </a:lnTo>
                  <a:lnTo>
                    <a:pt x="1306" y="39"/>
                  </a:lnTo>
                  <a:lnTo>
                    <a:pt x="1034" y="98"/>
                  </a:lnTo>
                  <a:lnTo>
                    <a:pt x="1034" y="98"/>
                  </a:lnTo>
                  <a:lnTo>
                    <a:pt x="800" y="195"/>
                  </a:lnTo>
                  <a:lnTo>
                    <a:pt x="585" y="332"/>
                  </a:lnTo>
                  <a:lnTo>
                    <a:pt x="585" y="332"/>
                  </a:lnTo>
                  <a:lnTo>
                    <a:pt x="410" y="468"/>
                  </a:lnTo>
                  <a:lnTo>
                    <a:pt x="254" y="624"/>
                  </a:lnTo>
                  <a:lnTo>
                    <a:pt x="254" y="624"/>
                  </a:lnTo>
                  <a:lnTo>
                    <a:pt x="118" y="819"/>
                  </a:lnTo>
                  <a:lnTo>
                    <a:pt x="118" y="819"/>
                  </a:lnTo>
                  <a:lnTo>
                    <a:pt x="20" y="1033"/>
                  </a:lnTo>
                  <a:lnTo>
                    <a:pt x="20" y="1033"/>
                  </a:lnTo>
                  <a:lnTo>
                    <a:pt x="1" y="1072"/>
                  </a:lnTo>
                  <a:lnTo>
                    <a:pt x="20" y="1111"/>
                  </a:lnTo>
                  <a:lnTo>
                    <a:pt x="20" y="1111"/>
                  </a:lnTo>
                  <a:lnTo>
                    <a:pt x="118" y="1267"/>
                  </a:lnTo>
                  <a:lnTo>
                    <a:pt x="254" y="1384"/>
                  </a:lnTo>
                  <a:lnTo>
                    <a:pt x="254" y="1384"/>
                  </a:lnTo>
                  <a:lnTo>
                    <a:pt x="410" y="1481"/>
                  </a:lnTo>
                  <a:lnTo>
                    <a:pt x="566" y="1578"/>
                  </a:lnTo>
                  <a:lnTo>
                    <a:pt x="566" y="1578"/>
                  </a:lnTo>
                  <a:lnTo>
                    <a:pt x="741" y="1637"/>
                  </a:lnTo>
                  <a:lnTo>
                    <a:pt x="936" y="1676"/>
                  </a:lnTo>
                  <a:lnTo>
                    <a:pt x="1131" y="1715"/>
                  </a:lnTo>
                  <a:lnTo>
                    <a:pt x="1345" y="1734"/>
                  </a:lnTo>
                  <a:lnTo>
                    <a:pt x="1345" y="1734"/>
                  </a:lnTo>
                  <a:lnTo>
                    <a:pt x="1462" y="1734"/>
                  </a:lnTo>
                  <a:lnTo>
                    <a:pt x="1462" y="1734"/>
                  </a:lnTo>
                  <a:lnTo>
                    <a:pt x="1813" y="1715"/>
                  </a:lnTo>
                  <a:lnTo>
                    <a:pt x="2183" y="1656"/>
                  </a:lnTo>
                  <a:lnTo>
                    <a:pt x="2183" y="1656"/>
                  </a:lnTo>
                  <a:lnTo>
                    <a:pt x="2553" y="1559"/>
                  </a:lnTo>
                  <a:lnTo>
                    <a:pt x="2885" y="1423"/>
                  </a:lnTo>
                  <a:lnTo>
                    <a:pt x="2885" y="1423"/>
                  </a:lnTo>
                  <a:lnTo>
                    <a:pt x="3060" y="1325"/>
                  </a:lnTo>
                  <a:lnTo>
                    <a:pt x="3060" y="1325"/>
                  </a:lnTo>
                  <a:lnTo>
                    <a:pt x="3157" y="1247"/>
                  </a:lnTo>
                  <a:lnTo>
                    <a:pt x="3216" y="1169"/>
                  </a:lnTo>
                  <a:lnTo>
                    <a:pt x="3216" y="1169"/>
                  </a:lnTo>
                  <a:lnTo>
                    <a:pt x="3255" y="1091"/>
                  </a:lnTo>
                  <a:lnTo>
                    <a:pt x="3274" y="994"/>
                  </a:lnTo>
                  <a:lnTo>
                    <a:pt x="3274" y="994"/>
                  </a:lnTo>
                  <a:lnTo>
                    <a:pt x="3274" y="897"/>
                  </a:lnTo>
                  <a:lnTo>
                    <a:pt x="3274" y="897"/>
                  </a:lnTo>
                  <a:lnTo>
                    <a:pt x="3255" y="799"/>
                  </a:lnTo>
                  <a:lnTo>
                    <a:pt x="3255" y="799"/>
                  </a:lnTo>
                  <a:lnTo>
                    <a:pt x="3216" y="721"/>
                  </a:lnTo>
                  <a:lnTo>
                    <a:pt x="3157" y="624"/>
                  </a:lnTo>
                  <a:lnTo>
                    <a:pt x="3001" y="468"/>
                  </a:lnTo>
                  <a:lnTo>
                    <a:pt x="3001" y="468"/>
                  </a:lnTo>
                  <a:lnTo>
                    <a:pt x="2826" y="312"/>
                  </a:lnTo>
                  <a:lnTo>
                    <a:pt x="2612" y="195"/>
                  </a:lnTo>
                  <a:lnTo>
                    <a:pt x="2612" y="195"/>
                  </a:lnTo>
                  <a:lnTo>
                    <a:pt x="2397" y="98"/>
                  </a:lnTo>
                  <a:lnTo>
                    <a:pt x="2183" y="39"/>
                  </a:lnTo>
                  <a:lnTo>
                    <a:pt x="1949" y="0"/>
                  </a:lnTo>
                  <a:lnTo>
                    <a:pt x="16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9970525" y="688813"/>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9970525" y="688813"/>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9869700" y="646438"/>
              <a:ext cx="107675" cy="71125"/>
            </a:xfrm>
            <a:custGeom>
              <a:avLst/>
              <a:gdLst/>
              <a:ahLst/>
              <a:cxnLst/>
              <a:rect l="l" t="t" r="r" b="b"/>
              <a:pathLst>
                <a:path w="4307" h="2845" extrusionOk="0">
                  <a:moveTo>
                    <a:pt x="2163" y="1091"/>
                  </a:moveTo>
                  <a:lnTo>
                    <a:pt x="2475" y="1130"/>
                  </a:lnTo>
                  <a:lnTo>
                    <a:pt x="2728" y="1169"/>
                  </a:lnTo>
                  <a:lnTo>
                    <a:pt x="2962" y="1247"/>
                  </a:lnTo>
                  <a:lnTo>
                    <a:pt x="3157" y="1345"/>
                  </a:lnTo>
                  <a:lnTo>
                    <a:pt x="3332" y="1461"/>
                  </a:lnTo>
                  <a:lnTo>
                    <a:pt x="3430" y="1559"/>
                  </a:lnTo>
                  <a:lnTo>
                    <a:pt x="3527" y="1676"/>
                  </a:lnTo>
                  <a:lnTo>
                    <a:pt x="3644" y="1832"/>
                  </a:lnTo>
                  <a:lnTo>
                    <a:pt x="3644" y="1871"/>
                  </a:lnTo>
                  <a:lnTo>
                    <a:pt x="3663" y="1910"/>
                  </a:lnTo>
                  <a:lnTo>
                    <a:pt x="3683" y="1968"/>
                  </a:lnTo>
                  <a:lnTo>
                    <a:pt x="3683" y="1987"/>
                  </a:lnTo>
                  <a:lnTo>
                    <a:pt x="3702" y="2046"/>
                  </a:lnTo>
                  <a:lnTo>
                    <a:pt x="3702" y="2065"/>
                  </a:lnTo>
                  <a:lnTo>
                    <a:pt x="3702" y="2143"/>
                  </a:lnTo>
                  <a:lnTo>
                    <a:pt x="3507" y="2319"/>
                  </a:lnTo>
                  <a:lnTo>
                    <a:pt x="3293" y="2455"/>
                  </a:lnTo>
                  <a:lnTo>
                    <a:pt x="3059" y="2553"/>
                  </a:lnTo>
                  <a:lnTo>
                    <a:pt x="2748" y="2650"/>
                  </a:lnTo>
                  <a:lnTo>
                    <a:pt x="2436" y="2689"/>
                  </a:lnTo>
                  <a:lnTo>
                    <a:pt x="2241" y="2708"/>
                  </a:lnTo>
                  <a:lnTo>
                    <a:pt x="2124" y="2708"/>
                  </a:lnTo>
                  <a:lnTo>
                    <a:pt x="1890" y="2689"/>
                  </a:lnTo>
                  <a:lnTo>
                    <a:pt x="1559" y="2650"/>
                  </a:lnTo>
                  <a:lnTo>
                    <a:pt x="1267" y="2553"/>
                  </a:lnTo>
                  <a:lnTo>
                    <a:pt x="1033" y="2455"/>
                  </a:lnTo>
                  <a:lnTo>
                    <a:pt x="819" y="2338"/>
                  </a:lnTo>
                  <a:lnTo>
                    <a:pt x="702" y="2241"/>
                  </a:lnTo>
                  <a:lnTo>
                    <a:pt x="585" y="2143"/>
                  </a:lnTo>
                  <a:lnTo>
                    <a:pt x="604" y="2104"/>
                  </a:lnTo>
                  <a:lnTo>
                    <a:pt x="604" y="2085"/>
                  </a:lnTo>
                  <a:lnTo>
                    <a:pt x="624" y="1968"/>
                  </a:lnTo>
                  <a:lnTo>
                    <a:pt x="663" y="1871"/>
                  </a:lnTo>
                  <a:lnTo>
                    <a:pt x="702" y="1773"/>
                  </a:lnTo>
                  <a:lnTo>
                    <a:pt x="780" y="1676"/>
                  </a:lnTo>
                  <a:lnTo>
                    <a:pt x="877" y="1559"/>
                  </a:lnTo>
                  <a:lnTo>
                    <a:pt x="994" y="1461"/>
                  </a:lnTo>
                  <a:lnTo>
                    <a:pt x="1150" y="1345"/>
                  </a:lnTo>
                  <a:lnTo>
                    <a:pt x="1325" y="1267"/>
                  </a:lnTo>
                  <a:lnTo>
                    <a:pt x="1579" y="1169"/>
                  </a:lnTo>
                  <a:lnTo>
                    <a:pt x="1851" y="1111"/>
                  </a:lnTo>
                  <a:lnTo>
                    <a:pt x="2163" y="1091"/>
                  </a:lnTo>
                  <a:close/>
                  <a:moveTo>
                    <a:pt x="1072" y="0"/>
                  </a:moveTo>
                  <a:lnTo>
                    <a:pt x="955" y="20"/>
                  </a:lnTo>
                  <a:lnTo>
                    <a:pt x="721" y="59"/>
                  </a:lnTo>
                  <a:lnTo>
                    <a:pt x="604" y="98"/>
                  </a:lnTo>
                  <a:lnTo>
                    <a:pt x="507" y="156"/>
                  </a:lnTo>
                  <a:lnTo>
                    <a:pt x="332" y="273"/>
                  </a:lnTo>
                  <a:lnTo>
                    <a:pt x="215" y="409"/>
                  </a:lnTo>
                  <a:lnTo>
                    <a:pt x="98" y="585"/>
                  </a:lnTo>
                  <a:lnTo>
                    <a:pt x="39" y="760"/>
                  </a:lnTo>
                  <a:lnTo>
                    <a:pt x="0" y="955"/>
                  </a:lnTo>
                  <a:lnTo>
                    <a:pt x="0" y="1150"/>
                  </a:lnTo>
                  <a:lnTo>
                    <a:pt x="39" y="1364"/>
                  </a:lnTo>
                  <a:lnTo>
                    <a:pt x="78" y="1578"/>
                  </a:lnTo>
                  <a:lnTo>
                    <a:pt x="176" y="1773"/>
                  </a:lnTo>
                  <a:lnTo>
                    <a:pt x="293" y="1968"/>
                  </a:lnTo>
                  <a:lnTo>
                    <a:pt x="410" y="2143"/>
                  </a:lnTo>
                  <a:lnTo>
                    <a:pt x="565" y="2299"/>
                  </a:lnTo>
                  <a:lnTo>
                    <a:pt x="741" y="2436"/>
                  </a:lnTo>
                  <a:lnTo>
                    <a:pt x="936" y="2553"/>
                  </a:lnTo>
                  <a:lnTo>
                    <a:pt x="1130" y="2650"/>
                  </a:lnTo>
                  <a:lnTo>
                    <a:pt x="1325" y="2728"/>
                  </a:lnTo>
                  <a:lnTo>
                    <a:pt x="1540" y="2786"/>
                  </a:lnTo>
                  <a:lnTo>
                    <a:pt x="1773" y="2825"/>
                  </a:lnTo>
                  <a:lnTo>
                    <a:pt x="2085" y="2845"/>
                  </a:lnTo>
                  <a:lnTo>
                    <a:pt x="2358" y="2845"/>
                  </a:lnTo>
                  <a:lnTo>
                    <a:pt x="2553" y="2825"/>
                  </a:lnTo>
                  <a:lnTo>
                    <a:pt x="2787" y="2786"/>
                  </a:lnTo>
                  <a:lnTo>
                    <a:pt x="3001" y="2728"/>
                  </a:lnTo>
                  <a:lnTo>
                    <a:pt x="3196" y="2650"/>
                  </a:lnTo>
                  <a:lnTo>
                    <a:pt x="3391" y="2553"/>
                  </a:lnTo>
                  <a:lnTo>
                    <a:pt x="3585" y="2436"/>
                  </a:lnTo>
                  <a:lnTo>
                    <a:pt x="3761" y="2299"/>
                  </a:lnTo>
                  <a:lnTo>
                    <a:pt x="3897" y="2143"/>
                  </a:lnTo>
                  <a:lnTo>
                    <a:pt x="4034" y="1968"/>
                  </a:lnTo>
                  <a:lnTo>
                    <a:pt x="4150" y="1773"/>
                  </a:lnTo>
                  <a:lnTo>
                    <a:pt x="4228" y="1559"/>
                  </a:lnTo>
                  <a:lnTo>
                    <a:pt x="4287" y="1364"/>
                  </a:lnTo>
                  <a:lnTo>
                    <a:pt x="4306" y="1150"/>
                  </a:lnTo>
                  <a:lnTo>
                    <a:pt x="4306" y="955"/>
                  </a:lnTo>
                  <a:lnTo>
                    <a:pt x="4287" y="760"/>
                  </a:lnTo>
                  <a:lnTo>
                    <a:pt x="4209" y="585"/>
                  </a:lnTo>
                  <a:lnTo>
                    <a:pt x="4111" y="409"/>
                  </a:lnTo>
                  <a:lnTo>
                    <a:pt x="3975" y="273"/>
                  </a:lnTo>
                  <a:lnTo>
                    <a:pt x="3819" y="156"/>
                  </a:lnTo>
                  <a:lnTo>
                    <a:pt x="3722" y="98"/>
                  </a:lnTo>
                  <a:lnTo>
                    <a:pt x="3605" y="59"/>
                  </a:lnTo>
                  <a:lnTo>
                    <a:pt x="3371" y="0"/>
                  </a:lnTo>
                  <a:lnTo>
                    <a:pt x="3235" y="0"/>
                  </a:lnTo>
                  <a:lnTo>
                    <a:pt x="3059" y="20"/>
                  </a:lnTo>
                  <a:lnTo>
                    <a:pt x="2865" y="59"/>
                  </a:lnTo>
                  <a:lnTo>
                    <a:pt x="2689" y="117"/>
                  </a:lnTo>
                  <a:lnTo>
                    <a:pt x="2494" y="175"/>
                  </a:lnTo>
                  <a:lnTo>
                    <a:pt x="2397" y="214"/>
                  </a:lnTo>
                  <a:lnTo>
                    <a:pt x="2183" y="292"/>
                  </a:lnTo>
                  <a:lnTo>
                    <a:pt x="2144" y="292"/>
                  </a:lnTo>
                  <a:lnTo>
                    <a:pt x="1910" y="214"/>
                  </a:lnTo>
                  <a:lnTo>
                    <a:pt x="1812" y="175"/>
                  </a:lnTo>
                  <a:lnTo>
                    <a:pt x="1637" y="117"/>
                  </a:lnTo>
                  <a:lnTo>
                    <a:pt x="1442" y="59"/>
                  </a:lnTo>
                  <a:lnTo>
                    <a:pt x="1247" y="20"/>
                  </a:lnTo>
                  <a:lnTo>
                    <a:pt x="1072"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9869700" y="646438"/>
              <a:ext cx="107675" cy="71125"/>
            </a:xfrm>
            <a:custGeom>
              <a:avLst/>
              <a:gdLst/>
              <a:ahLst/>
              <a:cxnLst/>
              <a:rect l="l" t="t" r="r" b="b"/>
              <a:pathLst>
                <a:path w="4307" h="2845" fill="none" extrusionOk="0">
                  <a:moveTo>
                    <a:pt x="3235" y="0"/>
                  </a:moveTo>
                  <a:lnTo>
                    <a:pt x="3235" y="0"/>
                  </a:lnTo>
                  <a:lnTo>
                    <a:pt x="3059" y="20"/>
                  </a:lnTo>
                  <a:lnTo>
                    <a:pt x="2865" y="59"/>
                  </a:lnTo>
                  <a:lnTo>
                    <a:pt x="2865" y="59"/>
                  </a:lnTo>
                  <a:lnTo>
                    <a:pt x="2689" y="117"/>
                  </a:lnTo>
                  <a:lnTo>
                    <a:pt x="2494" y="175"/>
                  </a:lnTo>
                  <a:lnTo>
                    <a:pt x="2397" y="214"/>
                  </a:lnTo>
                  <a:lnTo>
                    <a:pt x="2397" y="214"/>
                  </a:lnTo>
                  <a:lnTo>
                    <a:pt x="2397" y="214"/>
                  </a:lnTo>
                  <a:lnTo>
                    <a:pt x="2397" y="214"/>
                  </a:lnTo>
                  <a:lnTo>
                    <a:pt x="2397" y="214"/>
                  </a:lnTo>
                  <a:lnTo>
                    <a:pt x="2397" y="214"/>
                  </a:lnTo>
                  <a:lnTo>
                    <a:pt x="2397" y="214"/>
                  </a:lnTo>
                  <a:lnTo>
                    <a:pt x="2183" y="292"/>
                  </a:lnTo>
                  <a:lnTo>
                    <a:pt x="2183" y="292"/>
                  </a:lnTo>
                  <a:lnTo>
                    <a:pt x="2163" y="292"/>
                  </a:lnTo>
                  <a:lnTo>
                    <a:pt x="2144" y="292"/>
                  </a:lnTo>
                  <a:lnTo>
                    <a:pt x="2144" y="292"/>
                  </a:lnTo>
                  <a:lnTo>
                    <a:pt x="2144" y="292"/>
                  </a:lnTo>
                  <a:lnTo>
                    <a:pt x="1910" y="214"/>
                  </a:lnTo>
                  <a:lnTo>
                    <a:pt x="1812" y="175"/>
                  </a:lnTo>
                  <a:lnTo>
                    <a:pt x="1812" y="175"/>
                  </a:lnTo>
                  <a:lnTo>
                    <a:pt x="1637" y="117"/>
                  </a:lnTo>
                  <a:lnTo>
                    <a:pt x="1442" y="59"/>
                  </a:lnTo>
                  <a:lnTo>
                    <a:pt x="1442" y="59"/>
                  </a:lnTo>
                  <a:lnTo>
                    <a:pt x="1247" y="20"/>
                  </a:lnTo>
                  <a:lnTo>
                    <a:pt x="1072" y="0"/>
                  </a:lnTo>
                  <a:lnTo>
                    <a:pt x="1072" y="0"/>
                  </a:lnTo>
                  <a:lnTo>
                    <a:pt x="955" y="20"/>
                  </a:lnTo>
                  <a:lnTo>
                    <a:pt x="955" y="20"/>
                  </a:lnTo>
                  <a:lnTo>
                    <a:pt x="721" y="59"/>
                  </a:lnTo>
                  <a:lnTo>
                    <a:pt x="604" y="98"/>
                  </a:lnTo>
                  <a:lnTo>
                    <a:pt x="507" y="156"/>
                  </a:lnTo>
                  <a:lnTo>
                    <a:pt x="507" y="156"/>
                  </a:lnTo>
                  <a:lnTo>
                    <a:pt x="332" y="273"/>
                  </a:lnTo>
                  <a:lnTo>
                    <a:pt x="215" y="409"/>
                  </a:lnTo>
                  <a:lnTo>
                    <a:pt x="215" y="409"/>
                  </a:lnTo>
                  <a:lnTo>
                    <a:pt x="98" y="585"/>
                  </a:lnTo>
                  <a:lnTo>
                    <a:pt x="98" y="585"/>
                  </a:lnTo>
                  <a:lnTo>
                    <a:pt x="39" y="760"/>
                  </a:lnTo>
                  <a:lnTo>
                    <a:pt x="39" y="760"/>
                  </a:lnTo>
                  <a:lnTo>
                    <a:pt x="0" y="955"/>
                  </a:lnTo>
                  <a:lnTo>
                    <a:pt x="0" y="1150"/>
                  </a:lnTo>
                  <a:lnTo>
                    <a:pt x="0" y="1150"/>
                  </a:lnTo>
                  <a:lnTo>
                    <a:pt x="39" y="1364"/>
                  </a:lnTo>
                  <a:lnTo>
                    <a:pt x="78" y="1578"/>
                  </a:lnTo>
                  <a:lnTo>
                    <a:pt x="78" y="1578"/>
                  </a:lnTo>
                  <a:lnTo>
                    <a:pt x="176" y="1773"/>
                  </a:lnTo>
                  <a:lnTo>
                    <a:pt x="293" y="1968"/>
                  </a:lnTo>
                  <a:lnTo>
                    <a:pt x="293" y="1968"/>
                  </a:lnTo>
                  <a:lnTo>
                    <a:pt x="410" y="2143"/>
                  </a:lnTo>
                  <a:lnTo>
                    <a:pt x="565" y="2299"/>
                  </a:lnTo>
                  <a:lnTo>
                    <a:pt x="741" y="2436"/>
                  </a:lnTo>
                  <a:lnTo>
                    <a:pt x="936" y="2553"/>
                  </a:lnTo>
                  <a:lnTo>
                    <a:pt x="936" y="2553"/>
                  </a:lnTo>
                  <a:lnTo>
                    <a:pt x="1130" y="2650"/>
                  </a:lnTo>
                  <a:lnTo>
                    <a:pt x="1325" y="2728"/>
                  </a:lnTo>
                  <a:lnTo>
                    <a:pt x="1540" y="2786"/>
                  </a:lnTo>
                  <a:lnTo>
                    <a:pt x="1773" y="2825"/>
                  </a:lnTo>
                  <a:lnTo>
                    <a:pt x="1773" y="2825"/>
                  </a:lnTo>
                  <a:lnTo>
                    <a:pt x="2085" y="2845"/>
                  </a:lnTo>
                  <a:lnTo>
                    <a:pt x="2085" y="2845"/>
                  </a:lnTo>
                  <a:lnTo>
                    <a:pt x="2163" y="2845"/>
                  </a:lnTo>
                  <a:lnTo>
                    <a:pt x="2163" y="2845"/>
                  </a:lnTo>
                  <a:lnTo>
                    <a:pt x="2358" y="2845"/>
                  </a:lnTo>
                  <a:lnTo>
                    <a:pt x="2553" y="2825"/>
                  </a:lnTo>
                  <a:lnTo>
                    <a:pt x="2553" y="2825"/>
                  </a:lnTo>
                  <a:lnTo>
                    <a:pt x="2787" y="2786"/>
                  </a:lnTo>
                  <a:lnTo>
                    <a:pt x="3001" y="2728"/>
                  </a:lnTo>
                  <a:lnTo>
                    <a:pt x="3196" y="2650"/>
                  </a:lnTo>
                  <a:lnTo>
                    <a:pt x="3391" y="2553"/>
                  </a:lnTo>
                  <a:lnTo>
                    <a:pt x="3391" y="2553"/>
                  </a:lnTo>
                  <a:lnTo>
                    <a:pt x="3585" y="2436"/>
                  </a:lnTo>
                  <a:lnTo>
                    <a:pt x="3761" y="2299"/>
                  </a:lnTo>
                  <a:lnTo>
                    <a:pt x="3897" y="2143"/>
                  </a:lnTo>
                  <a:lnTo>
                    <a:pt x="4034" y="1968"/>
                  </a:lnTo>
                  <a:lnTo>
                    <a:pt x="4034" y="1968"/>
                  </a:lnTo>
                  <a:lnTo>
                    <a:pt x="4150" y="1773"/>
                  </a:lnTo>
                  <a:lnTo>
                    <a:pt x="4228" y="1559"/>
                  </a:lnTo>
                  <a:lnTo>
                    <a:pt x="4228" y="1559"/>
                  </a:lnTo>
                  <a:lnTo>
                    <a:pt x="4287" y="1364"/>
                  </a:lnTo>
                  <a:lnTo>
                    <a:pt x="4306" y="1150"/>
                  </a:lnTo>
                  <a:lnTo>
                    <a:pt x="4306" y="1150"/>
                  </a:lnTo>
                  <a:lnTo>
                    <a:pt x="4306" y="955"/>
                  </a:lnTo>
                  <a:lnTo>
                    <a:pt x="4287" y="760"/>
                  </a:lnTo>
                  <a:lnTo>
                    <a:pt x="4287" y="760"/>
                  </a:lnTo>
                  <a:lnTo>
                    <a:pt x="4209" y="585"/>
                  </a:lnTo>
                  <a:lnTo>
                    <a:pt x="4209" y="585"/>
                  </a:lnTo>
                  <a:lnTo>
                    <a:pt x="4111" y="409"/>
                  </a:lnTo>
                  <a:lnTo>
                    <a:pt x="4111" y="409"/>
                  </a:lnTo>
                  <a:lnTo>
                    <a:pt x="3975" y="273"/>
                  </a:lnTo>
                  <a:lnTo>
                    <a:pt x="3819" y="156"/>
                  </a:lnTo>
                  <a:lnTo>
                    <a:pt x="3819" y="156"/>
                  </a:lnTo>
                  <a:lnTo>
                    <a:pt x="3722" y="98"/>
                  </a:lnTo>
                  <a:lnTo>
                    <a:pt x="3605" y="59"/>
                  </a:lnTo>
                  <a:lnTo>
                    <a:pt x="3371" y="0"/>
                  </a:lnTo>
                  <a:lnTo>
                    <a:pt x="3371" y="0"/>
                  </a:lnTo>
                  <a:lnTo>
                    <a:pt x="32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9884300" y="673713"/>
              <a:ext cx="77975" cy="40450"/>
            </a:xfrm>
            <a:custGeom>
              <a:avLst/>
              <a:gdLst/>
              <a:ahLst/>
              <a:cxnLst/>
              <a:rect l="l" t="t" r="r" b="b"/>
              <a:pathLst>
                <a:path w="3119" h="1618" fill="none" extrusionOk="0">
                  <a:moveTo>
                    <a:pt x="1267" y="20"/>
                  </a:moveTo>
                  <a:lnTo>
                    <a:pt x="1267" y="20"/>
                  </a:lnTo>
                  <a:lnTo>
                    <a:pt x="1579" y="0"/>
                  </a:lnTo>
                  <a:lnTo>
                    <a:pt x="1579" y="0"/>
                  </a:lnTo>
                  <a:lnTo>
                    <a:pt x="1579" y="0"/>
                  </a:lnTo>
                  <a:lnTo>
                    <a:pt x="1891" y="39"/>
                  </a:lnTo>
                  <a:lnTo>
                    <a:pt x="1891" y="39"/>
                  </a:lnTo>
                  <a:lnTo>
                    <a:pt x="2144" y="78"/>
                  </a:lnTo>
                  <a:lnTo>
                    <a:pt x="2378" y="156"/>
                  </a:lnTo>
                  <a:lnTo>
                    <a:pt x="2378" y="156"/>
                  </a:lnTo>
                  <a:lnTo>
                    <a:pt x="2573" y="254"/>
                  </a:lnTo>
                  <a:lnTo>
                    <a:pt x="2748" y="370"/>
                  </a:lnTo>
                  <a:lnTo>
                    <a:pt x="2748" y="370"/>
                  </a:lnTo>
                  <a:lnTo>
                    <a:pt x="2846" y="468"/>
                  </a:lnTo>
                  <a:lnTo>
                    <a:pt x="2943" y="585"/>
                  </a:lnTo>
                  <a:lnTo>
                    <a:pt x="2943" y="585"/>
                  </a:lnTo>
                  <a:lnTo>
                    <a:pt x="3060" y="741"/>
                  </a:lnTo>
                  <a:lnTo>
                    <a:pt x="3060" y="741"/>
                  </a:lnTo>
                  <a:lnTo>
                    <a:pt x="3060" y="780"/>
                  </a:lnTo>
                  <a:lnTo>
                    <a:pt x="3060" y="780"/>
                  </a:lnTo>
                  <a:lnTo>
                    <a:pt x="3060" y="780"/>
                  </a:lnTo>
                  <a:lnTo>
                    <a:pt x="3079" y="819"/>
                  </a:lnTo>
                  <a:lnTo>
                    <a:pt x="3079" y="819"/>
                  </a:lnTo>
                  <a:lnTo>
                    <a:pt x="3099" y="877"/>
                  </a:lnTo>
                  <a:lnTo>
                    <a:pt x="3099" y="896"/>
                  </a:lnTo>
                  <a:lnTo>
                    <a:pt x="3099" y="896"/>
                  </a:lnTo>
                  <a:lnTo>
                    <a:pt x="3099" y="896"/>
                  </a:lnTo>
                  <a:lnTo>
                    <a:pt x="3118" y="955"/>
                  </a:lnTo>
                  <a:lnTo>
                    <a:pt x="3118" y="974"/>
                  </a:lnTo>
                  <a:lnTo>
                    <a:pt x="3118" y="974"/>
                  </a:lnTo>
                  <a:lnTo>
                    <a:pt x="3118" y="1052"/>
                  </a:lnTo>
                  <a:lnTo>
                    <a:pt x="3118" y="1052"/>
                  </a:lnTo>
                  <a:lnTo>
                    <a:pt x="2923" y="1228"/>
                  </a:lnTo>
                  <a:lnTo>
                    <a:pt x="2923" y="1228"/>
                  </a:lnTo>
                  <a:lnTo>
                    <a:pt x="2709" y="1364"/>
                  </a:lnTo>
                  <a:lnTo>
                    <a:pt x="2475" y="1462"/>
                  </a:lnTo>
                  <a:lnTo>
                    <a:pt x="2475" y="1462"/>
                  </a:lnTo>
                  <a:lnTo>
                    <a:pt x="2475" y="1462"/>
                  </a:lnTo>
                  <a:lnTo>
                    <a:pt x="2164" y="1559"/>
                  </a:lnTo>
                  <a:lnTo>
                    <a:pt x="1852" y="1598"/>
                  </a:lnTo>
                  <a:lnTo>
                    <a:pt x="1852" y="1598"/>
                  </a:lnTo>
                  <a:lnTo>
                    <a:pt x="1657" y="1617"/>
                  </a:lnTo>
                  <a:lnTo>
                    <a:pt x="1657" y="1617"/>
                  </a:lnTo>
                  <a:lnTo>
                    <a:pt x="1579" y="1617"/>
                  </a:lnTo>
                  <a:lnTo>
                    <a:pt x="1540" y="1617"/>
                  </a:lnTo>
                  <a:lnTo>
                    <a:pt x="1540" y="1617"/>
                  </a:lnTo>
                  <a:lnTo>
                    <a:pt x="1306" y="1598"/>
                  </a:lnTo>
                  <a:lnTo>
                    <a:pt x="1306" y="1598"/>
                  </a:lnTo>
                  <a:lnTo>
                    <a:pt x="975" y="1559"/>
                  </a:lnTo>
                  <a:lnTo>
                    <a:pt x="683" y="1462"/>
                  </a:lnTo>
                  <a:lnTo>
                    <a:pt x="683" y="1462"/>
                  </a:lnTo>
                  <a:lnTo>
                    <a:pt x="683" y="1462"/>
                  </a:lnTo>
                  <a:lnTo>
                    <a:pt x="449" y="1364"/>
                  </a:lnTo>
                  <a:lnTo>
                    <a:pt x="235" y="1247"/>
                  </a:lnTo>
                  <a:lnTo>
                    <a:pt x="235" y="1247"/>
                  </a:lnTo>
                  <a:lnTo>
                    <a:pt x="118" y="1150"/>
                  </a:lnTo>
                  <a:lnTo>
                    <a:pt x="1" y="1052"/>
                  </a:lnTo>
                  <a:lnTo>
                    <a:pt x="1" y="1052"/>
                  </a:lnTo>
                  <a:lnTo>
                    <a:pt x="20" y="1013"/>
                  </a:lnTo>
                  <a:lnTo>
                    <a:pt x="20" y="994"/>
                  </a:lnTo>
                  <a:lnTo>
                    <a:pt x="20" y="994"/>
                  </a:lnTo>
                  <a:lnTo>
                    <a:pt x="40" y="877"/>
                  </a:lnTo>
                  <a:lnTo>
                    <a:pt x="79" y="780"/>
                  </a:lnTo>
                  <a:lnTo>
                    <a:pt x="79" y="780"/>
                  </a:lnTo>
                  <a:lnTo>
                    <a:pt x="79" y="780"/>
                  </a:lnTo>
                  <a:lnTo>
                    <a:pt x="79" y="780"/>
                  </a:lnTo>
                  <a:lnTo>
                    <a:pt x="79" y="780"/>
                  </a:lnTo>
                  <a:lnTo>
                    <a:pt x="118" y="682"/>
                  </a:lnTo>
                  <a:lnTo>
                    <a:pt x="196" y="585"/>
                  </a:lnTo>
                  <a:lnTo>
                    <a:pt x="196" y="585"/>
                  </a:lnTo>
                  <a:lnTo>
                    <a:pt x="293" y="468"/>
                  </a:lnTo>
                  <a:lnTo>
                    <a:pt x="410" y="370"/>
                  </a:lnTo>
                  <a:lnTo>
                    <a:pt x="410" y="370"/>
                  </a:lnTo>
                  <a:lnTo>
                    <a:pt x="566" y="254"/>
                  </a:lnTo>
                  <a:lnTo>
                    <a:pt x="741" y="176"/>
                  </a:lnTo>
                  <a:lnTo>
                    <a:pt x="741" y="176"/>
                  </a:lnTo>
                  <a:lnTo>
                    <a:pt x="995" y="78"/>
                  </a:lnTo>
                  <a:lnTo>
                    <a:pt x="1267" y="20"/>
                  </a:lnTo>
                  <a:lnTo>
                    <a:pt x="1267"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302;p33"/>
          <p:cNvSpPr txBox="1">
            <a:spLocks noGrp="1"/>
          </p:cNvSpPr>
          <p:nvPr/>
        </p:nvSpPr>
        <p:spPr>
          <a:xfrm>
            <a:off x="1901057" y="57734"/>
            <a:ext cx="5441100" cy="7511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lvl="0"/>
            <a:r>
              <a:rPr lang="en-US" sz="3600" b="1">
                <a:solidFill>
                  <a:schemeClr val="accent4">
                    <a:lumMod val="50000"/>
                  </a:schemeClr>
                </a:solidFill>
                <a:latin typeface="+mn-lt"/>
                <a:ea typeface="+mn-ea"/>
                <a:cs typeface="Arial" panose="020B0604020202020204" pitchFamily="34" charset="0"/>
                <a:sym typeface="Arial"/>
              </a:rPr>
              <a:t>CHUẨN BỊ</a:t>
            </a:r>
            <a:endParaRPr sz="3600" b="1">
              <a:solidFill>
                <a:schemeClr val="accent4">
                  <a:lumMod val="50000"/>
                </a:schemeClr>
              </a:solidFill>
              <a:latin typeface="+mn-lt"/>
              <a:ea typeface="+mn-ea"/>
              <a:cs typeface="Arial" panose="020B0604020202020204" pitchFamily="34" charset="0"/>
              <a:sym typeface="Arial"/>
            </a:endParaRPr>
          </a:p>
        </p:txBody>
      </p:sp>
      <p:sp>
        <p:nvSpPr>
          <p:cNvPr id="146" name="Rounded Rectangle 145"/>
          <p:cNvSpPr/>
          <p:nvPr/>
        </p:nvSpPr>
        <p:spPr>
          <a:xfrm>
            <a:off x="1138430" y="810878"/>
            <a:ext cx="6966354" cy="608461"/>
          </a:xfrm>
          <a:prstGeom prst="round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solidFill>
                  <a:schemeClr val="tx1"/>
                </a:solidFill>
              </a:rPr>
              <a:t>Câu chuyện có mở đầu, diễn biến và kết thúc thế nào?</a:t>
            </a:r>
          </a:p>
        </p:txBody>
      </p:sp>
      <p:graphicFrame>
        <p:nvGraphicFramePr>
          <p:cNvPr id="2" name="Diagram 1"/>
          <p:cNvGraphicFramePr/>
          <p:nvPr>
            <p:extLst>
              <p:ext uri="{D42A27DB-BD31-4B8C-83A1-F6EECF244321}">
                <p14:modId xmlns:p14="http://schemas.microsoft.com/office/powerpoint/2010/main" val="1261660149"/>
              </p:ext>
            </p:extLst>
          </p:nvPr>
        </p:nvGraphicFramePr>
        <p:xfrm>
          <a:off x="938199" y="1696453"/>
          <a:ext cx="7665111" cy="3043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7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934" name="Google Shape;1934;p40"/>
          <p:cNvSpPr/>
          <p:nvPr/>
        </p:nvSpPr>
        <p:spPr>
          <a:xfrm rot="10800000" flipH="1">
            <a:off x="7813688"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431013" y="410163"/>
            <a:ext cx="899286" cy="54813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5" name="Google Shape;1955;p40"/>
          <p:cNvGrpSpPr/>
          <p:nvPr/>
        </p:nvGrpSpPr>
        <p:grpSpPr>
          <a:xfrm rot="-722961">
            <a:off x="373549" y="462622"/>
            <a:ext cx="619687" cy="701070"/>
            <a:chOff x="9501450" y="282563"/>
            <a:chExt cx="827125" cy="935750"/>
          </a:xfrm>
        </p:grpSpPr>
        <p:sp>
          <p:nvSpPr>
            <p:cNvPr id="1956" name="Google Shape;1956;p40"/>
            <p:cNvSpPr/>
            <p:nvPr/>
          </p:nvSpPr>
          <p:spPr>
            <a:xfrm>
              <a:off x="9501450" y="282563"/>
              <a:ext cx="827125" cy="764275"/>
            </a:xfrm>
            <a:custGeom>
              <a:avLst/>
              <a:gdLst/>
              <a:ahLst/>
              <a:cxnLst/>
              <a:rect l="l" t="t" r="r" b="b"/>
              <a:pathLst>
                <a:path w="33085" h="30571" extrusionOk="0">
                  <a:moveTo>
                    <a:pt x="16114" y="1"/>
                  </a:moveTo>
                  <a:lnTo>
                    <a:pt x="15977" y="20"/>
                  </a:lnTo>
                  <a:lnTo>
                    <a:pt x="15821" y="59"/>
                  </a:lnTo>
                  <a:lnTo>
                    <a:pt x="15549" y="118"/>
                  </a:lnTo>
                  <a:lnTo>
                    <a:pt x="15510" y="137"/>
                  </a:lnTo>
                  <a:lnTo>
                    <a:pt x="15179" y="254"/>
                  </a:lnTo>
                  <a:lnTo>
                    <a:pt x="14867" y="390"/>
                  </a:lnTo>
                  <a:lnTo>
                    <a:pt x="14536" y="585"/>
                  </a:lnTo>
                  <a:lnTo>
                    <a:pt x="14224" y="799"/>
                  </a:lnTo>
                  <a:lnTo>
                    <a:pt x="13873" y="1092"/>
                  </a:lnTo>
                  <a:lnTo>
                    <a:pt x="13542" y="1403"/>
                  </a:lnTo>
                  <a:lnTo>
                    <a:pt x="13113" y="1871"/>
                  </a:lnTo>
                  <a:lnTo>
                    <a:pt x="12724" y="2339"/>
                  </a:lnTo>
                  <a:lnTo>
                    <a:pt x="12334" y="2845"/>
                  </a:lnTo>
                  <a:lnTo>
                    <a:pt x="11964" y="3332"/>
                  </a:lnTo>
                  <a:lnTo>
                    <a:pt x="11593" y="3858"/>
                  </a:lnTo>
                  <a:lnTo>
                    <a:pt x="11262" y="4385"/>
                  </a:lnTo>
                  <a:lnTo>
                    <a:pt x="10775" y="5164"/>
                  </a:lnTo>
                  <a:lnTo>
                    <a:pt x="10346" y="5982"/>
                  </a:lnTo>
                  <a:lnTo>
                    <a:pt x="9918" y="6820"/>
                  </a:lnTo>
                  <a:lnTo>
                    <a:pt x="9548" y="7677"/>
                  </a:lnTo>
                  <a:lnTo>
                    <a:pt x="9002" y="8827"/>
                  </a:lnTo>
                  <a:lnTo>
                    <a:pt x="8983" y="8905"/>
                  </a:lnTo>
                  <a:lnTo>
                    <a:pt x="7677" y="9080"/>
                  </a:lnTo>
                  <a:lnTo>
                    <a:pt x="7015" y="9178"/>
                  </a:lnTo>
                  <a:lnTo>
                    <a:pt x="6352" y="9294"/>
                  </a:lnTo>
                  <a:lnTo>
                    <a:pt x="5690" y="9431"/>
                  </a:lnTo>
                  <a:lnTo>
                    <a:pt x="5027" y="9587"/>
                  </a:lnTo>
                  <a:lnTo>
                    <a:pt x="4365" y="9762"/>
                  </a:lnTo>
                  <a:lnTo>
                    <a:pt x="3702" y="9957"/>
                  </a:lnTo>
                  <a:lnTo>
                    <a:pt x="2904" y="10230"/>
                  </a:lnTo>
                  <a:lnTo>
                    <a:pt x="2514" y="10366"/>
                  </a:lnTo>
                  <a:lnTo>
                    <a:pt x="2124" y="10522"/>
                  </a:lnTo>
                  <a:lnTo>
                    <a:pt x="1696" y="10736"/>
                  </a:lnTo>
                  <a:lnTo>
                    <a:pt x="1306" y="10951"/>
                  </a:lnTo>
                  <a:lnTo>
                    <a:pt x="994" y="11184"/>
                  </a:lnTo>
                  <a:lnTo>
                    <a:pt x="702" y="11438"/>
                  </a:lnTo>
                  <a:lnTo>
                    <a:pt x="566" y="11594"/>
                  </a:lnTo>
                  <a:lnTo>
                    <a:pt x="429" y="11749"/>
                  </a:lnTo>
                  <a:lnTo>
                    <a:pt x="332" y="11925"/>
                  </a:lnTo>
                  <a:lnTo>
                    <a:pt x="234" y="12081"/>
                  </a:lnTo>
                  <a:lnTo>
                    <a:pt x="137" y="12276"/>
                  </a:lnTo>
                  <a:lnTo>
                    <a:pt x="78" y="12490"/>
                  </a:lnTo>
                  <a:lnTo>
                    <a:pt x="39" y="12685"/>
                  </a:lnTo>
                  <a:lnTo>
                    <a:pt x="1" y="12918"/>
                  </a:lnTo>
                  <a:lnTo>
                    <a:pt x="1" y="13113"/>
                  </a:lnTo>
                  <a:lnTo>
                    <a:pt x="20" y="13328"/>
                  </a:lnTo>
                  <a:lnTo>
                    <a:pt x="59" y="13561"/>
                  </a:lnTo>
                  <a:lnTo>
                    <a:pt x="117" y="13815"/>
                  </a:lnTo>
                  <a:lnTo>
                    <a:pt x="176" y="14010"/>
                  </a:lnTo>
                  <a:lnTo>
                    <a:pt x="234" y="14224"/>
                  </a:lnTo>
                  <a:lnTo>
                    <a:pt x="429" y="14672"/>
                  </a:lnTo>
                  <a:lnTo>
                    <a:pt x="643" y="15062"/>
                  </a:lnTo>
                  <a:lnTo>
                    <a:pt x="897" y="15451"/>
                  </a:lnTo>
                  <a:lnTo>
                    <a:pt x="1209" y="15861"/>
                  </a:lnTo>
                  <a:lnTo>
                    <a:pt x="1559" y="16289"/>
                  </a:lnTo>
                  <a:lnTo>
                    <a:pt x="1890" y="16640"/>
                  </a:lnTo>
                  <a:lnTo>
                    <a:pt x="2241" y="16991"/>
                  </a:lnTo>
                  <a:lnTo>
                    <a:pt x="2631" y="17380"/>
                  </a:lnTo>
                  <a:lnTo>
                    <a:pt x="3079" y="17770"/>
                  </a:lnTo>
                  <a:lnTo>
                    <a:pt x="3839" y="18432"/>
                  </a:lnTo>
                  <a:lnTo>
                    <a:pt x="4560" y="18997"/>
                  </a:lnTo>
                  <a:lnTo>
                    <a:pt x="4872" y="19251"/>
                  </a:lnTo>
                  <a:lnTo>
                    <a:pt x="5826" y="20011"/>
                  </a:lnTo>
                  <a:lnTo>
                    <a:pt x="5514" y="20985"/>
                  </a:lnTo>
                  <a:lnTo>
                    <a:pt x="5242" y="21881"/>
                  </a:lnTo>
                  <a:lnTo>
                    <a:pt x="5027" y="22719"/>
                  </a:lnTo>
                  <a:lnTo>
                    <a:pt x="4852" y="23518"/>
                  </a:lnTo>
                  <a:lnTo>
                    <a:pt x="4735" y="24083"/>
                  </a:lnTo>
                  <a:lnTo>
                    <a:pt x="4657" y="24628"/>
                  </a:lnTo>
                  <a:lnTo>
                    <a:pt x="4579" y="25154"/>
                  </a:lnTo>
                  <a:lnTo>
                    <a:pt x="4540" y="25661"/>
                  </a:lnTo>
                  <a:lnTo>
                    <a:pt x="4521" y="26207"/>
                  </a:lnTo>
                  <a:lnTo>
                    <a:pt x="4521" y="26713"/>
                  </a:lnTo>
                  <a:lnTo>
                    <a:pt x="4560" y="27200"/>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456" y="29538"/>
                  </a:lnTo>
                  <a:lnTo>
                    <a:pt x="5592" y="29694"/>
                  </a:lnTo>
                  <a:lnTo>
                    <a:pt x="5748" y="29850"/>
                  </a:lnTo>
                  <a:lnTo>
                    <a:pt x="5943" y="30006"/>
                  </a:lnTo>
                  <a:lnTo>
                    <a:pt x="6118" y="30103"/>
                  </a:lnTo>
                  <a:lnTo>
                    <a:pt x="6294" y="30201"/>
                  </a:lnTo>
                  <a:lnTo>
                    <a:pt x="6489" y="30298"/>
                  </a:lnTo>
                  <a:lnTo>
                    <a:pt x="6703" y="30376"/>
                  </a:lnTo>
                  <a:lnTo>
                    <a:pt x="6898" y="30435"/>
                  </a:lnTo>
                  <a:lnTo>
                    <a:pt x="7093" y="30493"/>
                  </a:lnTo>
                  <a:lnTo>
                    <a:pt x="7541" y="30551"/>
                  </a:lnTo>
                  <a:lnTo>
                    <a:pt x="7969" y="30571"/>
                  </a:lnTo>
                  <a:lnTo>
                    <a:pt x="8418" y="30571"/>
                  </a:lnTo>
                  <a:lnTo>
                    <a:pt x="8827" y="30512"/>
                  </a:lnTo>
                  <a:lnTo>
                    <a:pt x="9275" y="30435"/>
                  </a:lnTo>
                  <a:lnTo>
                    <a:pt x="9723" y="30318"/>
                  </a:lnTo>
                  <a:lnTo>
                    <a:pt x="10191" y="30181"/>
                  </a:lnTo>
                  <a:lnTo>
                    <a:pt x="10561" y="30045"/>
                  </a:lnTo>
                  <a:lnTo>
                    <a:pt x="10931" y="29908"/>
                  </a:lnTo>
                  <a:lnTo>
                    <a:pt x="11321" y="29733"/>
                  </a:lnTo>
                  <a:lnTo>
                    <a:pt x="11710" y="29519"/>
                  </a:lnTo>
                  <a:lnTo>
                    <a:pt x="12217" y="29266"/>
                  </a:lnTo>
                  <a:lnTo>
                    <a:pt x="12704" y="28973"/>
                  </a:lnTo>
                  <a:lnTo>
                    <a:pt x="13152" y="28681"/>
                  </a:lnTo>
                  <a:lnTo>
                    <a:pt x="13600" y="28389"/>
                  </a:lnTo>
                  <a:lnTo>
                    <a:pt x="14048" y="28077"/>
                  </a:lnTo>
                  <a:lnTo>
                    <a:pt x="14477" y="27726"/>
                  </a:lnTo>
                  <a:lnTo>
                    <a:pt x="14886" y="27376"/>
                  </a:lnTo>
                  <a:lnTo>
                    <a:pt x="15276" y="27025"/>
                  </a:lnTo>
                  <a:lnTo>
                    <a:pt x="15627" y="26655"/>
                  </a:lnTo>
                  <a:lnTo>
                    <a:pt x="15958" y="26265"/>
                  </a:lnTo>
                  <a:lnTo>
                    <a:pt x="16270" y="25875"/>
                  </a:lnTo>
                  <a:lnTo>
                    <a:pt x="16562" y="25447"/>
                  </a:lnTo>
                  <a:lnTo>
                    <a:pt x="16854" y="25836"/>
                  </a:lnTo>
                  <a:lnTo>
                    <a:pt x="17146" y="26226"/>
                  </a:lnTo>
                  <a:lnTo>
                    <a:pt x="17478" y="26577"/>
                  </a:lnTo>
                  <a:lnTo>
                    <a:pt x="17809" y="26927"/>
                  </a:lnTo>
                  <a:lnTo>
                    <a:pt x="18199" y="27298"/>
                  </a:lnTo>
                  <a:lnTo>
                    <a:pt x="18608" y="27648"/>
                  </a:lnTo>
                  <a:lnTo>
                    <a:pt x="19036" y="27980"/>
                  </a:lnTo>
                  <a:lnTo>
                    <a:pt x="19484" y="28311"/>
                  </a:lnTo>
                  <a:lnTo>
                    <a:pt x="19913" y="28603"/>
                  </a:lnTo>
                  <a:lnTo>
                    <a:pt x="20381" y="28895"/>
                  </a:lnTo>
                  <a:lnTo>
                    <a:pt x="20868" y="29168"/>
                  </a:lnTo>
                  <a:lnTo>
                    <a:pt x="21355" y="29441"/>
                  </a:lnTo>
                  <a:lnTo>
                    <a:pt x="21764" y="29636"/>
                  </a:lnTo>
                  <a:lnTo>
                    <a:pt x="22154" y="29811"/>
                  </a:lnTo>
                  <a:lnTo>
                    <a:pt x="22524" y="29967"/>
                  </a:lnTo>
                  <a:lnTo>
                    <a:pt x="22894" y="30103"/>
                  </a:lnTo>
                  <a:lnTo>
                    <a:pt x="23362" y="30240"/>
                  </a:lnTo>
                  <a:lnTo>
                    <a:pt x="23810" y="30357"/>
                  </a:lnTo>
                  <a:lnTo>
                    <a:pt x="24239" y="30435"/>
                  </a:lnTo>
                  <a:lnTo>
                    <a:pt x="24667" y="30474"/>
                  </a:lnTo>
                  <a:lnTo>
                    <a:pt x="25115" y="30493"/>
                  </a:lnTo>
                  <a:lnTo>
                    <a:pt x="25544" y="30474"/>
                  </a:lnTo>
                  <a:lnTo>
                    <a:pt x="25992" y="30415"/>
                  </a:lnTo>
                  <a:lnTo>
                    <a:pt x="26187" y="30357"/>
                  </a:lnTo>
                  <a:lnTo>
                    <a:pt x="26382" y="30298"/>
                  </a:lnTo>
                  <a:lnTo>
                    <a:pt x="26596" y="30220"/>
                  </a:lnTo>
                  <a:lnTo>
                    <a:pt x="26791" y="30123"/>
                  </a:lnTo>
                  <a:lnTo>
                    <a:pt x="26966" y="30025"/>
                  </a:lnTo>
                  <a:lnTo>
                    <a:pt x="27122" y="29908"/>
                  </a:lnTo>
                  <a:lnTo>
                    <a:pt x="27317" y="29753"/>
                  </a:lnTo>
                  <a:lnTo>
                    <a:pt x="27473" y="29616"/>
                  </a:lnTo>
                  <a:lnTo>
                    <a:pt x="27629" y="29460"/>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506" y="27122"/>
                  </a:lnTo>
                  <a:lnTo>
                    <a:pt x="28545" y="26635"/>
                  </a:lnTo>
                  <a:lnTo>
                    <a:pt x="28564" y="26109"/>
                  </a:lnTo>
                  <a:lnTo>
                    <a:pt x="28545" y="25583"/>
                  </a:lnTo>
                  <a:lnTo>
                    <a:pt x="28486" y="25057"/>
                  </a:lnTo>
                  <a:lnTo>
                    <a:pt x="28428" y="24531"/>
                  </a:lnTo>
                  <a:lnTo>
                    <a:pt x="28350" y="24005"/>
                  </a:lnTo>
                  <a:lnTo>
                    <a:pt x="28233" y="23440"/>
                  </a:lnTo>
                  <a:lnTo>
                    <a:pt x="28057" y="22641"/>
                  </a:lnTo>
                  <a:lnTo>
                    <a:pt x="27824" y="21803"/>
                  </a:lnTo>
                  <a:lnTo>
                    <a:pt x="27570" y="20907"/>
                  </a:lnTo>
                  <a:lnTo>
                    <a:pt x="27259" y="19933"/>
                  </a:lnTo>
                  <a:lnTo>
                    <a:pt x="28213" y="19173"/>
                  </a:lnTo>
                  <a:lnTo>
                    <a:pt x="28525" y="18920"/>
                  </a:lnTo>
                  <a:lnTo>
                    <a:pt x="29226" y="18335"/>
                  </a:lnTo>
                  <a:lnTo>
                    <a:pt x="30006" y="17692"/>
                  </a:lnTo>
                  <a:lnTo>
                    <a:pt x="30454" y="17283"/>
                  </a:lnTo>
                  <a:lnTo>
                    <a:pt x="30844" y="16913"/>
                  </a:lnTo>
                  <a:lnTo>
                    <a:pt x="31194" y="16562"/>
                  </a:lnTo>
                  <a:lnTo>
                    <a:pt x="31506" y="16211"/>
                  </a:lnTo>
                  <a:lnTo>
                    <a:pt x="31876" y="15783"/>
                  </a:lnTo>
                  <a:lnTo>
                    <a:pt x="32169" y="15373"/>
                  </a:lnTo>
                  <a:lnTo>
                    <a:pt x="32441" y="14984"/>
                  </a:lnTo>
                  <a:lnTo>
                    <a:pt x="32636" y="14594"/>
                  </a:lnTo>
                  <a:lnTo>
                    <a:pt x="32831" y="14146"/>
                  </a:lnTo>
                  <a:lnTo>
                    <a:pt x="32909" y="13932"/>
                  </a:lnTo>
                  <a:lnTo>
                    <a:pt x="32967" y="13737"/>
                  </a:lnTo>
                  <a:lnTo>
                    <a:pt x="33026" y="13484"/>
                  </a:lnTo>
                  <a:lnTo>
                    <a:pt x="33065" y="13250"/>
                  </a:lnTo>
                  <a:lnTo>
                    <a:pt x="33084" y="13035"/>
                  </a:lnTo>
                  <a:lnTo>
                    <a:pt x="33065" y="12821"/>
                  </a:lnTo>
                  <a:lnTo>
                    <a:pt x="33045" y="12607"/>
                  </a:lnTo>
                  <a:lnTo>
                    <a:pt x="33006" y="12392"/>
                  </a:lnTo>
                  <a:lnTo>
                    <a:pt x="32928" y="12198"/>
                  </a:lnTo>
                  <a:lnTo>
                    <a:pt x="32850" y="12003"/>
                  </a:lnTo>
                  <a:lnTo>
                    <a:pt x="32753" y="11827"/>
                  </a:lnTo>
                  <a:lnTo>
                    <a:pt x="32636" y="11672"/>
                  </a:lnTo>
                  <a:lnTo>
                    <a:pt x="32519" y="11516"/>
                  </a:lnTo>
                  <a:lnTo>
                    <a:pt x="32383" y="11360"/>
                  </a:lnTo>
                  <a:lnTo>
                    <a:pt x="32091" y="11106"/>
                  </a:lnTo>
                  <a:lnTo>
                    <a:pt x="31759" y="10873"/>
                  </a:lnTo>
                  <a:lnTo>
                    <a:pt x="31389" y="10658"/>
                  </a:lnTo>
                  <a:lnTo>
                    <a:pt x="30961" y="10444"/>
                  </a:lnTo>
                  <a:lnTo>
                    <a:pt x="30571" y="10288"/>
                  </a:lnTo>
                  <a:lnTo>
                    <a:pt x="30181" y="10132"/>
                  </a:lnTo>
                  <a:lnTo>
                    <a:pt x="29363" y="9879"/>
                  </a:lnTo>
                  <a:lnTo>
                    <a:pt x="28720" y="9665"/>
                  </a:lnTo>
                  <a:lnTo>
                    <a:pt x="28057" y="9489"/>
                  </a:lnTo>
                  <a:lnTo>
                    <a:pt x="27395" y="9353"/>
                  </a:lnTo>
                  <a:lnTo>
                    <a:pt x="26713" y="9217"/>
                  </a:lnTo>
                  <a:lnTo>
                    <a:pt x="26051" y="9100"/>
                  </a:lnTo>
                  <a:lnTo>
                    <a:pt x="25408" y="9002"/>
                  </a:lnTo>
                  <a:lnTo>
                    <a:pt x="24102" y="8827"/>
                  </a:lnTo>
                  <a:lnTo>
                    <a:pt x="24083" y="8749"/>
                  </a:lnTo>
                  <a:lnTo>
                    <a:pt x="23674" y="7872"/>
                  </a:lnTo>
                  <a:lnTo>
                    <a:pt x="23245" y="7034"/>
                  </a:lnTo>
                  <a:lnTo>
                    <a:pt x="22719" y="6002"/>
                  </a:lnTo>
                  <a:lnTo>
                    <a:pt x="22271" y="5222"/>
                  </a:lnTo>
                  <a:lnTo>
                    <a:pt x="21823" y="4462"/>
                  </a:lnTo>
                  <a:lnTo>
                    <a:pt x="21491" y="3936"/>
                  </a:lnTo>
                  <a:lnTo>
                    <a:pt x="21121" y="3430"/>
                  </a:lnTo>
                  <a:lnTo>
                    <a:pt x="20751" y="2923"/>
                  </a:lnTo>
                  <a:lnTo>
                    <a:pt x="20361" y="2417"/>
                  </a:lnTo>
                  <a:lnTo>
                    <a:pt x="19952" y="1968"/>
                  </a:lnTo>
                  <a:lnTo>
                    <a:pt x="19523" y="1481"/>
                  </a:lnTo>
                  <a:lnTo>
                    <a:pt x="19192" y="1170"/>
                  </a:lnTo>
                  <a:lnTo>
                    <a:pt x="18841" y="877"/>
                  </a:lnTo>
                  <a:lnTo>
                    <a:pt x="18627" y="722"/>
                  </a:lnTo>
                  <a:lnTo>
                    <a:pt x="18393" y="566"/>
                  </a:lnTo>
                  <a:lnTo>
                    <a:pt x="18160" y="449"/>
                  </a:lnTo>
                  <a:lnTo>
                    <a:pt x="17926" y="332"/>
                  </a:lnTo>
                  <a:lnTo>
                    <a:pt x="17906" y="332"/>
                  </a:lnTo>
                  <a:lnTo>
                    <a:pt x="17731" y="254"/>
                  </a:lnTo>
                  <a:lnTo>
                    <a:pt x="17575" y="195"/>
                  </a:lnTo>
                  <a:lnTo>
                    <a:pt x="17380" y="137"/>
                  </a:lnTo>
                  <a:lnTo>
                    <a:pt x="17166" y="79"/>
                  </a:lnTo>
                  <a:lnTo>
                    <a:pt x="16971" y="40"/>
                  </a:lnTo>
                  <a:lnTo>
                    <a:pt x="16796" y="20"/>
                  </a:lnTo>
                  <a:lnTo>
                    <a:pt x="16776" y="20"/>
                  </a:lnTo>
                  <a:lnTo>
                    <a:pt x="164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9501450" y="282563"/>
              <a:ext cx="827125" cy="764275"/>
            </a:xfrm>
            <a:custGeom>
              <a:avLst/>
              <a:gdLst/>
              <a:ahLst/>
              <a:cxnLst/>
              <a:rect l="l" t="t" r="r" b="b"/>
              <a:pathLst>
                <a:path w="33085" h="30571" fill="none" extrusionOk="0">
                  <a:moveTo>
                    <a:pt x="33065" y="12821"/>
                  </a:moveTo>
                  <a:lnTo>
                    <a:pt x="33065" y="12821"/>
                  </a:lnTo>
                  <a:lnTo>
                    <a:pt x="33045" y="12607"/>
                  </a:lnTo>
                  <a:lnTo>
                    <a:pt x="33006" y="12392"/>
                  </a:lnTo>
                  <a:lnTo>
                    <a:pt x="32928" y="12198"/>
                  </a:lnTo>
                  <a:lnTo>
                    <a:pt x="32850" y="12003"/>
                  </a:lnTo>
                  <a:lnTo>
                    <a:pt x="32850" y="12003"/>
                  </a:lnTo>
                  <a:lnTo>
                    <a:pt x="32753" y="11827"/>
                  </a:lnTo>
                  <a:lnTo>
                    <a:pt x="32636" y="11672"/>
                  </a:lnTo>
                  <a:lnTo>
                    <a:pt x="32519" y="11516"/>
                  </a:lnTo>
                  <a:lnTo>
                    <a:pt x="32383" y="11360"/>
                  </a:lnTo>
                  <a:lnTo>
                    <a:pt x="32383" y="11360"/>
                  </a:lnTo>
                  <a:lnTo>
                    <a:pt x="32091" y="11106"/>
                  </a:lnTo>
                  <a:lnTo>
                    <a:pt x="31759" y="10873"/>
                  </a:lnTo>
                  <a:lnTo>
                    <a:pt x="31389" y="10658"/>
                  </a:lnTo>
                  <a:lnTo>
                    <a:pt x="30961" y="10444"/>
                  </a:lnTo>
                  <a:lnTo>
                    <a:pt x="30961" y="10444"/>
                  </a:lnTo>
                  <a:lnTo>
                    <a:pt x="30571" y="10288"/>
                  </a:lnTo>
                  <a:lnTo>
                    <a:pt x="30181" y="10132"/>
                  </a:lnTo>
                  <a:lnTo>
                    <a:pt x="29363" y="9879"/>
                  </a:lnTo>
                  <a:lnTo>
                    <a:pt x="29363" y="9879"/>
                  </a:lnTo>
                  <a:lnTo>
                    <a:pt x="28720" y="9665"/>
                  </a:lnTo>
                  <a:lnTo>
                    <a:pt x="28057" y="9489"/>
                  </a:lnTo>
                  <a:lnTo>
                    <a:pt x="27395" y="9353"/>
                  </a:lnTo>
                  <a:lnTo>
                    <a:pt x="26713" y="9217"/>
                  </a:lnTo>
                  <a:lnTo>
                    <a:pt x="26051" y="9100"/>
                  </a:lnTo>
                  <a:lnTo>
                    <a:pt x="25408" y="9002"/>
                  </a:lnTo>
                  <a:lnTo>
                    <a:pt x="24102" y="8827"/>
                  </a:lnTo>
                  <a:lnTo>
                    <a:pt x="24102" y="8827"/>
                  </a:lnTo>
                  <a:lnTo>
                    <a:pt x="24083" y="8749"/>
                  </a:lnTo>
                  <a:lnTo>
                    <a:pt x="24083" y="8749"/>
                  </a:lnTo>
                  <a:lnTo>
                    <a:pt x="23674" y="7872"/>
                  </a:lnTo>
                  <a:lnTo>
                    <a:pt x="23245" y="7034"/>
                  </a:lnTo>
                  <a:lnTo>
                    <a:pt x="23245" y="7034"/>
                  </a:lnTo>
                  <a:lnTo>
                    <a:pt x="22719" y="6002"/>
                  </a:lnTo>
                  <a:lnTo>
                    <a:pt x="22719" y="6002"/>
                  </a:lnTo>
                  <a:lnTo>
                    <a:pt x="22271" y="5222"/>
                  </a:lnTo>
                  <a:lnTo>
                    <a:pt x="21823" y="4462"/>
                  </a:lnTo>
                  <a:lnTo>
                    <a:pt x="21823" y="4462"/>
                  </a:lnTo>
                  <a:lnTo>
                    <a:pt x="21491" y="3936"/>
                  </a:lnTo>
                  <a:lnTo>
                    <a:pt x="21121" y="3430"/>
                  </a:lnTo>
                  <a:lnTo>
                    <a:pt x="20751" y="2923"/>
                  </a:lnTo>
                  <a:lnTo>
                    <a:pt x="20361" y="2417"/>
                  </a:lnTo>
                  <a:lnTo>
                    <a:pt x="20361" y="2417"/>
                  </a:lnTo>
                  <a:lnTo>
                    <a:pt x="19952" y="1968"/>
                  </a:lnTo>
                  <a:lnTo>
                    <a:pt x="19523" y="1481"/>
                  </a:lnTo>
                  <a:lnTo>
                    <a:pt x="19523" y="1481"/>
                  </a:lnTo>
                  <a:lnTo>
                    <a:pt x="19192" y="1170"/>
                  </a:lnTo>
                  <a:lnTo>
                    <a:pt x="18841" y="877"/>
                  </a:lnTo>
                  <a:lnTo>
                    <a:pt x="18841" y="877"/>
                  </a:lnTo>
                  <a:lnTo>
                    <a:pt x="18627" y="722"/>
                  </a:lnTo>
                  <a:lnTo>
                    <a:pt x="18393" y="566"/>
                  </a:lnTo>
                  <a:lnTo>
                    <a:pt x="18160" y="449"/>
                  </a:lnTo>
                  <a:lnTo>
                    <a:pt x="17926" y="332"/>
                  </a:lnTo>
                  <a:lnTo>
                    <a:pt x="17906" y="332"/>
                  </a:lnTo>
                  <a:lnTo>
                    <a:pt x="17906" y="332"/>
                  </a:lnTo>
                  <a:lnTo>
                    <a:pt x="17731" y="254"/>
                  </a:lnTo>
                  <a:lnTo>
                    <a:pt x="17575" y="195"/>
                  </a:lnTo>
                  <a:lnTo>
                    <a:pt x="17575" y="195"/>
                  </a:lnTo>
                  <a:lnTo>
                    <a:pt x="17380" y="137"/>
                  </a:lnTo>
                  <a:lnTo>
                    <a:pt x="17166" y="79"/>
                  </a:lnTo>
                  <a:lnTo>
                    <a:pt x="17166" y="79"/>
                  </a:lnTo>
                  <a:lnTo>
                    <a:pt x="16971" y="40"/>
                  </a:lnTo>
                  <a:lnTo>
                    <a:pt x="16796" y="20"/>
                  </a:lnTo>
                  <a:lnTo>
                    <a:pt x="16776" y="20"/>
                  </a:lnTo>
                  <a:lnTo>
                    <a:pt x="16776" y="20"/>
                  </a:lnTo>
                  <a:lnTo>
                    <a:pt x="16484" y="1"/>
                  </a:lnTo>
                  <a:lnTo>
                    <a:pt x="16484" y="1"/>
                  </a:lnTo>
                  <a:lnTo>
                    <a:pt x="16348" y="1"/>
                  </a:lnTo>
                  <a:lnTo>
                    <a:pt x="16348" y="1"/>
                  </a:lnTo>
                  <a:lnTo>
                    <a:pt x="16289" y="1"/>
                  </a:lnTo>
                  <a:lnTo>
                    <a:pt x="16289" y="1"/>
                  </a:lnTo>
                  <a:lnTo>
                    <a:pt x="16114" y="1"/>
                  </a:lnTo>
                  <a:lnTo>
                    <a:pt x="16114" y="1"/>
                  </a:lnTo>
                  <a:lnTo>
                    <a:pt x="15977" y="20"/>
                  </a:lnTo>
                  <a:lnTo>
                    <a:pt x="15821" y="59"/>
                  </a:lnTo>
                  <a:lnTo>
                    <a:pt x="15821" y="59"/>
                  </a:lnTo>
                  <a:lnTo>
                    <a:pt x="15549" y="118"/>
                  </a:lnTo>
                  <a:lnTo>
                    <a:pt x="15549" y="118"/>
                  </a:lnTo>
                  <a:lnTo>
                    <a:pt x="15510" y="137"/>
                  </a:lnTo>
                  <a:lnTo>
                    <a:pt x="15510" y="137"/>
                  </a:lnTo>
                  <a:lnTo>
                    <a:pt x="15179" y="254"/>
                  </a:lnTo>
                  <a:lnTo>
                    <a:pt x="14867" y="390"/>
                  </a:lnTo>
                  <a:lnTo>
                    <a:pt x="14536" y="585"/>
                  </a:lnTo>
                  <a:lnTo>
                    <a:pt x="14224" y="799"/>
                  </a:lnTo>
                  <a:lnTo>
                    <a:pt x="14224" y="799"/>
                  </a:lnTo>
                  <a:lnTo>
                    <a:pt x="13873" y="1092"/>
                  </a:lnTo>
                  <a:lnTo>
                    <a:pt x="13542" y="1403"/>
                  </a:lnTo>
                  <a:lnTo>
                    <a:pt x="13542" y="1403"/>
                  </a:lnTo>
                  <a:lnTo>
                    <a:pt x="13113" y="1871"/>
                  </a:lnTo>
                  <a:lnTo>
                    <a:pt x="12724" y="2339"/>
                  </a:lnTo>
                  <a:lnTo>
                    <a:pt x="12724" y="2339"/>
                  </a:lnTo>
                  <a:lnTo>
                    <a:pt x="12334" y="2845"/>
                  </a:lnTo>
                  <a:lnTo>
                    <a:pt x="11964" y="3332"/>
                  </a:lnTo>
                  <a:lnTo>
                    <a:pt x="11593" y="3858"/>
                  </a:lnTo>
                  <a:lnTo>
                    <a:pt x="11262" y="4385"/>
                  </a:lnTo>
                  <a:lnTo>
                    <a:pt x="11262" y="4385"/>
                  </a:lnTo>
                  <a:lnTo>
                    <a:pt x="10775" y="5164"/>
                  </a:lnTo>
                  <a:lnTo>
                    <a:pt x="10346" y="5982"/>
                  </a:lnTo>
                  <a:lnTo>
                    <a:pt x="9918" y="6820"/>
                  </a:lnTo>
                  <a:lnTo>
                    <a:pt x="9548" y="7677"/>
                  </a:lnTo>
                  <a:lnTo>
                    <a:pt x="9548" y="7677"/>
                  </a:lnTo>
                  <a:lnTo>
                    <a:pt x="9002" y="8827"/>
                  </a:lnTo>
                  <a:lnTo>
                    <a:pt x="9002" y="8827"/>
                  </a:lnTo>
                  <a:lnTo>
                    <a:pt x="8983" y="8905"/>
                  </a:lnTo>
                  <a:lnTo>
                    <a:pt x="8983" y="8905"/>
                  </a:lnTo>
                  <a:lnTo>
                    <a:pt x="7677" y="9080"/>
                  </a:lnTo>
                  <a:lnTo>
                    <a:pt x="7015" y="9178"/>
                  </a:lnTo>
                  <a:lnTo>
                    <a:pt x="6352" y="9294"/>
                  </a:lnTo>
                  <a:lnTo>
                    <a:pt x="5690" y="9431"/>
                  </a:lnTo>
                  <a:lnTo>
                    <a:pt x="5027" y="9587"/>
                  </a:lnTo>
                  <a:lnTo>
                    <a:pt x="4365" y="9762"/>
                  </a:lnTo>
                  <a:lnTo>
                    <a:pt x="3702" y="9957"/>
                  </a:lnTo>
                  <a:lnTo>
                    <a:pt x="3702" y="9957"/>
                  </a:lnTo>
                  <a:lnTo>
                    <a:pt x="2904" y="10230"/>
                  </a:lnTo>
                  <a:lnTo>
                    <a:pt x="2514" y="10366"/>
                  </a:lnTo>
                  <a:lnTo>
                    <a:pt x="2124" y="10522"/>
                  </a:lnTo>
                  <a:lnTo>
                    <a:pt x="2124" y="10522"/>
                  </a:lnTo>
                  <a:lnTo>
                    <a:pt x="1696" y="10736"/>
                  </a:lnTo>
                  <a:lnTo>
                    <a:pt x="1306" y="10951"/>
                  </a:lnTo>
                  <a:lnTo>
                    <a:pt x="994" y="11184"/>
                  </a:lnTo>
                  <a:lnTo>
                    <a:pt x="702" y="11438"/>
                  </a:lnTo>
                  <a:lnTo>
                    <a:pt x="702" y="11438"/>
                  </a:lnTo>
                  <a:lnTo>
                    <a:pt x="566" y="11594"/>
                  </a:lnTo>
                  <a:lnTo>
                    <a:pt x="429" y="11749"/>
                  </a:lnTo>
                  <a:lnTo>
                    <a:pt x="332" y="11925"/>
                  </a:lnTo>
                  <a:lnTo>
                    <a:pt x="234" y="12081"/>
                  </a:lnTo>
                  <a:lnTo>
                    <a:pt x="234" y="12081"/>
                  </a:lnTo>
                  <a:lnTo>
                    <a:pt x="137" y="12276"/>
                  </a:lnTo>
                  <a:lnTo>
                    <a:pt x="78" y="12490"/>
                  </a:lnTo>
                  <a:lnTo>
                    <a:pt x="39" y="12685"/>
                  </a:lnTo>
                  <a:lnTo>
                    <a:pt x="1" y="12918"/>
                  </a:lnTo>
                  <a:lnTo>
                    <a:pt x="1" y="12918"/>
                  </a:lnTo>
                  <a:lnTo>
                    <a:pt x="1" y="13113"/>
                  </a:lnTo>
                  <a:lnTo>
                    <a:pt x="20" y="13328"/>
                  </a:lnTo>
                  <a:lnTo>
                    <a:pt x="59" y="13561"/>
                  </a:lnTo>
                  <a:lnTo>
                    <a:pt x="117" y="13815"/>
                  </a:lnTo>
                  <a:lnTo>
                    <a:pt x="117" y="13815"/>
                  </a:lnTo>
                  <a:lnTo>
                    <a:pt x="176" y="14010"/>
                  </a:lnTo>
                  <a:lnTo>
                    <a:pt x="234" y="14224"/>
                  </a:lnTo>
                  <a:lnTo>
                    <a:pt x="429" y="14672"/>
                  </a:lnTo>
                  <a:lnTo>
                    <a:pt x="429" y="14672"/>
                  </a:lnTo>
                  <a:lnTo>
                    <a:pt x="643" y="15062"/>
                  </a:lnTo>
                  <a:lnTo>
                    <a:pt x="897" y="15451"/>
                  </a:lnTo>
                  <a:lnTo>
                    <a:pt x="1209" y="15861"/>
                  </a:lnTo>
                  <a:lnTo>
                    <a:pt x="1559" y="16289"/>
                  </a:lnTo>
                  <a:lnTo>
                    <a:pt x="1559" y="16289"/>
                  </a:lnTo>
                  <a:lnTo>
                    <a:pt x="1890" y="16640"/>
                  </a:lnTo>
                  <a:lnTo>
                    <a:pt x="2241" y="16991"/>
                  </a:lnTo>
                  <a:lnTo>
                    <a:pt x="2631" y="17380"/>
                  </a:lnTo>
                  <a:lnTo>
                    <a:pt x="3079" y="17770"/>
                  </a:lnTo>
                  <a:lnTo>
                    <a:pt x="3079" y="17770"/>
                  </a:lnTo>
                  <a:lnTo>
                    <a:pt x="3839" y="18432"/>
                  </a:lnTo>
                  <a:lnTo>
                    <a:pt x="4560" y="18997"/>
                  </a:lnTo>
                  <a:lnTo>
                    <a:pt x="4872" y="19251"/>
                  </a:lnTo>
                  <a:lnTo>
                    <a:pt x="4872" y="19251"/>
                  </a:lnTo>
                  <a:lnTo>
                    <a:pt x="5826" y="20011"/>
                  </a:lnTo>
                  <a:lnTo>
                    <a:pt x="5826" y="20011"/>
                  </a:lnTo>
                  <a:lnTo>
                    <a:pt x="5514" y="20985"/>
                  </a:lnTo>
                  <a:lnTo>
                    <a:pt x="5242" y="21881"/>
                  </a:lnTo>
                  <a:lnTo>
                    <a:pt x="5027" y="22719"/>
                  </a:lnTo>
                  <a:lnTo>
                    <a:pt x="4852" y="23518"/>
                  </a:lnTo>
                  <a:lnTo>
                    <a:pt x="4852" y="23518"/>
                  </a:lnTo>
                  <a:lnTo>
                    <a:pt x="4735" y="24083"/>
                  </a:lnTo>
                  <a:lnTo>
                    <a:pt x="4657" y="24628"/>
                  </a:lnTo>
                  <a:lnTo>
                    <a:pt x="4579" y="25154"/>
                  </a:lnTo>
                  <a:lnTo>
                    <a:pt x="4540" y="25661"/>
                  </a:lnTo>
                  <a:lnTo>
                    <a:pt x="4540" y="25661"/>
                  </a:lnTo>
                  <a:lnTo>
                    <a:pt x="4521" y="26207"/>
                  </a:lnTo>
                  <a:lnTo>
                    <a:pt x="4521" y="26713"/>
                  </a:lnTo>
                  <a:lnTo>
                    <a:pt x="4560" y="27200"/>
                  </a:lnTo>
                  <a:lnTo>
                    <a:pt x="4638" y="27668"/>
                  </a:lnTo>
                  <a:lnTo>
                    <a:pt x="4638" y="27668"/>
                  </a:lnTo>
                  <a:lnTo>
                    <a:pt x="4677" y="27921"/>
                  </a:lnTo>
                  <a:lnTo>
                    <a:pt x="4735" y="28155"/>
                  </a:lnTo>
                  <a:lnTo>
                    <a:pt x="4813" y="28389"/>
                  </a:lnTo>
                  <a:lnTo>
                    <a:pt x="4891" y="28603"/>
                  </a:lnTo>
                  <a:lnTo>
                    <a:pt x="4988" y="28798"/>
                  </a:lnTo>
                  <a:lnTo>
                    <a:pt x="5086" y="28993"/>
                  </a:lnTo>
                  <a:lnTo>
                    <a:pt x="5203" y="29188"/>
                  </a:lnTo>
                  <a:lnTo>
                    <a:pt x="5320" y="29363"/>
                  </a:lnTo>
                  <a:lnTo>
                    <a:pt x="5320" y="29363"/>
                  </a:lnTo>
                  <a:lnTo>
                    <a:pt x="5456" y="29538"/>
                  </a:lnTo>
                  <a:lnTo>
                    <a:pt x="5592" y="29694"/>
                  </a:lnTo>
                  <a:lnTo>
                    <a:pt x="5592" y="29694"/>
                  </a:lnTo>
                  <a:lnTo>
                    <a:pt x="5748" y="29850"/>
                  </a:lnTo>
                  <a:lnTo>
                    <a:pt x="5943" y="30006"/>
                  </a:lnTo>
                  <a:lnTo>
                    <a:pt x="5943" y="30006"/>
                  </a:lnTo>
                  <a:lnTo>
                    <a:pt x="6118" y="30103"/>
                  </a:lnTo>
                  <a:lnTo>
                    <a:pt x="6294" y="30201"/>
                  </a:lnTo>
                  <a:lnTo>
                    <a:pt x="6489" y="30298"/>
                  </a:lnTo>
                  <a:lnTo>
                    <a:pt x="6703" y="30376"/>
                  </a:lnTo>
                  <a:lnTo>
                    <a:pt x="6703" y="30376"/>
                  </a:lnTo>
                  <a:lnTo>
                    <a:pt x="6898" y="30435"/>
                  </a:lnTo>
                  <a:lnTo>
                    <a:pt x="7093" y="30493"/>
                  </a:lnTo>
                  <a:lnTo>
                    <a:pt x="7541" y="30551"/>
                  </a:lnTo>
                  <a:lnTo>
                    <a:pt x="7541" y="30551"/>
                  </a:lnTo>
                  <a:lnTo>
                    <a:pt x="7969" y="30571"/>
                  </a:lnTo>
                  <a:lnTo>
                    <a:pt x="7969" y="30571"/>
                  </a:lnTo>
                  <a:lnTo>
                    <a:pt x="8418" y="30571"/>
                  </a:lnTo>
                  <a:lnTo>
                    <a:pt x="8418" y="30571"/>
                  </a:lnTo>
                  <a:lnTo>
                    <a:pt x="8827" y="30512"/>
                  </a:lnTo>
                  <a:lnTo>
                    <a:pt x="9275" y="30435"/>
                  </a:lnTo>
                  <a:lnTo>
                    <a:pt x="9723" y="30318"/>
                  </a:lnTo>
                  <a:lnTo>
                    <a:pt x="10191" y="30181"/>
                  </a:lnTo>
                  <a:lnTo>
                    <a:pt x="10191" y="30181"/>
                  </a:lnTo>
                  <a:lnTo>
                    <a:pt x="10561" y="30045"/>
                  </a:lnTo>
                  <a:lnTo>
                    <a:pt x="10931" y="29908"/>
                  </a:lnTo>
                  <a:lnTo>
                    <a:pt x="11321" y="29733"/>
                  </a:lnTo>
                  <a:lnTo>
                    <a:pt x="11710" y="29519"/>
                  </a:lnTo>
                  <a:lnTo>
                    <a:pt x="11710" y="29519"/>
                  </a:lnTo>
                  <a:lnTo>
                    <a:pt x="12217" y="29266"/>
                  </a:lnTo>
                  <a:lnTo>
                    <a:pt x="12704" y="28973"/>
                  </a:lnTo>
                  <a:lnTo>
                    <a:pt x="13152" y="28681"/>
                  </a:lnTo>
                  <a:lnTo>
                    <a:pt x="13600" y="28389"/>
                  </a:lnTo>
                  <a:lnTo>
                    <a:pt x="13600" y="28389"/>
                  </a:lnTo>
                  <a:lnTo>
                    <a:pt x="14048" y="28077"/>
                  </a:lnTo>
                  <a:lnTo>
                    <a:pt x="14477" y="27726"/>
                  </a:lnTo>
                  <a:lnTo>
                    <a:pt x="14886" y="27376"/>
                  </a:lnTo>
                  <a:lnTo>
                    <a:pt x="15276" y="27025"/>
                  </a:lnTo>
                  <a:lnTo>
                    <a:pt x="15276" y="27025"/>
                  </a:lnTo>
                  <a:lnTo>
                    <a:pt x="15627" y="26655"/>
                  </a:lnTo>
                  <a:lnTo>
                    <a:pt x="15958" y="26265"/>
                  </a:lnTo>
                  <a:lnTo>
                    <a:pt x="16270" y="25875"/>
                  </a:lnTo>
                  <a:lnTo>
                    <a:pt x="16562" y="25447"/>
                  </a:lnTo>
                  <a:lnTo>
                    <a:pt x="16562" y="25447"/>
                  </a:lnTo>
                  <a:lnTo>
                    <a:pt x="16854" y="25836"/>
                  </a:lnTo>
                  <a:lnTo>
                    <a:pt x="17146" y="26226"/>
                  </a:lnTo>
                  <a:lnTo>
                    <a:pt x="17478" y="26577"/>
                  </a:lnTo>
                  <a:lnTo>
                    <a:pt x="17809" y="26927"/>
                  </a:lnTo>
                  <a:lnTo>
                    <a:pt x="17809" y="26927"/>
                  </a:lnTo>
                  <a:lnTo>
                    <a:pt x="18199" y="27298"/>
                  </a:lnTo>
                  <a:lnTo>
                    <a:pt x="18608" y="27648"/>
                  </a:lnTo>
                  <a:lnTo>
                    <a:pt x="19036" y="27980"/>
                  </a:lnTo>
                  <a:lnTo>
                    <a:pt x="19484" y="28311"/>
                  </a:lnTo>
                  <a:lnTo>
                    <a:pt x="19484" y="28311"/>
                  </a:lnTo>
                  <a:lnTo>
                    <a:pt x="19913" y="28603"/>
                  </a:lnTo>
                  <a:lnTo>
                    <a:pt x="20381" y="28895"/>
                  </a:lnTo>
                  <a:lnTo>
                    <a:pt x="20868" y="29168"/>
                  </a:lnTo>
                  <a:lnTo>
                    <a:pt x="21355" y="29441"/>
                  </a:lnTo>
                  <a:lnTo>
                    <a:pt x="21355" y="29441"/>
                  </a:lnTo>
                  <a:lnTo>
                    <a:pt x="21764" y="29636"/>
                  </a:lnTo>
                  <a:lnTo>
                    <a:pt x="22154" y="29811"/>
                  </a:lnTo>
                  <a:lnTo>
                    <a:pt x="22524" y="29967"/>
                  </a:lnTo>
                  <a:lnTo>
                    <a:pt x="22894" y="30103"/>
                  </a:lnTo>
                  <a:lnTo>
                    <a:pt x="22894" y="30103"/>
                  </a:lnTo>
                  <a:lnTo>
                    <a:pt x="23362" y="30240"/>
                  </a:lnTo>
                  <a:lnTo>
                    <a:pt x="23810" y="30357"/>
                  </a:lnTo>
                  <a:lnTo>
                    <a:pt x="24239" y="30435"/>
                  </a:lnTo>
                  <a:lnTo>
                    <a:pt x="24667" y="30474"/>
                  </a:lnTo>
                  <a:lnTo>
                    <a:pt x="24667" y="30474"/>
                  </a:lnTo>
                  <a:lnTo>
                    <a:pt x="25115" y="30493"/>
                  </a:lnTo>
                  <a:lnTo>
                    <a:pt x="25115" y="30493"/>
                  </a:lnTo>
                  <a:lnTo>
                    <a:pt x="25544" y="30474"/>
                  </a:lnTo>
                  <a:lnTo>
                    <a:pt x="25544" y="30474"/>
                  </a:lnTo>
                  <a:lnTo>
                    <a:pt x="25992" y="30415"/>
                  </a:lnTo>
                  <a:lnTo>
                    <a:pt x="26187" y="30357"/>
                  </a:lnTo>
                  <a:lnTo>
                    <a:pt x="26382" y="30298"/>
                  </a:lnTo>
                  <a:lnTo>
                    <a:pt x="26382" y="30298"/>
                  </a:lnTo>
                  <a:lnTo>
                    <a:pt x="26596" y="30220"/>
                  </a:lnTo>
                  <a:lnTo>
                    <a:pt x="26791" y="30123"/>
                  </a:lnTo>
                  <a:lnTo>
                    <a:pt x="26966" y="30025"/>
                  </a:lnTo>
                  <a:lnTo>
                    <a:pt x="27122" y="29908"/>
                  </a:lnTo>
                  <a:lnTo>
                    <a:pt x="27122" y="29908"/>
                  </a:lnTo>
                  <a:lnTo>
                    <a:pt x="27317" y="29753"/>
                  </a:lnTo>
                  <a:lnTo>
                    <a:pt x="27473" y="29616"/>
                  </a:lnTo>
                  <a:lnTo>
                    <a:pt x="27473" y="29616"/>
                  </a:lnTo>
                  <a:lnTo>
                    <a:pt x="27629" y="29460"/>
                  </a:lnTo>
                  <a:lnTo>
                    <a:pt x="27765" y="29285"/>
                  </a:lnTo>
                  <a:lnTo>
                    <a:pt x="27765" y="29285"/>
                  </a:lnTo>
                  <a:lnTo>
                    <a:pt x="27882" y="29110"/>
                  </a:lnTo>
                  <a:lnTo>
                    <a:pt x="27999" y="28915"/>
                  </a:lnTo>
                  <a:lnTo>
                    <a:pt x="28096" y="28720"/>
                  </a:lnTo>
                  <a:lnTo>
                    <a:pt x="28194" y="28525"/>
                  </a:lnTo>
                  <a:lnTo>
                    <a:pt x="28272" y="28291"/>
                  </a:lnTo>
                  <a:lnTo>
                    <a:pt x="28330" y="28077"/>
                  </a:lnTo>
                  <a:lnTo>
                    <a:pt x="28389" y="27843"/>
                  </a:lnTo>
                  <a:lnTo>
                    <a:pt x="28447" y="27590"/>
                  </a:lnTo>
                  <a:lnTo>
                    <a:pt x="28447" y="27590"/>
                  </a:lnTo>
                  <a:lnTo>
                    <a:pt x="28506" y="27122"/>
                  </a:lnTo>
                  <a:lnTo>
                    <a:pt x="28545" y="26635"/>
                  </a:lnTo>
                  <a:lnTo>
                    <a:pt x="28564" y="26109"/>
                  </a:lnTo>
                  <a:lnTo>
                    <a:pt x="28545" y="25583"/>
                  </a:lnTo>
                  <a:lnTo>
                    <a:pt x="28545" y="25583"/>
                  </a:lnTo>
                  <a:lnTo>
                    <a:pt x="28486" y="25057"/>
                  </a:lnTo>
                  <a:lnTo>
                    <a:pt x="28428" y="24531"/>
                  </a:lnTo>
                  <a:lnTo>
                    <a:pt x="28350" y="24005"/>
                  </a:lnTo>
                  <a:lnTo>
                    <a:pt x="28233" y="23440"/>
                  </a:lnTo>
                  <a:lnTo>
                    <a:pt x="28233" y="23440"/>
                  </a:lnTo>
                  <a:lnTo>
                    <a:pt x="28057" y="22641"/>
                  </a:lnTo>
                  <a:lnTo>
                    <a:pt x="27824" y="21803"/>
                  </a:lnTo>
                  <a:lnTo>
                    <a:pt x="27570" y="20907"/>
                  </a:lnTo>
                  <a:lnTo>
                    <a:pt x="27259" y="19933"/>
                  </a:lnTo>
                  <a:lnTo>
                    <a:pt x="27259" y="19933"/>
                  </a:lnTo>
                  <a:lnTo>
                    <a:pt x="28213" y="19173"/>
                  </a:lnTo>
                  <a:lnTo>
                    <a:pt x="28525" y="18920"/>
                  </a:lnTo>
                  <a:lnTo>
                    <a:pt x="28525" y="18920"/>
                  </a:lnTo>
                  <a:lnTo>
                    <a:pt x="29226" y="18335"/>
                  </a:lnTo>
                  <a:lnTo>
                    <a:pt x="30006" y="17692"/>
                  </a:lnTo>
                  <a:lnTo>
                    <a:pt x="30006" y="17692"/>
                  </a:lnTo>
                  <a:lnTo>
                    <a:pt x="30454" y="17283"/>
                  </a:lnTo>
                  <a:lnTo>
                    <a:pt x="30844" y="16913"/>
                  </a:lnTo>
                  <a:lnTo>
                    <a:pt x="31194" y="16562"/>
                  </a:lnTo>
                  <a:lnTo>
                    <a:pt x="31506" y="16211"/>
                  </a:lnTo>
                  <a:lnTo>
                    <a:pt x="31506" y="16211"/>
                  </a:lnTo>
                  <a:lnTo>
                    <a:pt x="31876" y="15783"/>
                  </a:lnTo>
                  <a:lnTo>
                    <a:pt x="32169" y="15373"/>
                  </a:lnTo>
                  <a:lnTo>
                    <a:pt x="32441" y="14984"/>
                  </a:lnTo>
                  <a:lnTo>
                    <a:pt x="32636" y="14594"/>
                  </a:lnTo>
                  <a:lnTo>
                    <a:pt x="32636" y="14594"/>
                  </a:lnTo>
                  <a:lnTo>
                    <a:pt x="32831" y="14146"/>
                  </a:lnTo>
                  <a:lnTo>
                    <a:pt x="32909" y="13932"/>
                  </a:lnTo>
                  <a:lnTo>
                    <a:pt x="32967" y="13737"/>
                  </a:lnTo>
                  <a:lnTo>
                    <a:pt x="32967" y="13737"/>
                  </a:lnTo>
                  <a:lnTo>
                    <a:pt x="33026" y="13484"/>
                  </a:lnTo>
                  <a:lnTo>
                    <a:pt x="33065" y="13250"/>
                  </a:lnTo>
                  <a:lnTo>
                    <a:pt x="33084" y="13035"/>
                  </a:lnTo>
                  <a:lnTo>
                    <a:pt x="33065" y="1282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9501450" y="282563"/>
              <a:ext cx="671250" cy="764775"/>
            </a:xfrm>
            <a:custGeom>
              <a:avLst/>
              <a:gdLst/>
              <a:ahLst/>
              <a:cxnLst/>
              <a:rect l="l" t="t" r="r" b="b"/>
              <a:pathLst>
                <a:path w="26850" h="30591" extrusionOk="0">
                  <a:moveTo>
                    <a:pt x="16114" y="1"/>
                  </a:moveTo>
                  <a:lnTo>
                    <a:pt x="15841" y="40"/>
                  </a:lnTo>
                  <a:lnTo>
                    <a:pt x="15549" y="118"/>
                  </a:lnTo>
                  <a:lnTo>
                    <a:pt x="15490" y="137"/>
                  </a:lnTo>
                  <a:lnTo>
                    <a:pt x="15179" y="254"/>
                  </a:lnTo>
                  <a:lnTo>
                    <a:pt x="14847" y="390"/>
                  </a:lnTo>
                  <a:lnTo>
                    <a:pt x="14536" y="566"/>
                  </a:lnTo>
                  <a:lnTo>
                    <a:pt x="14224" y="799"/>
                  </a:lnTo>
                  <a:lnTo>
                    <a:pt x="13873" y="1092"/>
                  </a:lnTo>
                  <a:lnTo>
                    <a:pt x="13542" y="1403"/>
                  </a:lnTo>
                  <a:lnTo>
                    <a:pt x="13113" y="1871"/>
                  </a:lnTo>
                  <a:lnTo>
                    <a:pt x="12724" y="2339"/>
                  </a:lnTo>
                  <a:lnTo>
                    <a:pt x="12334" y="2826"/>
                  </a:lnTo>
                  <a:lnTo>
                    <a:pt x="11944" y="3332"/>
                  </a:lnTo>
                  <a:lnTo>
                    <a:pt x="11593" y="3858"/>
                  </a:lnTo>
                  <a:lnTo>
                    <a:pt x="11243" y="4385"/>
                  </a:lnTo>
                  <a:lnTo>
                    <a:pt x="10775" y="5164"/>
                  </a:lnTo>
                  <a:lnTo>
                    <a:pt x="10327" y="5982"/>
                  </a:lnTo>
                  <a:lnTo>
                    <a:pt x="9918" y="6820"/>
                  </a:lnTo>
                  <a:lnTo>
                    <a:pt x="9548" y="7677"/>
                  </a:lnTo>
                  <a:lnTo>
                    <a:pt x="9255" y="8262"/>
                  </a:lnTo>
                  <a:lnTo>
                    <a:pt x="9002" y="8827"/>
                  </a:lnTo>
                  <a:lnTo>
                    <a:pt x="8963" y="8905"/>
                  </a:lnTo>
                  <a:lnTo>
                    <a:pt x="7677" y="9080"/>
                  </a:lnTo>
                  <a:lnTo>
                    <a:pt x="7015" y="9178"/>
                  </a:lnTo>
                  <a:lnTo>
                    <a:pt x="6352" y="9294"/>
                  </a:lnTo>
                  <a:lnTo>
                    <a:pt x="5690" y="9431"/>
                  </a:lnTo>
                  <a:lnTo>
                    <a:pt x="5027" y="9567"/>
                  </a:lnTo>
                  <a:lnTo>
                    <a:pt x="4365" y="9743"/>
                  </a:lnTo>
                  <a:lnTo>
                    <a:pt x="3702" y="9937"/>
                  </a:lnTo>
                  <a:lnTo>
                    <a:pt x="2904" y="10210"/>
                  </a:lnTo>
                  <a:lnTo>
                    <a:pt x="2514" y="10366"/>
                  </a:lnTo>
                  <a:lnTo>
                    <a:pt x="2124" y="10522"/>
                  </a:lnTo>
                  <a:lnTo>
                    <a:pt x="1696" y="10736"/>
                  </a:lnTo>
                  <a:lnTo>
                    <a:pt x="1306" y="10951"/>
                  </a:lnTo>
                  <a:lnTo>
                    <a:pt x="975" y="11184"/>
                  </a:lnTo>
                  <a:lnTo>
                    <a:pt x="702" y="11438"/>
                  </a:lnTo>
                  <a:lnTo>
                    <a:pt x="546" y="11594"/>
                  </a:lnTo>
                  <a:lnTo>
                    <a:pt x="429" y="11749"/>
                  </a:lnTo>
                  <a:lnTo>
                    <a:pt x="312" y="11905"/>
                  </a:lnTo>
                  <a:lnTo>
                    <a:pt x="215" y="12081"/>
                  </a:lnTo>
                  <a:lnTo>
                    <a:pt x="137" y="12276"/>
                  </a:lnTo>
                  <a:lnTo>
                    <a:pt x="78" y="12470"/>
                  </a:lnTo>
                  <a:lnTo>
                    <a:pt x="20" y="12685"/>
                  </a:lnTo>
                  <a:lnTo>
                    <a:pt x="1" y="12918"/>
                  </a:lnTo>
                  <a:lnTo>
                    <a:pt x="1" y="13113"/>
                  </a:lnTo>
                  <a:lnTo>
                    <a:pt x="20" y="13328"/>
                  </a:lnTo>
                  <a:lnTo>
                    <a:pt x="39" y="13561"/>
                  </a:lnTo>
                  <a:lnTo>
                    <a:pt x="98" y="13815"/>
                  </a:lnTo>
                  <a:lnTo>
                    <a:pt x="156" y="14010"/>
                  </a:lnTo>
                  <a:lnTo>
                    <a:pt x="234" y="14224"/>
                  </a:lnTo>
                  <a:lnTo>
                    <a:pt x="332" y="14438"/>
                  </a:lnTo>
                  <a:lnTo>
                    <a:pt x="429" y="14672"/>
                  </a:lnTo>
                  <a:lnTo>
                    <a:pt x="643" y="15062"/>
                  </a:lnTo>
                  <a:lnTo>
                    <a:pt x="897" y="15451"/>
                  </a:lnTo>
                  <a:lnTo>
                    <a:pt x="1209" y="15861"/>
                  </a:lnTo>
                  <a:lnTo>
                    <a:pt x="1559" y="16289"/>
                  </a:lnTo>
                  <a:lnTo>
                    <a:pt x="1871" y="16640"/>
                  </a:lnTo>
                  <a:lnTo>
                    <a:pt x="2222" y="16991"/>
                  </a:lnTo>
                  <a:lnTo>
                    <a:pt x="2631" y="17380"/>
                  </a:lnTo>
                  <a:lnTo>
                    <a:pt x="3079" y="17770"/>
                  </a:lnTo>
                  <a:lnTo>
                    <a:pt x="3858" y="18432"/>
                  </a:lnTo>
                  <a:lnTo>
                    <a:pt x="4560" y="18997"/>
                  </a:lnTo>
                  <a:lnTo>
                    <a:pt x="4872" y="19251"/>
                  </a:lnTo>
                  <a:lnTo>
                    <a:pt x="4988" y="19348"/>
                  </a:lnTo>
                  <a:lnTo>
                    <a:pt x="5826" y="20030"/>
                  </a:lnTo>
                  <a:lnTo>
                    <a:pt x="5514" y="20985"/>
                  </a:lnTo>
                  <a:lnTo>
                    <a:pt x="5242" y="21881"/>
                  </a:lnTo>
                  <a:lnTo>
                    <a:pt x="5027" y="22719"/>
                  </a:lnTo>
                  <a:lnTo>
                    <a:pt x="4833" y="23518"/>
                  </a:lnTo>
                  <a:lnTo>
                    <a:pt x="4735" y="24083"/>
                  </a:lnTo>
                  <a:lnTo>
                    <a:pt x="4638" y="24628"/>
                  </a:lnTo>
                  <a:lnTo>
                    <a:pt x="4579" y="25154"/>
                  </a:lnTo>
                  <a:lnTo>
                    <a:pt x="4540" y="25661"/>
                  </a:lnTo>
                  <a:lnTo>
                    <a:pt x="4521" y="26207"/>
                  </a:lnTo>
                  <a:lnTo>
                    <a:pt x="4521" y="26713"/>
                  </a:lnTo>
                  <a:lnTo>
                    <a:pt x="4560" y="27200"/>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456" y="29538"/>
                  </a:lnTo>
                  <a:lnTo>
                    <a:pt x="5592" y="29714"/>
                  </a:lnTo>
                  <a:lnTo>
                    <a:pt x="5748" y="29850"/>
                  </a:lnTo>
                  <a:lnTo>
                    <a:pt x="5943" y="30006"/>
                  </a:lnTo>
                  <a:lnTo>
                    <a:pt x="6118" y="30103"/>
                  </a:lnTo>
                  <a:lnTo>
                    <a:pt x="6294" y="30220"/>
                  </a:lnTo>
                  <a:lnTo>
                    <a:pt x="6489" y="30298"/>
                  </a:lnTo>
                  <a:lnTo>
                    <a:pt x="6703" y="30396"/>
                  </a:lnTo>
                  <a:lnTo>
                    <a:pt x="6898" y="30454"/>
                  </a:lnTo>
                  <a:lnTo>
                    <a:pt x="7093" y="30493"/>
                  </a:lnTo>
                  <a:lnTo>
                    <a:pt x="7307" y="30532"/>
                  </a:lnTo>
                  <a:lnTo>
                    <a:pt x="7541" y="30571"/>
                  </a:lnTo>
                  <a:lnTo>
                    <a:pt x="7755" y="30590"/>
                  </a:lnTo>
                  <a:lnTo>
                    <a:pt x="7969" y="30590"/>
                  </a:lnTo>
                  <a:lnTo>
                    <a:pt x="8418" y="30571"/>
                  </a:lnTo>
                  <a:lnTo>
                    <a:pt x="8846" y="30512"/>
                  </a:lnTo>
                  <a:lnTo>
                    <a:pt x="9275" y="30435"/>
                  </a:lnTo>
                  <a:lnTo>
                    <a:pt x="9723" y="30337"/>
                  </a:lnTo>
                  <a:lnTo>
                    <a:pt x="10191" y="30181"/>
                  </a:lnTo>
                  <a:lnTo>
                    <a:pt x="10561" y="30064"/>
                  </a:lnTo>
                  <a:lnTo>
                    <a:pt x="10931" y="29908"/>
                  </a:lnTo>
                  <a:lnTo>
                    <a:pt x="11321" y="29733"/>
                  </a:lnTo>
                  <a:lnTo>
                    <a:pt x="11710" y="29538"/>
                  </a:lnTo>
                  <a:lnTo>
                    <a:pt x="12217" y="29266"/>
                  </a:lnTo>
                  <a:lnTo>
                    <a:pt x="12704" y="28973"/>
                  </a:lnTo>
                  <a:lnTo>
                    <a:pt x="13152" y="28700"/>
                  </a:lnTo>
                  <a:lnTo>
                    <a:pt x="13600" y="28408"/>
                  </a:lnTo>
                  <a:lnTo>
                    <a:pt x="14048" y="28077"/>
                  </a:lnTo>
                  <a:lnTo>
                    <a:pt x="14477" y="27746"/>
                  </a:lnTo>
                  <a:lnTo>
                    <a:pt x="14886" y="27395"/>
                  </a:lnTo>
                  <a:lnTo>
                    <a:pt x="15276" y="27025"/>
                  </a:lnTo>
                  <a:lnTo>
                    <a:pt x="15627" y="26655"/>
                  </a:lnTo>
                  <a:lnTo>
                    <a:pt x="15958" y="26265"/>
                  </a:lnTo>
                  <a:lnTo>
                    <a:pt x="16270" y="25875"/>
                  </a:lnTo>
                  <a:lnTo>
                    <a:pt x="16581" y="25466"/>
                  </a:lnTo>
                  <a:lnTo>
                    <a:pt x="16854" y="25836"/>
                  </a:lnTo>
                  <a:lnTo>
                    <a:pt x="17146" y="26226"/>
                  </a:lnTo>
                  <a:lnTo>
                    <a:pt x="17458" y="26577"/>
                  </a:lnTo>
                  <a:lnTo>
                    <a:pt x="17809" y="26947"/>
                  </a:lnTo>
                  <a:lnTo>
                    <a:pt x="18199" y="27298"/>
                  </a:lnTo>
                  <a:lnTo>
                    <a:pt x="18608" y="27648"/>
                  </a:lnTo>
                  <a:lnTo>
                    <a:pt x="19036" y="27999"/>
                  </a:lnTo>
                  <a:lnTo>
                    <a:pt x="19484" y="28311"/>
                  </a:lnTo>
                  <a:lnTo>
                    <a:pt x="19913" y="28603"/>
                  </a:lnTo>
                  <a:lnTo>
                    <a:pt x="20381" y="28895"/>
                  </a:lnTo>
                  <a:lnTo>
                    <a:pt x="20868" y="29168"/>
                  </a:lnTo>
                  <a:lnTo>
                    <a:pt x="21355" y="29441"/>
                  </a:lnTo>
                  <a:lnTo>
                    <a:pt x="21764" y="29655"/>
                  </a:lnTo>
                  <a:lnTo>
                    <a:pt x="22154" y="29831"/>
                  </a:lnTo>
                  <a:lnTo>
                    <a:pt x="22524" y="29986"/>
                  </a:lnTo>
                  <a:lnTo>
                    <a:pt x="22894" y="30103"/>
                  </a:lnTo>
                  <a:lnTo>
                    <a:pt x="23362" y="30259"/>
                  </a:lnTo>
                  <a:lnTo>
                    <a:pt x="23810" y="30357"/>
                  </a:lnTo>
                  <a:lnTo>
                    <a:pt x="24239" y="30435"/>
                  </a:lnTo>
                  <a:lnTo>
                    <a:pt x="24667" y="30493"/>
                  </a:lnTo>
                  <a:lnTo>
                    <a:pt x="25096" y="30512"/>
                  </a:lnTo>
                  <a:lnTo>
                    <a:pt x="25330" y="30493"/>
                  </a:lnTo>
                  <a:lnTo>
                    <a:pt x="25544" y="30474"/>
                  </a:lnTo>
                  <a:lnTo>
                    <a:pt x="25778" y="30454"/>
                  </a:lnTo>
                  <a:lnTo>
                    <a:pt x="25992" y="30415"/>
                  </a:lnTo>
                  <a:lnTo>
                    <a:pt x="26187" y="30357"/>
                  </a:lnTo>
                  <a:lnTo>
                    <a:pt x="26382" y="30298"/>
                  </a:lnTo>
                  <a:lnTo>
                    <a:pt x="26616" y="30201"/>
                  </a:lnTo>
                  <a:lnTo>
                    <a:pt x="26849" y="30103"/>
                  </a:lnTo>
                  <a:lnTo>
                    <a:pt x="26479" y="30103"/>
                  </a:lnTo>
                  <a:lnTo>
                    <a:pt x="26148" y="30084"/>
                  </a:lnTo>
                  <a:lnTo>
                    <a:pt x="25836" y="30045"/>
                  </a:lnTo>
                  <a:lnTo>
                    <a:pt x="25524" y="30006"/>
                  </a:lnTo>
                  <a:lnTo>
                    <a:pt x="25213" y="29947"/>
                  </a:lnTo>
                  <a:lnTo>
                    <a:pt x="24589" y="29811"/>
                  </a:lnTo>
                  <a:lnTo>
                    <a:pt x="23966" y="29616"/>
                  </a:lnTo>
                  <a:lnTo>
                    <a:pt x="23381" y="29402"/>
                  </a:lnTo>
                  <a:lnTo>
                    <a:pt x="22816" y="29149"/>
                  </a:lnTo>
                  <a:lnTo>
                    <a:pt x="22329" y="28876"/>
                  </a:lnTo>
                  <a:lnTo>
                    <a:pt x="21842" y="28603"/>
                  </a:lnTo>
                  <a:lnTo>
                    <a:pt x="21374" y="28311"/>
                  </a:lnTo>
                  <a:lnTo>
                    <a:pt x="20907" y="27980"/>
                  </a:lnTo>
                  <a:lnTo>
                    <a:pt x="20478" y="27629"/>
                  </a:lnTo>
                  <a:lnTo>
                    <a:pt x="20050" y="27278"/>
                  </a:lnTo>
                  <a:lnTo>
                    <a:pt x="19621" y="2690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172" y="23518"/>
                  </a:lnTo>
                  <a:lnTo>
                    <a:pt x="15724" y="23927"/>
                  </a:lnTo>
                  <a:lnTo>
                    <a:pt x="15198" y="24375"/>
                  </a:lnTo>
                  <a:lnTo>
                    <a:pt x="14789" y="24687"/>
                  </a:lnTo>
                  <a:lnTo>
                    <a:pt x="14341" y="25038"/>
                  </a:lnTo>
                  <a:lnTo>
                    <a:pt x="13717" y="25505"/>
                  </a:lnTo>
                  <a:lnTo>
                    <a:pt x="13113" y="25973"/>
                  </a:lnTo>
                  <a:lnTo>
                    <a:pt x="12373" y="26460"/>
                  </a:lnTo>
                  <a:lnTo>
                    <a:pt x="12003" y="26694"/>
                  </a:lnTo>
                  <a:lnTo>
                    <a:pt x="11632" y="26927"/>
                  </a:lnTo>
                  <a:lnTo>
                    <a:pt x="11262" y="27142"/>
                  </a:lnTo>
                  <a:lnTo>
                    <a:pt x="10873" y="27337"/>
                  </a:lnTo>
                  <a:lnTo>
                    <a:pt x="10483" y="27512"/>
                  </a:lnTo>
                  <a:lnTo>
                    <a:pt x="10093" y="27668"/>
                  </a:lnTo>
                  <a:lnTo>
                    <a:pt x="9742" y="27785"/>
                  </a:lnTo>
                  <a:lnTo>
                    <a:pt x="9372" y="27882"/>
                  </a:lnTo>
                  <a:lnTo>
                    <a:pt x="9022" y="27941"/>
                  </a:lnTo>
                  <a:lnTo>
                    <a:pt x="8651" y="27941"/>
                  </a:lnTo>
                  <a:lnTo>
                    <a:pt x="8320" y="27921"/>
                  </a:lnTo>
                  <a:lnTo>
                    <a:pt x="8164" y="27882"/>
                  </a:lnTo>
                  <a:lnTo>
                    <a:pt x="8008" y="27843"/>
                  </a:lnTo>
                  <a:lnTo>
                    <a:pt x="7853" y="27785"/>
                  </a:lnTo>
                  <a:lnTo>
                    <a:pt x="7716" y="27726"/>
                  </a:lnTo>
                  <a:lnTo>
                    <a:pt x="7580" y="27648"/>
                  </a:lnTo>
                  <a:lnTo>
                    <a:pt x="7443" y="27551"/>
                  </a:lnTo>
                  <a:lnTo>
                    <a:pt x="7307" y="27415"/>
                  </a:lnTo>
                  <a:lnTo>
                    <a:pt x="7171" y="27278"/>
                  </a:lnTo>
                  <a:lnTo>
                    <a:pt x="7054" y="27142"/>
                  </a:lnTo>
                  <a:lnTo>
                    <a:pt x="6937" y="26986"/>
                  </a:lnTo>
                  <a:lnTo>
                    <a:pt x="6839" y="26830"/>
                  </a:lnTo>
                  <a:lnTo>
                    <a:pt x="6761" y="26655"/>
                  </a:lnTo>
                  <a:lnTo>
                    <a:pt x="6684" y="26499"/>
                  </a:lnTo>
                  <a:lnTo>
                    <a:pt x="6606" y="26323"/>
                  </a:lnTo>
                  <a:lnTo>
                    <a:pt x="6508" y="25934"/>
                  </a:lnTo>
                  <a:lnTo>
                    <a:pt x="6450" y="25544"/>
                  </a:lnTo>
                  <a:lnTo>
                    <a:pt x="6430" y="25135"/>
                  </a:lnTo>
                  <a:lnTo>
                    <a:pt x="6430" y="24745"/>
                  </a:lnTo>
                  <a:lnTo>
                    <a:pt x="6469" y="24297"/>
                  </a:lnTo>
                  <a:lnTo>
                    <a:pt x="6547" y="23849"/>
                  </a:lnTo>
                  <a:lnTo>
                    <a:pt x="6645" y="23401"/>
                  </a:lnTo>
                  <a:lnTo>
                    <a:pt x="6742" y="22953"/>
                  </a:lnTo>
                  <a:lnTo>
                    <a:pt x="6878" y="22505"/>
                  </a:lnTo>
                  <a:lnTo>
                    <a:pt x="7034" y="22076"/>
                  </a:lnTo>
                  <a:lnTo>
                    <a:pt x="7210" y="21628"/>
                  </a:lnTo>
                  <a:lnTo>
                    <a:pt x="7385" y="21199"/>
                  </a:lnTo>
                  <a:lnTo>
                    <a:pt x="7716" y="20459"/>
                  </a:lnTo>
                  <a:lnTo>
                    <a:pt x="8067" y="19738"/>
                  </a:lnTo>
                  <a:lnTo>
                    <a:pt x="8437" y="19036"/>
                  </a:lnTo>
                  <a:lnTo>
                    <a:pt x="8827" y="18335"/>
                  </a:lnTo>
                  <a:lnTo>
                    <a:pt x="8612" y="18257"/>
                  </a:lnTo>
                  <a:lnTo>
                    <a:pt x="8418" y="18179"/>
                  </a:lnTo>
                  <a:lnTo>
                    <a:pt x="8047" y="18023"/>
                  </a:lnTo>
                  <a:lnTo>
                    <a:pt x="7580" y="17809"/>
                  </a:lnTo>
                  <a:lnTo>
                    <a:pt x="7132" y="17575"/>
                  </a:lnTo>
                  <a:lnTo>
                    <a:pt x="6606" y="17283"/>
                  </a:lnTo>
                  <a:lnTo>
                    <a:pt x="6099" y="16952"/>
                  </a:lnTo>
                  <a:lnTo>
                    <a:pt x="5553" y="16601"/>
                  </a:lnTo>
                  <a:lnTo>
                    <a:pt x="5027" y="16231"/>
                  </a:lnTo>
                  <a:lnTo>
                    <a:pt x="4716" y="15997"/>
                  </a:lnTo>
                  <a:lnTo>
                    <a:pt x="4423" y="15744"/>
                  </a:lnTo>
                  <a:lnTo>
                    <a:pt x="4151" y="15490"/>
                  </a:lnTo>
                  <a:lnTo>
                    <a:pt x="3897" y="15237"/>
                  </a:lnTo>
                  <a:lnTo>
                    <a:pt x="3664" y="15003"/>
                  </a:lnTo>
                  <a:lnTo>
                    <a:pt x="3449" y="14730"/>
                  </a:lnTo>
                  <a:lnTo>
                    <a:pt x="3293" y="14477"/>
                  </a:lnTo>
                  <a:lnTo>
                    <a:pt x="3137" y="14224"/>
                  </a:lnTo>
                  <a:lnTo>
                    <a:pt x="3040" y="13971"/>
                  </a:lnTo>
                  <a:lnTo>
                    <a:pt x="3001" y="13834"/>
                  </a:lnTo>
                  <a:lnTo>
                    <a:pt x="2982" y="13717"/>
                  </a:lnTo>
                  <a:lnTo>
                    <a:pt x="2962" y="13464"/>
                  </a:lnTo>
                  <a:lnTo>
                    <a:pt x="2962" y="13347"/>
                  </a:lnTo>
                  <a:lnTo>
                    <a:pt x="2982" y="13211"/>
                  </a:lnTo>
                  <a:lnTo>
                    <a:pt x="3021" y="13094"/>
                  </a:lnTo>
                  <a:lnTo>
                    <a:pt x="3060" y="12977"/>
                  </a:lnTo>
                  <a:lnTo>
                    <a:pt x="3118" y="12860"/>
                  </a:lnTo>
                  <a:lnTo>
                    <a:pt x="3176" y="12743"/>
                  </a:lnTo>
                  <a:lnTo>
                    <a:pt x="3274" y="12626"/>
                  </a:lnTo>
                  <a:lnTo>
                    <a:pt x="3371" y="12529"/>
                  </a:lnTo>
                  <a:lnTo>
                    <a:pt x="3527" y="12373"/>
                  </a:lnTo>
                  <a:lnTo>
                    <a:pt x="3683" y="12237"/>
                  </a:lnTo>
                  <a:lnTo>
                    <a:pt x="3858" y="12100"/>
                  </a:lnTo>
                  <a:lnTo>
                    <a:pt x="4053" y="11964"/>
                  </a:lnTo>
                  <a:lnTo>
                    <a:pt x="4443" y="11730"/>
                  </a:lnTo>
                  <a:lnTo>
                    <a:pt x="4852" y="11535"/>
                  </a:lnTo>
                  <a:lnTo>
                    <a:pt x="5281" y="11379"/>
                  </a:lnTo>
                  <a:lnTo>
                    <a:pt x="5748" y="11223"/>
                  </a:lnTo>
                  <a:lnTo>
                    <a:pt x="6235" y="11087"/>
                  </a:lnTo>
                  <a:lnTo>
                    <a:pt x="6722" y="10970"/>
                  </a:lnTo>
                  <a:lnTo>
                    <a:pt x="7210" y="10873"/>
                  </a:lnTo>
                  <a:lnTo>
                    <a:pt x="8203" y="10697"/>
                  </a:lnTo>
                  <a:lnTo>
                    <a:pt x="9197" y="10561"/>
                  </a:lnTo>
                  <a:lnTo>
                    <a:pt x="10054" y="10444"/>
                  </a:lnTo>
                  <a:lnTo>
                    <a:pt x="10912" y="10308"/>
                  </a:lnTo>
                  <a:lnTo>
                    <a:pt x="10989" y="9665"/>
                  </a:lnTo>
                  <a:lnTo>
                    <a:pt x="11106" y="9002"/>
                  </a:lnTo>
                  <a:lnTo>
                    <a:pt x="11282" y="8242"/>
                  </a:lnTo>
                  <a:lnTo>
                    <a:pt x="11496" y="7502"/>
                  </a:lnTo>
                  <a:lnTo>
                    <a:pt x="11769" y="6684"/>
                  </a:lnTo>
                  <a:lnTo>
                    <a:pt x="12061" y="5865"/>
                  </a:lnTo>
                  <a:lnTo>
                    <a:pt x="12392" y="5066"/>
                  </a:lnTo>
                  <a:lnTo>
                    <a:pt x="12763" y="4268"/>
                  </a:lnTo>
                  <a:lnTo>
                    <a:pt x="12977" y="3858"/>
                  </a:lnTo>
                  <a:lnTo>
                    <a:pt x="13211" y="3430"/>
                  </a:lnTo>
                  <a:lnTo>
                    <a:pt x="13444" y="3021"/>
                  </a:lnTo>
                  <a:lnTo>
                    <a:pt x="13698" y="2631"/>
                  </a:lnTo>
                  <a:lnTo>
                    <a:pt x="13951" y="2261"/>
                  </a:lnTo>
                  <a:lnTo>
                    <a:pt x="14204" y="1891"/>
                  </a:lnTo>
                  <a:lnTo>
                    <a:pt x="14497" y="1540"/>
                  </a:lnTo>
                  <a:lnTo>
                    <a:pt x="14789" y="1209"/>
                  </a:lnTo>
                  <a:lnTo>
                    <a:pt x="15062" y="897"/>
                  </a:lnTo>
                  <a:lnTo>
                    <a:pt x="15354" y="605"/>
                  </a:lnTo>
                  <a:lnTo>
                    <a:pt x="15685" y="351"/>
                  </a:lnTo>
                  <a:lnTo>
                    <a:pt x="15997" y="98"/>
                  </a:lnTo>
                  <a:lnTo>
                    <a:pt x="16133"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9501450" y="282563"/>
              <a:ext cx="671250" cy="764775"/>
            </a:xfrm>
            <a:custGeom>
              <a:avLst/>
              <a:gdLst/>
              <a:ahLst/>
              <a:cxnLst/>
              <a:rect l="l" t="t" r="r" b="b"/>
              <a:pathLst>
                <a:path w="26850" h="30591" fill="none" extrusionOk="0">
                  <a:moveTo>
                    <a:pt x="16114" y="1"/>
                  </a:moveTo>
                  <a:lnTo>
                    <a:pt x="16114" y="1"/>
                  </a:lnTo>
                  <a:lnTo>
                    <a:pt x="15841" y="40"/>
                  </a:lnTo>
                  <a:lnTo>
                    <a:pt x="15841" y="40"/>
                  </a:lnTo>
                  <a:lnTo>
                    <a:pt x="15549" y="118"/>
                  </a:lnTo>
                  <a:lnTo>
                    <a:pt x="15549" y="118"/>
                  </a:lnTo>
                  <a:lnTo>
                    <a:pt x="15490" y="137"/>
                  </a:lnTo>
                  <a:lnTo>
                    <a:pt x="15490" y="137"/>
                  </a:lnTo>
                  <a:lnTo>
                    <a:pt x="15179" y="254"/>
                  </a:lnTo>
                  <a:lnTo>
                    <a:pt x="14847" y="390"/>
                  </a:lnTo>
                  <a:lnTo>
                    <a:pt x="14536" y="566"/>
                  </a:lnTo>
                  <a:lnTo>
                    <a:pt x="14224" y="799"/>
                  </a:lnTo>
                  <a:lnTo>
                    <a:pt x="14224" y="799"/>
                  </a:lnTo>
                  <a:lnTo>
                    <a:pt x="13873" y="1092"/>
                  </a:lnTo>
                  <a:lnTo>
                    <a:pt x="13542" y="1403"/>
                  </a:lnTo>
                  <a:lnTo>
                    <a:pt x="13542" y="1403"/>
                  </a:lnTo>
                  <a:lnTo>
                    <a:pt x="13113" y="1871"/>
                  </a:lnTo>
                  <a:lnTo>
                    <a:pt x="12724" y="2339"/>
                  </a:lnTo>
                  <a:lnTo>
                    <a:pt x="12724" y="2339"/>
                  </a:lnTo>
                  <a:lnTo>
                    <a:pt x="12334" y="2826"/>
                  </a:lnTo>
                  <a:lnTo>
                    <a:pt x="11944" y="3332"/>
                  </a:lnTo>
                  <a:lnTo>
                    <a:pt x="11593" y="3858"/>
                  </a:lnTo>
                  <a:lnTo>
                    <a:pt x="11243" y="4385"/>
                  </a:lnTo>
                  <a:lnTo>
                    <a:pt x="11243" y="4385"/>
                  </a:lnTo>
                  <a:lnTo>
                    <a:pt x="10775" y="5164"/>
                  </a:lnTo>
                  <a:lnTo>
                    <a:pt x="10327" y="5982"/>
                  </a:lnTo>
                  <a:lnTo>
                    <a:pt x="9918" y="6820"/>
                  </a:lnTo>
                  <a:lnTo>
                    <a:pt x="9548" y="7677"/>
                  </a:lnTo>
                  <a:lnTo>
                    <a:pt x="9548" y="7677"/>
                  </a:lnTo>
                  <a:lnTo>
                    <a:pt x="9255" y="8262"/>
                  </a:lnTo>
                  <a:lnTo>
                    <a:pt x="9002" y="8827"/>
                  </a:lnTo>
                  <a:lnTo>
                    <a:pt x="9002" y="8827"/>
                  </a:lnTo>
                  <a:lnTo>
                    <a:pt x="8963" y="8905"/>
                  </a:lnTo>
                  <a:lnTo>
                    <a:pt x="8963" y="8905"/>
                  </a:lnTo>
                  <a:lnTo>
                    <a:pt x="7677" y="9080"/>
                  </a:lnTo>
                  <a:lnTo>
                    <a:pt x="7015" y="9178"/>
                  </a:lnTo>
                  <a:lnTo>
                    <a:pt x="6352" y="9294"/>
                  </a:lnTo>
                  <a:lnTo>
                    <a:pt x="5690" y="9431"/>
                  </a:lnTo>
                  <a:lnTo>
                    <a:pt x="5027" y="9567"/>
                  </a:lnTo>
                  <a:lnTo>
                    <a:pt x="4365" y="9743"/>
                  </a:lnTo>
                  <a:lnTo>
                    <a:pt x="3702" y="9937"/>
                  </a:lnTo>
                  <a:lnTo>
                    <a:pt x="3702" y="9937"/>
                  </a:lnTo>
                  <a:lnTo>
                    <a:pt x="2904" y="10210"/>
                  </a:lnTo>
                  <a:lnTo>
                    <a:pt x="2514" y="10366"/>
                  </a:lnTo>
                  <a:lnTo>
                    <a:pt x="2124" y="10522"/>
                  </a:lnTo>
                  <a:lnTo>
                    <a:pt x="2124" y="10522"/>
                  </a:lnTo>
                  <a:lnTo>
                    <a:pt x="1696" y="10736"/>
                  </a:lnTo>
                  <a:lnTo>
                    <a:pt x="1306" y="10951"/>
                  </a:lnTo>
                  <a:lnTo>
                    <a:pt x="975" y="11184"/>
                  </a:lnTo>
                  <a:lnTo>
                    <a:pt x="702" y="11438"/>
                  </a:lnTo>
                  <a:lnTo>
                    <a:pt x="702" y="11438"/>
                  </a:lnTo>
                  <a:lnTo>
                    <a:pt x="546" y="11594"/>
                  </a:lnTo>
                  <a:lnTo>
                    <a:pt x="429" y="11749"/>
                  </a:lnTo>
                  <a:lnTo>
                    <a:pt x="312" y="11905"/>
                  </a:lnTo>
                  <a:lnTo>
                    <a:pt x="215" y="12081"/>
                  </a:lnTo>
                  <a:lnTo>
                    <a:pt x="215" y="12081"/>
                  </a:lnTo>
                  <a:lnTo>
                    <a:pt x="137" y="12276"/>
                  </a:lnTo>
                  <a:lnTo>
                    <a:pt x="78" y="12470"/>
                  </a:lnTo>
                  <a:lnTo>
                    <a:pt x="20" y="12685"/>
                  </a:lnTo>
                  <a:lnTo>
                    <a:pt x="1" y="12918"/>
                  </a:lnTo>
                  <a:lnTo>
                    <a:pt x="1" y="12918"/>
                  </a:lnTo>
                  <a:lnTo>
                    <a:pt x="1" y="13113"/>
                  </a:lnTo>
                  <a:lnTo>
                    <a:pt x="20" y="13328"/>
                  </a:lnTo>
                  <a:lnTo>
                    <a:pt x="39" y="13561"/>
                  </a:lnTo>
                  <a:lnTo>
                    <a:pt x="98" y="13815"/>
                  </a:lnTo>
                  <a:lnTo>
                    <a:pt x="98" y="13815"/>
                  </a:lnTo>
                  <a:lnTo>
                    <a:pt x="156" y="14010"/>
                  </a:lnTo>
                  <a:lnTo>
                    <a:pt x="234" y="14224"/>
                  </a:lnTo>
                  <a:lnTo>
                    <a:pt x="332" y="14438"/>
                  </a:lnTo>
                  <a:lnTo>
                    <a:pt x="429" y="14672"/>
                  </a:lnTo>
                  <a:lnTo>
                    <a:pt x="429" y="14672"/>
                  </a:lnTo>
                  <a:lnTo>
                    <a:pt x="643" y="15062"/>
                  </a:lnTo>
                  <a:lnTo>
                    <a:pt x="897" y="15451"/>
                  </a:lnTo>
                  <a:lnTo>
                    <a:pt x="1209" y="15861"/>
                  </a:lnTo>
                  <a:lnTo>
                    <a:pt x="1559" y="16289"/>
                  </a:lnTo>
                  <a:lnTo>
                    <a:pt x="1559" y="16289"/>
                  </a:lnTo>
                  <a:lnTo>
                    <a:pt x="1871" y="16640"/>
                  </a:lnTo>
                  <a:lnTo>
                    <a:pt x="2222" y="16991"/>
                  </a:lnTo>
                  <a:lnTo>
                    <a:pt x="2631" y="17380"/>
                  </a:lnTo>
                  <a:lnTo>
                    <a:pt x="3079" y="17770"/>
                  </a:lnTo>
                  <a:lnTo>
                    <a:pt x="3079" y="17770"/>
                  </a:lnTo>
                  <a:lnTo>
                    <a:pt x="3858" y="18432"/>
                  </a:lnTo>
                  <a:lnTo>
                    <a:pt x="4560" y="18997"/>
                  </a:lnTo>
                  <a:lnTo>
                    <a:pt x="4872" y="19251"/>
                  </a:lnTo>
                  <a:lnTo>
                    <a:pt x="4988" y="19348"/>
                  </a:lnTo>
                  <a:lnTo>
                    <a:pt x="4988" y="19348"/>
                  </a:lnTo>
                  <a:lnTo>
                    <a:pt x="5826" y="20030"/>
                  </a:lnTo>
                  <a:lnTo>
                    <a:pt x="5826" y="20030"/>
                  </a:lnTo>
                  <a:lnTo>
                    <a:pt x="5514" y="20985"/>
                  </a:lnTo>
                  <a:lnTo>
                    <a:pt x="5242" y="21881"/>
                  </a:lnTo>
                  <a:lnTo>
                    <a:pt x="5027" y="22719"/>
                  </a:lnTo>
                  <a:lnTo>
                    <a:pt x="4833" y="23518"/>
                  </a:lnTo>
                  <a:lnTo>
                    <a:pt x="4833" y="23518"/>
                  </a:lnTo>
                  <a:lnTo>
                    <a:pt x="4735" y="24083"/>
                  </a:lnTo>
                  <a:lnTo>
                    <a:pt x="4638" y="24628"/>
                  </a:lnTo>
                  <a:lnTo>
                    <a:pt x="4579" y="25154"/>
                  </a:lnTo>
                  <a:lnTo>
                    <a:pt x="4540" y="25661"/>
                  </a:lnTo>
                  <a:lnTo>
                    <a:pt x="4540" y="25661"/>
                  </a:lnTo>
                  <a:lnTo>
                    <a:pt x="4521" y="26207"/>
                  </a:lnTo>
                  <a:lnTo>
                    <a:pt x="4521" y="26713"/>
                  </a:lnTo>
                  <a:lnTo>
                    <a:pt x="4560" y="27200"/>
                  </a:lnTo>
                  <a:lnTo>
                    <a:pt x="4618" y="27668"/>
                  </a:lnTo>
                  <a:lnTo>
                    <a:pt x="4618" y="27668"/>
                  </a:lnTo>
                  <a:lnTo>
                    <a:pt x="4677" y="27921"/>
                  </a:lnTo>
                  <a:lnTo>
                    <a:pt x="4735" y="28155"/>
                  </a:lnTo>
                  <a:lnTo>
                    <a:pt x="4813" y="28389"/>
                  </a:lnTo>
                  <a:lnTo>
                    <a:pt x="4891" y="28603"/>
                  </a:lnTo>
                  <a:lnTo>
                    <a:pt x="4969" y="28817"/>
                  </a:lnTo>
                  <a:lnTo>
                    <a:pt x="5086" y="29012"/>
                  </a:lnTo>
                  <a:lnTo>
                    <a:pt x="5183" y="29188"/>
                  </a:lnTo>
                  <a:lnTo>
                    <a:pt x="5300" y="29363"/>
                  </a:lnTo>
                  <a:lnTo>
                    <a:pt x="5300" y="29363"/>
                  </a:lnTo>
                  <a:lnTo>
                    <a:pt x="5456" y="29538"/>
                  </a:lnTo>
                  <a:lnTo>
                    <a:pt x="5592" y="29714"/>
                  </a:lnTo>
                  <a:lnTo>
                    <a:pt x="5592" y="29714"/>
                  </a:lnTo>
                  <a:lnTo>
                    <a:pt x="5748" y="29850"/>
                  </a:lnTo>
                  <a:lnTo>
                    <a:pt x="5943" y="30006"/>
                  </a:lnTo>
                  <a:lnTo>
                    <a:pt x="5943" y="30006"/>
                  </a:lnTo>
                  <a:lnTo>
                    <a:pt x="6118" y="30103"/>
                  </a:lnTo>
                  <a:lnTo>
                    <a:pt x="6294" y="30220"/>
                  </a:lnTo>
                  <a:lnTo>
                    <a:pt x="6489" y="30298"/>
                  </a:lnTo>
                  <a:lnTo>
                    <a:pt x="6703" y="30396"/>
                  </a:lnTo>
                  <a:lnTo>
                    <a:pt x="6703" y="30396"/>
                  </a:lnTo>
                  <a:lnTo>
                    <a:pt x="6898" y="30454"/>
                  </a:lnTo>
                  <a:lnTo>
                    <a:pt x="7093" y="30493"/>
                  </a:lnTo>
                  <a:lnTo>
                    <a:pt x="7307" y="30532"/>
                  </a:lnTo>
                  <a:lnTo>
                    <a:pt x="7541" y="30571"/>
                  </a:lnTo>
                  <a:lnTo>
                    <a:pt x="7541" y="30571"/>
                  </a:lnTo>
                  <a:lnTo>
                    <a:pt x="7755" y="30590"/>
                  </a:lnTo>
                  <a:lnTo>
                    <a:pt x="7969" y="30590"/>
                  </a:lnTo>
                  <a:lnTo>
                    <a:pt x="7969" y="30590"/>
                  </a:lnTo>
                  <a:lnTo>
                    <a:pt x="8418" y="30571"/>
                  </a:lnTo>
                  <a:lnTo>
                    <a:pt x="8418" y="30571"/>
                  </a:lnTo>
                  <a:lnTo>
                    <a:pt x="8846" y="30512"/>
                  </a:lnTo>
                  <a:lnTo>
                    <a:pt x="9275" y="30435"/>
                  </a:lnTo>
                  <a:lnTo>
                    <a:pt x="9723" y="30337"/>
                  </a:lnTo>
                  <a:lnTo>
                    <a:pt x="10191" y="30181"/>
                  </a:lnTo>
                  <a:lnTo>
                    <a:pt x="10191" y="30181"/>
                  </a:lnTo>
                  <a:lnTo>
                    <a:pt x="10561" y="30064"/>
                  </a:lnTo>
                  <a:lnTo>
                    <a:pt x="10931" y="29908"/>
                  </a:lnTo>
                  <a:lnTo>
                    <a:pt x="11321" y="29733"/>
                  </a:lnTo>
                  <a:lnTo>
                    <a:pt x="11710" y="29538"/>
                  </a:lnTo>
                  <a:lnTo>
                    <a:pt x="11710" y="29538"/>
                  </a:lnTo>
                  <a:lnTo>
                    <a:pt x="12217" y="29266"/>
                  </a:lnTo>
                  <a:lnTo>
                    <a:pt x="12704" y="28973"/>
                  </a:lnTo>
                  <a:lnTo>
                    <a:pt x="13152" y="28700"/>
                  </a:lnTo>
                  <a:lnTo>
                    <a:pt x="13600" y="28408"/>
                  </a:lnTo>
                  <a:lnTo>
                    <a:pt x="13600" y="28408"/>
                  </a:lnTo>
                  <a:lnTo>
                    <a:pt x="14048" y="28077"/>
                  </a:lnTo>
                  <a:lnTo>
                    <a:pt x="14477" y="27746"/>
                  </a:lnTo>
                  <a:lnTo>
                    <a:pt x="14886" y="27395"/>
                  </a:lnTo>
                  <a:lnTo>
                    <a:pt x="15276" y="27025"/>
                  </a:lnTo>
                  <a:lnTo>
                    <a:pt x="15276" y="27025"/>
                  </a:lnTo>
                  <a:lnTo>
                    <a:pt x="15627" y="26655"/>
                  </a:lnTo>
                  <a:lnTo>
                    <a:pt x="15958" y="26265"/>
                  </a:lnTo>
                  <a:lnTo>
                    <a:pt x="16270" y="25875"/>
                  </a:lnTo>
                  <a:lnTo>
                    <a:pt x="16581" y="25466"/>
                  </a:lnTo>
                  <a:lnTo>
                    <a:pt x="16581" y="25466"/>
                  </a:lnTo>
                  <a:lnTo>
                    <a:pt x="16854" y="25836"/>
                  </a:lnTo>
                  <a:lnTo>
                    <a:pt x="17146" y="26226"/>
                  </a:lnTo>
                  <a:lnTo>
                    <a:pt x="17458" y="26577"/>
                  </a:lnTo>
                  <a:lnTo>
                    <a:pt x="17809" y="26947"/>
                  </a:lnTo>
                  <a:lnTo>
                    <a:pt x="17809" y="26947"/>
                  </a:lnTo>
                  <a:lnTo>
                    <a:pt x="18199" y="27298"/>
                  </a:lnTo>
                  <a:lnTo>
                    <a:pt x="18608" y="27648"/>
                  </a:lnTo>
                  <a:lnTo>
                    <a:pt x="19036" y="27999"/>
                  </a:lnTo>
                  <a:lnTo>
                    <a:pt x="19484" y="28311"/>
                  </a:lnTo>
                  <a:lnTo>
                    <a:pt x="19484" y="28311"/>
                  </a:lnTo>
                  <a:lnTo>
                    <a:pt x="19913" y="28603"/>
                  </a:lnTo>
                  <a:lnTo>
                    <a:pt x="20381" y="28895"/>
                  </a:lnTo>
                  <a:lnTo>
                    <a:pt x="20868" y="29168"/>
                  </a:lnTo>
                  <a:lnTo>
                    <a:pt x="21355" y="29441"/>
                  </a:lnTo>
                  <a:lnTo>
                    <a:pt x="21355" y="29441"/>
                  </a:lnTo>
                  <a:lnTo>
                    <a:pt x="21764" y="29655"/>
                  </a:lnTo>
                  <a:lnTo>
                    <a:pt x="22154" y="29831"/>
                  </a:lnTo>
                  <a:lnTo>
                    <a:pt x="22524" y="29986"/>
                  </a:lnTo>
                  <a:lnTo>
                    <a:pt x="22894" y="30103"/>
                  </a:lnTo>
                  <a:lnTo>
                    <a:pt x="22894" y="30103"/>
                  </a:lnTo>
                  <a:lnTo>
                    <a:pt x="23362" y="30259"/>
                  </a:lnTo>
                  <a:lnTo>
                    <a:pt x="23810" y="30357"/>
                  </a:lnTo>
                  <a:lnTo>
                    <a:pt x="24239" y="30435"/>
                  </a:lnTo>
                  <a:lnTo>
                    <a:pt x="24667" y="30493"/>
                  </a:lnTo>
                  <a:lnTo>
                    <a:pt x="24667" y="30493"/>
                  </a:lnTo>
                  <a:lnTo>
                    <a:pt x="25096" y="30512"/>
                  </a:lnTo>
                  <a:lnTo>
                    <a:pt x="25096" y="30512"/>
                  </a:lnTo>
                  <a:lnTo>
                    <a:pt x="25330" y="30493"/>
                  </a:lnTo>
                  <a:lnTo>
                    <a:pt x="25544" y="30474"/>
                  </a:lnTo>
                  <a:lnTo>
                    <a:pt x="25544" y="30474"/>
                  </a:lnTo>
                  <a:lnTo>
                    <a:pt x="25778" y="30454"/>
                  </a:lnTo>
                  <a:lnTo>
                    <a:pt x="25992" y="30415"/>
                  </a:lnTo>
                  <a:lnTo>
                    <a:pt x="26187" y="30357"/>
                  </a:lnTo>
                  <a:lnTo>
                    <a:pt x="26382" y="30298"/>
                  </a:lnTo>
                  <a:lnTo>
                    <a:pt x="26382" y="30298"/>
                  </a:lnTo>
                  <a:lnTo>
                    <a:pt x="26616" y="30201"/>
                  </a:lnTo>
                  <a:lnTo>
                    <a:pt x="26849" y="30103"/>
                  </a:lnTo>
                  <a:lnTo>
                    <a:pt x="26849" y="30103"/>
                  </a:lnTo>
                  <a:lnTo>
                    <a:pt x="26479" y="30103"/>
                  </a:lnTo>
                  <a:lnTo>
                    <a:pt x="26479" y="30103"/>
                  </a:lnTo>
                  <a:lnTo>
                    <a:pt x="26148" y="30084"/>
                  </a:lnTo>
                  <a:lnTo>
                    <a:pt x="25836" y="30045"/>
                  </a:lnTo>
                  <a:lnTo>
                    <a:pt x="25524" y="30006"/>
                  </a:lnTo>
                  <a:lnTo>
                    <a:pt x="25213" y="29947"/>
                  </a:lnTo>
                  <a:lnTo>
                    <a:pt x="25213" y="29947"/>
                  </a:lnTo>
                  <a:lnTo>
                    <a:pt x="24589" y="29811"/>
                  </a:lnTo>
                  <a:lnTo>
                    <a:pt x="23966" y="29616"/>
                  </a:lnTo>
                  <a:lnTo>
                    <a:pt x="23966" y="29616"/>
                  </a:lnTo>
                  <a:lnTo>
                    <a:pt x="23381" y="29402"/>
                  </a:lnTo>
                  <a:lnTo>
                    <a:pt x="22816" y="29149"/>
                  </a:lnTo>
                  <a:lnTo>
                    <a:pt x="22816" y="29149"/>
                  </a:lnTo>
                  <a:lnTo>
                    <a:pt x="22329" y="28876"/>
                  </a:lnTo>
                  <a:lnTo>
                    <a:pt x="21842" y="28603"/>
                  </a:lnTo>
                  <a:lnTo>
                    <a:pt x="21374" y="28311"/>
                  </a:lnTo>
                  <a:lnTo>
                    <a:pt x="20907" y="27980"/>
                  </a:lnTo>
                  <a:lnTo>
                    <a:pt x="20907" y="27980"/>
                  </a:lnTo>
                  <a:lnTo>
                    <a:pt x="20478" y="27629"/>
                  </a:lnTo>
                  <a:lnTo>
                    <a:pt x="20050" y="27278"/>
                  </a:lnTo>
                  <a:lnTo>
                    <a:pt x="19621" y="26908"/>
                  </a:lnTo>
                  <a:lnTo>
                    <a:pt x="19231" y="26518"/>
                  </a:lnTo>
                  <a:lnTo>
                    <a:pt x="19231" y="26518"/>
                  </a:lnTo>
                  <a:lnTo>
                    <a:pt x="18841" y="26129"/>
                  </a:lnTo>
                  <a:lnTo>
                    <a:pt x="18491" y="25719"/>
                  </a:lnTo>
                  <a:lnTo>
                    <a:pt x="18140" y="25310"/>
                  </a:lnTo>
                  <a:lnTo>
                    <a:pt x="17789" y="24882"/>
                  </a:lnTo>
                  <a:lnTo>
                    <a:pt x="17478" y="24453"/>
                  </a:lnTo>
                  <a:lnTo>
                    <a:pt x="17166" y="24005"/>
                  </a:lnTo>
                  <a:lnTo>
                    <a:pt x="16874" y="23557"/>
                  </a:lnTo>
                  <a:lnTo>
                    <a:pt x="16581" y="23089"/>
                  </a:lnTo>
                  <a:lnTo>
                    <a:pt x="16581" y="23089"/>
                  </a:lnTo>
                  <a:lnTo>
                    <a:pt x="16172" y="23518"/>
                  </a:lnTo>
                  <a:lnTo>
                    <a:pt x="15724" y="23927"/>
                  </a:lnTo>
                  <a:lnTo>
                    <a:pt x="15724" y="23927"/>
                  </a:lnTo>
                  <a:lnTo>
                    <a:pt x="15198" y="24375"/>
                  </a:lnTo>
                  <a:lnTo>
                    <a:pt x="15198" y="24375"/>
                  </a:lnTo>
                  <a:lnTo>
                    <a:pt x="14789" y="24687"/>
                  </a:lnTo>
                  <a:lnTo>
                    <a:pt x="14789" y="24687"/>
                  </a:lnTo>
                  <a:lnTo>
                    <a:pt x="14341" y="25038"/>
                  </a:lnTo>
                  <a:lnTo>
                    <a:pt x="14341" y="25038"/>
                  </a:lnTo>
                  <a:lnTo>
                    <a:pt x="13717" y="25505"/>
                  </a:lnTo>
                  <a:lnTo>
                    <a:pt x="13113" y="25973"/>
                  </a:lnTo>
                  <a:lnTo>
                    <a:pt x="13113" y="25973"/>
                  </a:lnTo>
                  <a:lnTo>
                    <a:pt x="12373" y="26460"/>
                  </a:lnTo>
                  <a:lnTo>
                    <a:pt x="12003" y="26694"/>
                  </a:lnTo>
                  <a:lnTo>
                    <a:pt x="11632" y="26927"/>
                  </a:lnTo>
                  <a:lnTo>
                    <a:pt x="11632" y="26927"/>
                  </a:lnTo>
                  <a:lnTo>
                    <a:pt x="11262" y="27142"/>
                  </a:lnTo>
                  <a:lnTo>
                    <a:pt x="10873" y="27337"/>
                  </a:lnTo>
                  <a:lnTo>
                    <a:pt x="10483" y="27512"/>
                  </a:lnTo>
                  <a:lnTo>
                    <a:pt x="10093" y="27668"/>
                  </a:lnTo>
                  <a:lnTo>
                    <a:pt x="10093" y="27668"/>
                  </a:lnTo>
                  <a:lnTo>
                    <a:pt x="9742" y="27785"/>
                  </a:lnTo>
                  <a:lnTo>
                    <a:pt x="9372" y="27882"/>
                  </a:lnTo>
                  <a:lnTo>
                    <a:pt x="9022" y="27941"/>
                  </a:lnTo>
                  <a:lnTo>
                    <a:pt x="8827" y="27941"/>
                  </a:lnTo>
                  <a:lnTo>
                    <a:pt x="8651" y="27941"/>
                  </a:lnTo>
                  <a:lnTo>
                    <a:pt x="8651" y="27941"/>
                  </a:lnTo>
                  <a:lnTo>
                    <a:pt x="8320" y="27921"/>
                  </a:lnTo>
                  <a:lnTo>
                    <a:pt x="8164" y="27882"/>
                  </a:lnTo>
                  <a:lnTo>
                    <a:pt x="8008" y="27843"/>
                  </a:lnTo>
                  <a:lnTo>
                    <a:pt x="8008" y="27843"/>
                  </a:lnTo>
                  <a:lnTo>
                    <a:pt x="7853" y="27785"/>
                  </a:lnTo>
                  <a:lnTo>
                    <a:pt x="7716" y="27726"/>
                  </a:lnTo>
                  <a:lnTo>
                    <a:pt x="7580" y="27648"/>
                  </a:lnTo>
                  <a:lnTo>
                    <a:pt x="7443" y="27551"/>
                  </a:lnTo>
                  <a:lnTo>
                    <a:pt x="7443" y="27551"/>
                  </a:lnTo>
                  <a:lnTo>
                    <a:pt x="7307" y="27415"/>
                  </a:lnTo>
                  <a:lnTo>
                    <a:pt x="7171" y="27278"/>
                  </a:lnTo>
                  <a:lnTo>
                    <a:pt x="7171" y="27278"/>
                  </a:lnTo>
                  <a:lnTo>
                    <a:pt x="7054" y="27142"/>
                  </a:lnTo>
                  <a:lnTo>
                    <a:pt x="6937" y="26986"/>
                  </a:lnTo>
                  <a:lnTo>
                    <a:pt x="6937" y="26986"/>
                  </a:lnTo>
                  <a:lnTo>
                    <a:pt x="6839" y="26830"/>
                  </a:lnTo>
                  <a:lnTo>
                    <a:pt x="6761" y="26655"/>
                  </a:lnTo>
                  <a:lnTo>
                    <a:pt x="6684" y="26499"/>
                  </a:lnTo>
                  <a:lnTo>
                    <a:pt x="6606" y="26323"/>
                  </a:lnTo>
                  <a:lnTo>
                    <a:pt x="6606" y="26323"/>
                  </a:lnTo>
                  <a:lnTo>
                    <a:pt x="6508" y="25934"/>
                  </a:lnTo>
                  <a:lnTo>
                    <a:pt x="6450" y="25544"/>
                  </a:lnTo>
                  <a:lnTo>
                    <a:pt x="6430" y="25135"/>
                  </a:lnTo>
                  <a:lnTo>
                    <a:pt x="6430" y="24745"/>
                  </a:lnTo>
                  <a:lnTo>
                    <a:pt x="6430" y="24745"/>
                  </a:lnTo>
                  <a:lnTo>
                    <a:pt x="6469" y="24297"/>
                  </a:lnTo>
                  <a:lnTo>
                    <a:pt x="6547" y="23849"/>
                  </a:lnTo>
                  <a:lnTo>
                    <a:pt x="6645" y="23401"/>
                  </a:lnTo>
                  <a:lnTo>
                    <a:pt x="6742" y="22953"/>
                  </a:lnTo>
                  <a:lnTo>
                    <a:pt x="6742" y="22953"/>
                  </a:lnTo>
                  <a:lnTo>
                    <a:pt x="6878" y="22505"/>
                  </a:lnTo>
                  <a:lnTo>
                    <a:pt x="7034" y="22076"/>
                  </a:lnTo>
                  <a:lnTo>
                    <a:pt x="7210" y="21628"/>
                  </a:lnTo>
                  <a:lnTo>
                    <a:pt x="7385" y="21199"/>
                  </a:lnTo>
                  <a:lnTo>
                    <a:pt x="7385" y="21199"/>
                  </a:lnTo>
                  <a:lnTo>
                    <a:pt x="7716" y="20459"/>
                  </a:lnTo>
                  <a:lnTo>
                    <a:pt x="8067" y="19738"/>
                  </a:lnTo>
                  <a:lnTo>
                    <a:pt x="8437" y="19036"/>
                  </a:lnTo>
                  <a:lnTo>
                    <a:pt x="8827" y="18335"/>
                  </a:lnTo>
                  <a:lnTo>
                    <a:pt x="8827" y="18335"/>
                  </a:lnTo>
                  <a:lnTo>
                    <a:pt x="8612" y="18257"/>
                  </a:lnTo>
                  <a:lnTo>
                    <a:pt x="8418" y="18179"/>
                  </a:lnTo>
                  <a:lnTo>
                    <a:pt x="8418" y="18179"/>
                  </a:lnTo>
                  <a:lnTo>
                    <a:pt x="8047" y="18023"/>
                  </a:lnTo>
                  <a:lnTo>
                    <a:pt x="8047" y="18023"/>
                  </a:lnTo>
                  <a:lnTo>
                    <a:pt x="7580" y="17809"/>
                  </a:lnTo>
                  <a:lnTo>
                    <a:pt x="7132" y="17575"/>
                  </a:lnTo>
                  <a:lnTo>
                    <a:pt x="7132" y="17575"/>
                  </a:lnTo>
                  <a:lnTo>
                    <a:pt x="6606" y="17283"/>
                  </a:lnTo>
                  <a:lnTo>
                    <a:pt x="6099" y="16952"/>
                  </a:lnTo>
                  <a:lnTo>
                    <a:pt x="6099" y="16952"/>
                  </a:lnTo>
                  <a:lnTo>
                    <a:pt x="5553" y="16601"/>
                  </a:lnTo>
                  <a:lnTo>
                    <a:pt x="5027" y="16231"/>
                  </a:lnTo>
                  <a:lnTo>
                    <a:pt x="5027" y="16231"/>
                  </a:lnTo>
                  <a:lnTo>
                    <a:pt x="4716" y="15997"/>
                  </a:lnTo>
                  <a:lnTo>
                    <a:pt x="4423" y="15744"/>
                  </a:lnTo>
                  <a:lnTo>
                    <a:pt x="4423" y="15744"/>
                  </a:lnTo>
                  <a:lnTo>
                    <a:pt x="4151" y="15490"/>
                  </a:lnTo>
                  <a:lnTo>
                    <a:pt x="3897" y="15237"/>
                  </a:lnTo>
                  <a:lnTo>
                    <a:pt x="3897" y="15237"/>
                  </a:lnTo>
                  <a:lnTo>
                    <a:pt x="3664" y="15003"/>
                  </a:lnTo>
                  <a:lnTo>
                    <a:pt x="3449" y="14730"/>
                  </a:lnTo>
                  <a:lnTo>
                    <a:pt x="3449" y="14730"/>
                  </a:lnTo>
                  <a:lnTo>
                    <a:pt x="3293" y="14477"/>
                  </a:lnTo>
                  <a:lnTo>
                    <a:pt x="3137" y="14224"/>
                  </a:lnTo>
                  <a:lnTo>
                    <a:pt x="3137" y="14224"/>
                  </a:lnTo>
                  <a:lnTo>
                    <a:pt x="3040" y="13971"/>
                  </a:lnTo>
                  <a:lnTo>
                    <a:pt x="3001" y="13834"/>
                  </a:lnTo>
                  <a:lnTo>
                    <a:pt x="2982" y="13717"/>
                  </a:lnTo>
                  <a:lnTo>
                    <a:pt x="2982" y="13717"/>
                  </a:lnTo>
                  <a:lnTo>
                    <a:pt x="2962" y="13464"/>
                  </a:lnTo>
                  <a:lnTo>
                    <a:pt x="2962" y="13347"/>
                  </a:lnTo>
                  <a:lnTo>
                    <a:pt x="2982" y="13211"/>
                  </a:lnTo>
                  <a:lnTo>
                    <a:pt x="2982" y="13211"/>
                  </a:lnTo>
                  <a:lnTo>
                    <a:pt x="3021" y="13094"/>
                  </a:lnTo>
                  <a:lnTo>
                    <a:pt x="3060" y="12977"/>
                  </a:lnTo>
                  <a:lnTo>
                    <a:pt x="3118" y="12860"/>
                  </a:lnTo>
                  <a:lnTo>
                    <a:pt x="3176" y="12743"/>
                  </a:lnTo>
                  <a:lnTo>
                    <a:pt x="3176" y="12743"/>
                  </a:lnTo>
                  <a:lnTo>
                    <a:pt x="3274" y="12626"/>
                  </a:lnTo>
                  <a:lnTo>
                    <a:pt x="3371" y="12529"/>
                  </a:lnTo>
                  <a:lnTo>
                    <a:pt x="3371" y="12529"/>
                  </a:lnTo>
                  <a:lnTo>
                    <a:pt x="3527" y="12373"/>
                  </a:lnTo>
                  <a:lnTo>
                    <a:pt x="3683" y="12237"/>
                  </a:lnTo>
                  <a:lnTo>
                    <a:pt x="3683" y="12237"/>
                  </a:lnTo>
                  <a:lnTo>
                    <a:pt x="3858" y="12100"/>
                  </a:lnTo>
                  <a:lnTo>
                    <a:pt x="4053" y="11964"/>
                  </a:lnTo>
                  <a:lnTo>
                    <a:pt x="4443" y="11730"/>
                  </a:lnTo>
                  <a:lnTo>
                    <a:pt x="4852" y="11535"/>
                  </a:lnTo>
                  <a:lnTo>
                    <a:pt x="5281" y="11379"/>
                  </a:lnTo>
                  <a:lnTo>
                    <a:pt x="5281" y="11379"/>
                  </a:lnTo>
                  <a:lnTo>
                    <a:pt x="5748" y="11223"/>
                  </a:lnTo>
                  <a:lnTo>
                    <a:pt x="6235" y="11087"/>
                  </a:lnTo>
                  <a:lnTo>
                    <a:pt x="6722" y="10970"/>
                  </a:lnTo>
                  <a:lnTo>
                    <a:pt x="7210" y="10873"/>
                  </a:lnTo>
                  <a:lnTo>
                    <a:pt x="7210" y="10873"/>
                  </a:lnTo>
                  <a:lnTo>
                    <a:pt x="8203" y="10697"/>
                  </a:lnTo>
                  <a:lnTo>
                    <a:pt x="9197" y="10561"/>
                  </a:lnTo>
                  <a:lnTo>
                    <a:pt x="9197" y="10561"/>
                  </a:lnTo>
                  <a:lnTo>
                    <a:pt x="10054" y="10444"/>
                  </a:lnTo>
                  <a:lnTo>
                    <a:pt x="10912" y="10308"/>
                  </a:lnTo>
                  <a:lnTo>
                    <a:pt x="10912" y="10308"/>
                  </a:lnTo>
                  <a:lnTo>
                    <a:pt x="10989" y="9665"/>
                  </a:lnTo>
                  <a:lnTo>
                    <a:pt x="11106" y="9002"/>
                  </a:lnTo>
                  <a:lnTo>
                    <a:pt x="11106" y="9002"/>
                  </a:lnTo>
                  <a:lnTo>
                    <a:pt x="11282" y="8242"/>
                  </a:lnTo>
                  <a:lnTo>
                    <a:pt x="11496" y="7502"/>
                  </a:lnTo>
                  <a:lnTo>
                    <a:pt x="11496" y="7502"/>
                  </a:lnTo>
                  <a:lnTo>
                    <a:pt x="11769" y="6684"/>
                  </a:lnTo>
                  <a:lnTo>
                    <a:pt x="12061" y="5865"/>
                  </a:lnTo>
                  <a:lnTo>
                    <a:pt x="12061" y="5865"/>
                  </a:lnTo>
                  <a:lnTo>
                    <a:pt x="12392" y="5066"/>
                  </a:lnTo>
                  <a:lnTo>
                    <a:pt x="12763" y="4268"/>
                  </a:lnTo>
                  <a:lnTo>
                    <a:pt x="12763" y="4268"/>
                  </a:lnTo>
                  <a:lnTo>
                    <a:pt x="12977" y="3858"/>
                  </a:lnTo>
                  <a:lnTo>
                    <a:pt x="13211" y="3430"/>
                  </a:lnTo>
                  <a:lnTo>
                    <a:pt x="13444" y="3021"/>
                  </a:lnTo>
                  <a:lnTo>
                    <a:pt x="13698" y="2631"/>
                  </a:lnTo>
                  <a:lnTo>
                    <a:pt x="13698" y="2631"/>
                  </a:lnTo>
                  <a:lnTo>
                    <a:pt x="13951" y="2261"/>
                  </a:lnTo>
                  <a:lnTo>
                    <a:pt x="14204" y="1891"/>
                  </a:lnTo>
                  <a:lnTo>
                    <a:pt x="14497" y="1540"/>
                  </a:lnTo>
                  <a:lnTo>
                    <a:pt x="14789" y="1209"/>
                  </a:lnTo>
                  <a:lnTo>
                    <a:pt x="14789" y="1209"/>
                  </a:lnTo>
                  <a:lnTo>
                    <a:pt x="15062" y="897"/>
                  </a:lnTo>
                  <a:lnTo>
                    <a:pt x="15354" y="605"/>
                  </a:lnTo>
                  <a:lnTo>
                    <a:pt x="15685" y="351"/>
                  </a:lnTo>
                  <a:lnTo>
                    <a:pt x="15997" y="98"/>
                  </a:lnTo>
                  <a:lnTo>
                    <a:pt x="15997" y="98"/>
                  </a:lnTo>
                  <a:lnTo>
                    <a:pt x="16133" y="1"/>
                  </a:lnTo>
                  <a:lnTo>
                    <a:pt x="16133" y="1"/>
                  </a:lnTo>
                  <a:lnTo>
                    <a:pt x="161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9934000" y="332238"/>
              <a:ext cx="113025" cy="156875"/>
            </a:xfrm>
            <a:custGeom>
              <a:avLst/>
              <a:gdLst/>
              <a:ahLst/>
              <a:cxnLst/>
              <a:rect l="l" t="t" r="r" b="b"/>
              <a:pathLst>
                <a:path w="4521" h="6275" extrusionOk="0">
                  <a:moveTo>
                    <a:pt x="1052" y="1"/>
                  </a:moveTo>
                  <a:lnTo>
                    <a:pt x="838" y="20"/>
                  </a:lnTo>
                  <a:lnTo>
                    <a:pt x="624" y="79"/>
                  </a:lnTo>
                  <a:lnTo>
                    <a:pt x="507" y="137"/>
                  </a:lnTo>
                  <a:lnTo>
                    <a:pt x="390" y="215"/>
                  </a:lnTo>
                  <a:lnTo>
                    <a:pt x="293" y="313"/>
                  </a:lnTo>
                  <a:lnTo>
                    <a:pt x="195" y="410"/>
                  </a:lnTo>
                  <a:lnTo>
                    <a:pt x="137" y="527"/>
                  </a:lnTo>
                  <a:lnTo>
                    <a:pt x="78" y="663"/>
                  </a:lnTo>
                  <a:lnTo>
                    <a:pt x="39" y="800"/>
                  </a:lnTo>
                  <a:lnTo>
                    <a:pt x="20" y="936"/>
                  </a:lnTo>
                  <a:lnTo>
                    <a:pt x="0" y="1073"/>
                  </a:lnTo>
                  <a:lnTo>
                    <a:pt x="0" y="1209"/>
                  </a:lnTo>
                  <a:lnTo>
                    <a:pt x="39" y="1482"/>
                  </a:lnTo>
                  <a:lnTo>
                    <a:pt x="117" y="1794"/>
                  </a:lnTo>
                  <a:lnTo>
                    <a:pt x="215" y="2105"/>
                  </a:lnTo>
                  <a:lnTo>
                    <a:pt x="331" y="2436"/>
                  </a:lnTo>
                  <a:lnTo>
                    <a:pt x="468" y="2748"/>
                  </a:lnTo>
                  <a:lnTo>
                    <a:pt x="643" y="3060"/>
                  </a:lnTo>
                  <a:lnTo>
                    <a:pt x="799" y="3372"/>
                  </a:lnTo>
                  <a:lnTo>
                    <a:pt x="994" y="3703"/>
                  </a:lnTo>
                  <a:lnTo>
                    <a:pt x="1208" y="4034"/>
                  </a:lnTo>
                  <a:lnTo>
                    <a:pt x="1637" y="4658"/>
                  </a:lnTo>
                  <a:lnTo>
                    <a:pt x="2027" y="5145"/>
                  </a:lnTo>
                  <a:lnTo>
                    <a:pt x="2241" y="5379"/>
                  </a:lnTo>
                  <a:lnTo>
                    <a:pt x="2455" y="5612"/>
                  </a:lnTo>
                  <a:lnTo>
                    <a:pt x="2611" y="5768"/>
                  </a:lnTo>
                  <a:lnTo>
                    <a:pt x="2806" y="5905"/>
                  </a:lnTo>
                  <a:lnTo>
                    <a:pt x="3001" y="6022"/>
                  </a:lnTo>
                  <a:lnTo>
                    <a:pt x="3098" y="6080"/>
                  </a:lnTo>
                  <a:lnTo>
                    <a:pt x="3215" y="6119"/>
                  </a:lnTo>
                  <a:lnTo>
                    <a:pt x="3293" y="6138"/>
                  </a:lnTo>
                  <a:lnTo>
                    <a:pt x="3410" y="6197"/>
                  </a:lnTo>
                  <a:lnTo>
                    <a:pt x="3527" y="6236"/>
                  </a:lnTo>
                  <a:lnTo>
                    <a:pt x="3644" y="6275"/>
                  </a:lnTo>
                  <a:lnTo>
                    <a:pt x="3858" y="6275"/>
                  </a:lnTo>
                  <a:lnTo>
                    <a:pt x="3956" y="6255"/>
                  </a:lnTo>
                  <a:lnTo>
                    <a:pt x="4053" y="6216"/>
                  </a:lnTo>
                  <a:lnTo>
                    <a:pt x="4150" y="6158"/>
                  </a:lnTo>
                  <a:lnTo>
                    <a:pt x="4228" y="6060"/>
                  </a:lnTo>
                  <a:lnTo>
                    <a:pt x="4306" y="5983"/>
                  </a:lnTo>
                  <a:lnTo>
                    <a:pt x="4404" y="5768"/>
                  </a:lnTo>
                  <a:lnTo>
                    <a:pt x="4482" y="5534"/>
                  </a:lnTo>
                  <a:lnTo>
                    <a:pt x="4501" y="5398"/>
                  </a:lnTo>
                  <a:lnTo>
                    <a:pt x="4521" y="5262"/>
                  </a:lnTo>
                  <a:lnTo>
                    <a:pt x="4521" y="4989"/>
                  </a:lnTo>
                  <a:lnTo>
                    <a:pt x="4482" y="4736"/>
                  </a:lnTo>
                  <a:lnTo>
                    <a:pt x="4423" y="4424"/>
                  </a:lnTo>
                  <a:lnTo>
                    <a:pt x="4345" y="4132"/>
                  </a:lnTo>
                  <a:lnTo>
                    <a:pt x="4228" y="3761"/>
                  </a:lnTo>
                  <a:lnTo>
                    <a:pt x="4072" y="3391"/>
                  </a:lnTo>
                  <a:lnTo>
                    <a:pt x="3917" y="3021"/>
                  </a:lnTo>
                  <a:lnTo>
                    <a:pt x="3761" y="2670"/>
                  </a:lnTo>
                  <a:lnTo>
                    <a:pt x="3546" y="2300"/>
                  </a:lnTo>
                  <a:lnTo>
                    <a:pt x="3352" y="1949"/>
                  </a:lnTo>
                  <a:lnTo>
                    <a:pt x="3118" y="1599"/>
                  </a:lnTo>
                  <a:lnTo>
                    <a:pt x="2864" y="1248"/>
                  </a:lnTo>
                  <a:lnTo>
                    <a:pt x="2650" y="975"/>
                  </a:lnTo>
                  <a:lnTo>
                    <a:pt x="2397" y="702"/>
                  </a:lnTo>
                  <a:lnTo>
                    <a:pt x="2144" y="469"/>
                  </a:lnTo>
                  <a:lnTo>
                    <a:pt x="2007" y="371"/>
                  </a:lnTo>
                  <a:lnTo>
                    <a:pt x="1851" y="274"/>
                  </a:lnTo>
                  <a:lnTo>
                    <a:pt x="1715" y="176"/>
                  </a:lnTo>
                  <a:lnTo>
                    <a:pt x="1559" y="98"/>
                  </a:lnTo>
                  <a:lnTo>
                    <a:pt x="1403" y="59"/>
                  </a:lnTo>
                  <a:lnTo>
                    <a:pt x="1228" y="20"/>
                  </a:lnTo>
                  <a:lnTo>
                    <a:pt x="105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9934000" y="332238"/>
              <a:ext cx="113025" cy="156875"/>
            </a:xfrm>
            <a:custGeom>
              <a:avLst/>
              <a:gdLst/>
              <a:ahLst/>
              <a:cxnLst/>
              <a:rect l="l" t="t" r="r" b="b"/>
              <a:pathLst>
                <a:path w="4521" h="6275" fill="none" extrusionOk="0">
                  <a:moveTo>
                    <a:pt x="1052" y="1"/>
                  </a:moveTo>
                  <a:lnTo>
                    <a:pt x="1052" y="1"/>
                  </a:lnTo>
                  <a:lnTo>
                    <a:pt x="838" y="20"/>
                  </a:lnTo>
                  <a:lnTo>
                    <a:pt x="624" y="79"/>
                  </a:lnTo>
                  <a:lnTo>
                    <a:pt x="624" y="79"/>
                  </a:lnTo>
                  <a:lnTo>
                    <a:pt x="507" y="137"/>
                  </a:lnTo>
                  <a:lnTo>
                    <a:pt x="390" y="215"/>
                  </a:lnTo>
                  <a:lnTo>
                    <a:pt x="293" y="313"/>
                  </a:lnTo>
                  <a:lnTo>
                    <a:pt x="195" y="410"/>
                  </a:lnTo>
                  <a:lnTo>
                    <a:pt x="195" y="410"/>
                  </a:lnTo>
                  <a:lnTo>
                    <a:pt x="137" y="527"/>
                  </a:lnTo>
                  <a:lnTo>
                    <a:pt x="78" y="663"/>
                  </a:lnTo>
                  <a:lnTo>
                    <a:pt x="39" y="800"/>
                  </a:lnTo>
                  <a:lnTo>
                    <a:pt x="20" y="936"/>
                  </a:lnTo>
                  <a:lnTo>
                    <a:pt x="20" y="936"/>
                  </a:lnTo>
                  <a:lnTo>
                    <a:pt x="0" y="1073"/>
                  </a:lnTo>
                  <a:lnTo>
                    <a:pt x="0" y="1209"/>
                  </a:lnTo>
                  <a:lnTo>
                    <a:pt x="39" y="1482"/>
                  </a:lnTo>
                  <a:lnTo>
                    <a:pt x="39" y="1482"/>
                  </a:lnTo>
                  <a:lnTo>
                    <a:pt x="117" y="1794"/>
                  </a:lnTo>
                  <a:lnTo>
                    <a:pt x="215" y="2105"/>
                  </a:lnTo>
                  <a:lnTo>
                    <a:pt x="215" y="2105"/>
                  </a:lnTo>
                  <a:lnTo>
                    <a:pt x="331" y="2436"/>
                  </a:lnTo>
                  <a:lnTo>
                    <a:pt x="468" y="2748"/>
                  </a:lnTo>
                  <a:lnTo>
                    <a:pt x="643" y="3060"/>
                  </a:lnTo>
                  <a:lnTo>
                    <a:pt x="799" y="3372"/>
                  </a:lnTo>
                  <a:lnTo>
                    <a:pt x="799" y="3372"/>
                  </a:lnTo>
                  <a:lnTo>
                    <a:pt x="994" y="3703"/>
                  </a:lnTo>
                  <a:lnTo>
                    <a:pt x="1208" y="4034"/>
                  </a:lnTo>
                  <a:lnTo>
                    <a:pt x="1637" y="4658"/>
                  </a:lnTo>
                  <a:lnTo>
                    <a:pt x="1637" y="4658"/>
                  </a:lnTo>
                  <a:lnTo>
                    <a:pt x="2027" y="5145"/>
                  </a:lnTo>
                  <a:lnTo>
                    <a:pt x="2241" y="5379"/>
                  </a:lnTo>
                  <a:lnTo>
                    <a:pt x="2455" y="5612"/>
                  </a:lnTo>
                  <a:lnTo>
                    <a:pt x="2455" y="5612"/>
                  </a:lnTo>
                  <a:lnTo>
                    <a:pt x="2611" y="5768"/>
                  </a:lnTo>
                  <a:lnTo>
                    <a:pt x="2806" y="5905"/>
                  </a:lnTo>
                  <a:lnTo>
                    <a:pt x="3001" y="6022"/>
                  </a:lnTo>
                  <a:lnTo>
                    <a:pt x="3098" y="6080"/>
                  </a:lnTo>
                  <a:lnTo>
                    <a:pt x="3215" y="6119"/>
                  </a:lnTo>
                  <a:lnTo>
                    <a:pt x="3215" y="6119"/>
                  </a:lnTo>
                  <a:lnTo>
                    <a:pt x="3293" y="6138"/>
                  </a:lnTo>
                  <a:lnTo>
                    <a:pt x="3293" y="6138"/>
                  </a:lnTo>
                  <a:lnTo>
                    <a:pt x="3410" y="6197"/>
                  </a:lnTo>
                  <a:lnTo>
                    <a:pt x="3527" y="6236"/>
                  </a:lnTo>
                  <a:lnTo>
                    <a:pt x="3644" y="6275"/>
                  </a:lnTo>
                  <a:lnTo>
                    <a:pt x="3761" y="6275"/>
                  </a:lnTo>
                  <a:lnTo>
                    <a:pt x="3761" y="6275"/>
                  </a:lnTo>
                  <a:lnTo>
                    <a:pt x="3858" y="6275"/>
                  </a:lnTo>
                  <a:lnTo>
                    <a:pt x="3956" y="6255"/>
                  </a:lnTo>
                  <a:lnTo>
                    <a:pt x="4053" y="6216"/>
                  </a:lnTo>
                  <a:lnTo>
                    <a:pt x="4150" y="6158"/>
                  </a:lnTo>
                  <a:lnTo>
                    <a:pt x="4150" y="6158"/>
                  </a:lnTo>
                  <a:lnTo>
                    <a:pt x="4228" y="6060"/>
                  </a:lnTo>
                  <a:lnTo>
                    <a:pt x="4306" y="5983"/>
                  </a:lnTo>
                  <a:lnTo>
                    <a:pt x="4404" y="5768"/>
                  </a:lnTo>
                  <a:lnTo>
                    <a:pt x="4404" y="5768"/>
                  </a:lnTo>
                  <a:lnTo>
                    <a:pt x="4482" y="5534"/>
                  </a:lnTo>
                  <a:lnTo>
                    <a:pt x="4482" y="5534"/>
                  </a:lnTo>
                  <a:lnTo>
                    <a:pt x="4501" y="5398"/>
                  </a:lnTo>
                  <a:lnTo>
                    <a:pt x="4521" y="5262"/>
                  </a:lnTo>
                  <a:lnTo>
                    <a:pt x="4521" y="5262"/>
                  </a:lnTo>
                  <a:lnTo>
                    <a:pt x="4521" y="4989"/>
                  </a:lnTo>
                  <a:lnTo>
                    <a:pt x="4482" y="4736"/>
                  </a:lnTo>
                  <a:lnTo>
                    <a:pt x="4482" y="4736"/>
                  </a:lnTo>
                  <a:lnTo>
                    <a:pt x="4423" y="4424"/>
                  </a:lnTo>
                  <a:lnTo>
                    <a:pt x="4345" y="4132"/>
                  </a:lnTo>
                  <a:lnTo>
                    <a:pt x="4345" y="4132"/>
                  </a:lnTo>
                  <a:lnTo>
                    <a:pt x="4228" y="3761"/>
                  </a:lnTo>
                  <a:lnTo>
                    <a:pt x="4072" y="3391"/>
                  </a:lnTo>
                  <a:lnTo>
                    <a:pt x="3917" y="3021"/>
                  </a:lnTo>
                  <a:lnTo>
                    <a:pt x="3761" y="2670"/>
                  </a:lnTo>
                  <a:lnTo>
                    <a:pt x="3761" y="2670"/>
                  </a:lnTo>
                  <a:lnTo>
                    <a:pt x="3546" y="2300"/>
                  </a:lnTo>
                  <a:lnTo>
                    <a:pt x="3352" y="1949"/>
                  </a:lnTo>
                  <a:lnTo>
                    <a:pt x="3118" y="1599"/>
                  </a:lnTo>
                  <a:lnTo>
                    <a:pt x="2864" y="1248"/>
                  </a:lnTo>
                  <a:lnTo>
                    <a:pt x="2864" y="1248"/>
                  </a:lnTo>
                  <a:lnTo>
                    <a:pt x="2650" y="975"/>
                  </a:lnTo>
                  <a:lnTo>
                    <a:pt x="2397" y="702"/>
                  </a:lnTo>
                  <a:lnTo>
                    <a:pt x="2397" y="702"/>
                  </a:lnTo>
                  <a:lnTo>
                    <a:pt x="2144" y="469"/>
                  </a:lnTo>
                  <a:lnTo>
                    <a:pt x="2007" y="371"/>
                  </a:lnTo>
                  <a:lnTo>
                    <a:pt x="1851" y="274"/>
                  </a:lnTo>
                  <a:lnTo>
                    <a:pt x="1851" y="274"/>
                  </a:lnTo>
                  <a:lnTo>
                    <a:pt x="1715" y="176"/>
                  </a:lnTo>
                  <a:lnTo>
                    <a:pt x="1559" y="98"/>
                  </a:lnTo>
                  <a:lnTo>
                    <a:pt x="1559" y="98"/>
                  </a:lnTo>
                  <a:lnTo>
                    <a:pt x="1403" y="59"/>
                  </a:lnTo>
                  <a:lnTo>
                    <a:pt x="1228" y="20"/>
                  </a:lnTo>
                  <a:lnTo>
                    <a:pt x="1228" y="20"/>
                  </a:lnTo>
                  <a:lnTo>
                    <a:pt x="1052"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10118125" y="546088"/>
              <a:ext cx="154925" cy="78925"/>
            </a:xfrm>
            <a:custGeom>
              <a:avLst/>
              <a:gdLst/>
              <a:ahLst/>
              <a:cxnLst/>
              <a:rect l="l" t="t" r="r" b="b"/>
              <a:pathLst>
                <a:path w="6197" h="3157" extrusionOk="0">
                  <a:moveTo>
                    <a:pt x="1500" y="0"/>
                  </a:moveTo>
                  <a:lnTo>
                    <a:pt x="1189" y="20"/>
                  </a:lnTo>
                  <a:lnTo>
                    <a:pt x="857" y="39"/>
                  </a:lnTo>
                  <a:lnTo>
                    <a:pt x="702" y="78"/>
                  </a:lnTo>
                  <a:lnTo>
                    <a:pt x="546" y="117"/>
                  </a:lnTo>
                  <a:lnTo>
                    <a:pt x="409" y="156"/>
                  </a:lnTo>
                  <a:lnTo>
                    <a:pt x="292" y="234"/>
                  </a:lnTo>
                  <a:lnTo>
                    <a:pt x="176" y="312"/>
                  </a:lnTo>
                  <a:lnTo>
                    <a:pt x="98" y="429"/>
                  </a:lnTo>
                  <a:lnTo>
                    <a:pt x="59" y="488"/>
                  </a:lnTo>
                  <a:lnTo>
                    <a:pt x="20" y="565"/>
                  </a:lnTo>
                  <a:lnTo>
                    <a:pt x="0" y="741"/>
                  </a:lnTo>
                  <a:lnTo>
                    <a:pt x="20" y="897"/>
                  </a:lnTo>
                  <a:lnTo>
                    <a:pt x="78" y="1053"/>
                  </a:lnTo>
                  <a:lnTo>
                    <a:pt x="176" y="1228"/>
                  </a:lnTo>
                  <a:lnTo>
                    <a:pt x="312" y="1403"/>
                  </a:lnTo>
                  <a:lnTo>
                    <a:pt x="468" y="1540"/>
                  </a:lnTo>
                  <a:lnTo>
                    <a:pt x="643" y="1676"/>
                  </a:lnTo>
                  <a:lnTo>
                    <a:pt x="819" y="1812"/>
                  </a:lnTo>
                  <a:lnTo>
                    <a:pt x="994" y="1929"/>
                  </a:lnTo>
                  <a:lnTo>
                    <a:pt x="1384" y="2163"/>
                  </a:lnTo>
                  <a:lnTo>
                    <a:pt x="1832" y="2397"/>
                  </a:lnTo>
                  <a:lnTo>
                    <a:pt x="2299" y="2611"/>
                  </a:lnTo>
                  <a:lnTo>
                    <a:pt x="2767" y="2806"/>
                  </a:lnTo>
                  <a:lnTo>
                    <a:pt x="3254" y="2962"/>
                  </a:lnTo>
                  <a:lnTo>
                    <a:pt x="3761" y="3079"/>
                  </a:lnTo>
                  <a:lnTo>
                    <a:pt x="4014" y="3118"/>
                  </a:lnTo>
                  <a:lnTo>
                    <a:pt x="4287" y="3157"/>
                  </a:lnTo>
                  <a:lnTo>
                    <a:pt x="4540" y="3157"/>
                  </a:lnTo>
                  <a:lnTo>
                    <a:pt x="4871" y="3137"/>
                  </a:lnTo>
                  <a:lnTo>
                    <a:pt x="5027" y="3118"/>
                  </a:lnTo>
                  <a:lnTo>
                    <a:pt x="5183" y="3079"/>
                  </a:lnTo>
                  <a:lnTo>
                    <a:pt x="5417" y="3001"/>
                  </a:lnTo>
                  <a:lnTo>
                    <a:pt x="5612" y="2923"/>
                  </a:lnTo>
                  <a:lnTo>
                    <a:pt x="5631" y="2904"/>
                  </a:lnTo>
                  <a:lnTo>
                    <a:pt x="5690" y="2884"/>
                  </a:lnTo>
                  <a:lnTo>
                    <a:pt x="5806" y="2806"/>
                  </a:lnTo>
                  <a:lnTo>
                    <a:pt x="5904" y="2728"/>
                  </a:lnTo>
                  <a:lnTo>
                    <a:pt x="5982" y="2670"/>
                  </a:lnTo>
                  <a:lnTo>
                    <a:pt x="6079" y="2533"/>
                  </a:lnTo>
                  <a:lnTo>
                    <a:pt x="6138" y="2436"/>
                  </a:lnTo>
                  <a:lnTo>
                    <a:pt x="6177" y="2319"/>
                  </a:lnTo>
                  <a:lnTo>
                    <a:pt x="6196" y="2183"/>
                  </a:lnTo>
                  <a:lnTo>
                    <a:pt x="6177" y="2066"/>
                  </a:lnTo>
                  <a:lnTo>
                    <a:pt x="6138" y="1949"/>
                  </a:lnTo>
                  <a:lnTo>
                    <a:pt x="6099" y="1832"/>
                  </a:lnTo>
                  <a:lnTo>
                    <a:pt x="6021" y="1735"/>
                  </a:lnTo>
                  <a:lnTo>
                    <a:pt x="5943" y="1637"/>
                  </a:lnTo>
                  <a:lnTo>
                    <a:pt x="5826" y="1520"/>
                  </a:lnTo>
                  <a:lnTo>
                    <a:pt x="5690" y="1423"/>
                  </a:lnTo>
                  <a:lnTo>
                    <a:pt x="5417" y="1228"/>
                  </a:lnTo>
                  <a:lnTo>
                    <a:pt x="5144" y="1053"/>
                  </a:lnTo>
                  <a:lnTo>
                    <a:pt x="4852" y="916"/>
                  </a:lnTo>
                  <a:lnTo>
                    <a:pt x="4540" y="760"/>
                  </a:lnTo>
                  <a:lnTo>
                    <a:pt x="4209" y="643"/>
                  </a:lnTo>
                  <a:lnTo>
                    <a:pt x="3566" y="390"/>
                  </a:lnTo>
                  <a:lnTo>
                    <a:pt x="3079" y="234"/>
                  </a:lnTo>
                  <a:lnTo>
                    <a:pt x="2845" y="176"/>
                  </a:lnTo>
                  <a:lnTo>
                    <a:pt x="2592" y="117"/>
                  </a:lnTo>
                  <a:lnTo>
                    <a:pt x="2319" y="59"/>
                  </a:lnTo>
                  <a:lnTo>
                    <a:pt x="2046" y="39"/>
                  </a:lnTo>
                  <a:lnTo>
                    <a:pt x="1773" y="20"/>
                  </a:lnTo>
                  <a:lnTo>
                    <a:pt x="150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10118125" y="546088"/>
              <a:ext cx="154925" cy="78925"/>
            </a:xfrm>
            <a:custGeom>
              <a:avLst/>
              <a:gdLst/>
              <a:ahLst/>
              <a:cxnLst/>
              <a:rect l="l" t="t" r="r" b="b"/>
              <a:pathLst>
                <a:path w="6197" h="3157" fill="none" extrusionOk="0">
                  <a:moveTo>
                    <a:pt x="1500" y="0"/>
                  </a:moveTo>
                  <a:lnTo>
                    <a:pt x="1500" y="0"/>
                  </a:lnTo>
                  <a:lnTo>
                    <a:pt x="1189" y="20"/>
                  </a:lnTo>
                  <a:lnTo>
                    <a:pt x="1189" y="20"/>
                  </a:lnTo>
                  <a:lnTo>
                    <a:pt x="857" y="39"/>
                  </a:lnTo>
                  <a:lnTo>
                    <a:pt x="702" y="78"/>
                  </a:lnTo>
                  <a:lnTo>
                    <a:pt x="546" y="117"/>
                  </a:lnTo>
                  <a:lnTo>
                    <a:pt x="546" y="117"/>
                  </a:lnTo>
                  <a:lnTo>
                    <a:pt x="409" y="156"/>
                  </a:lnTo>
                  <a:lnTo>
                    <a:pt x="292" y="234"/>
                  </a:lnTo>
                  <a:lnTo>
                    <a:pt x="176" y="312"/>
                  </a:lnTo>
                  <a:lnTo>
                    <a:pt x="98" y="429"/>
                  </a:lnTo>
                  <a:lnTo>
                    <a:pt x="98" y="429"/>
                  </a:lnTo>
                  <a:lnTo>
                    <a:pt x="59" y="488"/>
                  </a:lnTo>
                  <a:lnTo>
                    <a:pt x="20" y="565"/>
                  </a:lnTo>
                  <a:lnTo>
                    <a:pt x="0" y="741"/>
                  </a:lnTo>
                  <a:lnTo>
                    <a:pt x="20" y="897"/>
                  </a:lnTo>
                  <a:lnTo>
                    <a:pt x="78" y="1053"/>
                  </a:lnTo>
                  <a:lnTo>
                    <a:pt x="78" y="1053"/>
                  </a:lnTo>
                  <a:lnTo>
                    <a:pt x="176" y="1228"/>
                  </a:lnTo>
                  <a:lnTo>
                    <a:pt x="312" y="1403"/>
                  </a:lnTo>
                  <a:lnTo>
                    <a:pt x="468" y="1540"/>
                  </a:lnTo>
                  <a:lnTo>
                    <a:pt x="643" y="1676"/>
                  </a:lnTo>
                  <a:lnTo>
                    <a:pt x="643" y="1676"/>
                  </a:lnTo>
                  <a:lnTo>
                    <a:pt x="819" y="1812"/>
                  </a:lnTo>
                  <a:lnTo>
                    <a:pt x="994" y="1929"/>
                  </a:lnTo>
                  <a:lnTo>
                    <a:pt x="1384" y="2163"/>
                  </a:lnTo>
                  <a:lnTo>
                    <a:pt x="1384" y="2163"/>
                  </a:lnTo>
                  <a:lnTo>
                    <a:pt x="1832" y="2397"/>
                  </a:lnTo>
                  <a:lnTo>
                    <a:pt x="2299" y="2611"/>
                  </a:lnTo>
                  <a:lnTo>
                    <a:pt x="2299" y="2611"/>
                  </a:lnTo>
                  <a:lnTo>
                    <a:pt x="2767" y="2806"/>
                  </a:lnTo>
                  <a:lnTo>
                    <a:pt x="3254" y="2962"/>
                  </a:lnTo>
                  <a:lnTo>
                    <a:pt x="3254" y="2962"/>
                  </a:lnTo>
                  <a:lnTo>
                    <a:pt x="3761" y="3079"/>
                  </a:lnTo>
                  <a:lnTo>
                    <a:pt x="4014" y="3118"/>
                  </a:lnTo>
                  <a:lnTo>
                    <a:pt x="4287" y="3157"/>
                  </a:lnTo>
                  <a:lnTo>
                    <a:pt x="4287" y="3157"/>
                  </a:lnTo>
                  <a:lnTo>
                    <a:pt x="4540" y="3157"/>
                  </a:lnTo>
                  <a:lnTo>
                    <a:pt x="4540" y="3157"/>
                  </a:lnTo>
                  <a:lnTo>
                    <a:pt x="4871" y="3137"/>
                  </a:lnTo>
                  <a:lnTo>
                    <a:pt x="5027" y="3118"/>
                  </a:lnTo>
                  <a:lnTo>
                    <a:pt x="5183" y="3079"/>
                  </a:lnTo>
                  <a:lnTo>
                    <a:pt x="5183" y="3079"/>
                  </a:lnTo>
                  <a:lnTo>
                    <a:pt x="5417" y="3001"/>
                  </a:lnTo>
                  <a:lnTo>
                    <a:pt x="5417" y="3001"/>
                  </a:lnTo>
                  <a:lnTo>
                    <a:pt x="5612" y="2923"/>
                  </a:lnTo>
                  <a:lnTo>
                    <a:pt x="5631" y="2904"/>
                  </a:lnTo>
                  <a:lnTo>
                    <a:pt x="5631" y="2904"/>
                  </a:lnTo>
                  <a:lnTo>
                    <a:pt x="5690" y="2884"/>
                  </a:lnTo>
                  <a:lnTo>
                    <a:pt x="5690" y="2884"/>
                  </a:lnTo>
                  <a:lnTo>
                    <a:pt x="5806" y="2806"/>
                  </a:lnTo>
                  <a:lnTo>
                    <a:pt x="5904" y="2728"/>
                  </a:lnTo>
                  <a:lnTo>
                    <a:pt x="5904" y="2728"/>
                  </a:lnTo>
                  <a:lnTo>
                    <a:pt x="5982" y="2670"/>
                  </a:lnTo>
                  <a:lnTo>
                    <a:pt x="5982" y="2670"/>
                  </a:lnTo>
                  <a:lnTo>
                    <a:pt x="6079" y="2533"/>
                  </a:lnTo>
                  <a:lnTo>
                    <a:pt x="6079" y="2533"/>
                  </a:lnTo>
                  <a:lnTo>
                    <a:pt x="6138" y="2436"/>
                  </a:lnTo>
                  <a:lnTo>
                    <a:pt x="6177" y="2319"/>
                  </a:lnTo>
                  <a:lnTo>
                    <a:pt x="6196" y="2183"/>
                  </a:lnTo>
                  <a:lnTo>
                    <a:pt x="6177" y="2066"/>
                  </a:lnTo>
                  <a:lnTo>
                    <a:pt x="6177" y="2066"/>
                  </a:lnTo>
                  <a:lnTo>
                    <a:pt x="6138" y="1949"/>
                  </a:lnTo>
                  <a:lnTo>
                    <a:pt x="6099" y="1832"/>
                  </a:lnTo>
                  <a:lnTo>
                    <a:pt x="6021" y="1735"/>
                  </a:lnTo>
                  <a:lnTo>
                    <a:pt x="5943" y="1637"/>
                  </a:lnTo>
                  <a:lnTo>
                    <a:pt x="5943" y="1637"/>
                  </a:lnTo>
                  <a:lnTo>
                    <a:pt x="5826" y="1520"/>
                  </a:lnTo>
                  <a:lnTo>
                    <a:pt x="5690" y="1423"/>
                  </a:lnTo>
                  <a:lnTo>
                    <a:pt x="5417" y="1228"/>
                  </a:lnTo>
                  <a:lnTo>
                    <a:pt x="5144" y="1053"/>
                  </a:lnTo>
                  <a:lnTo>
                    <a:pt x="4852" y="916"/>
                  </a:lnTo>
                  <a:lnTo>
                    <a:pt x="4852" y="916"/>
                  </a:lnTo>
                  <a:lnTo>
                    <a:pt x="4540" y="760"/>
                  </a:lnTo>
                  <a:lnTo>
                    <a:pt x="4209" y="643"/>
                  </a:lnTo>
                  <a:lnTo>
                    <a:pt x="3566" y="390"/>
                  </a:lnTo>
                  <a:lnTo>
                    <a:pt x="3566" y="390"/>
                  </a:lnTo>
                  <a:lnTo>
                    <a:pt x="3079" y="234"/>
                  </a:lnTo>
                  <a:lnTo>
                    <a:pt x="2845" y="176"/>
                  </a:lnTo>
                  <a:lnTo>
                    <a:pt x="2592" y="117"/>
                  </a:lnTo>
                  <a:lnTo>
                    <a:pt x="2592" y="117"/>
                  </a:lnTo>
                  <a:lnTo>
                    <a:pt x="2319" y="59"/>
                  </a:lnTo>
                  <a:lnTo>
                    <a:pt x="2046" y="39"/>
                  </a:lnTo>
                  <a:lnTo>
                    <a:pt x="1773" y="20"/>
                  </a:lnTo>
                  <a:lnTo>
                    <a:pt x="15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0"/>
            <p:cNvSpPr/>
            <p:nvPr/>
          </p:nvSpPr>
          <p:spPr>
            <a:xfrm>
              <a:off x="9501450" y="286938"/>
              <a:ext cx="191450" cy="183175"/>
            </a:xfrm>
            <a:custGeom>
              <a:avLst/>
              <a:gdLst/>
              <a:ahLst/>
              <a:cxnLst/>
              <a:rect l="l" t="t" r="r" b="b"/>
              <a:pathLst>
                <a:path w="7658" h="7327" extrusionOk="0">
                  <a:moveTo>
                    <a:pt x="1696" y="1"/>
                  </a:moveTo>
                  <a:lnTo>
                    <a:pt x="1520" y="20"/>
                  </a:lnTo>
                  <a:lnTo>
                    <a:pt x="1325" y="59"/>
                  </a:lnTo>
                  <a:lnTo>
                    <a:pt x="1150" y="118"/>
                  </a:lnTo>
                  <a:lnTo>
                    <a:pt x="955" y="215"/>
                  </a:lnTo>
                  <a:lnTo>
                    <a:pt x="799" y="313"/>
                  </a:lnTo>
                  <a:lnTo>
                    <a:pt x="663" y="430"/>
                  </a:lnTo>
                  <a:lnTo>
                    <a:pt x="527" y="566"/>
                  </a:lnTo>
                  <a:lnTo>
                    <a:pt x="390" y="702"/>
                  </a:lnTo>
                  <a:lnTo>
                    <a:pt x="293" y="858"/>
                  </a:lnTo>
                  <a:lnTo>
                    <a:pt x="215" y="1014"/>
                  </a:lnTo>
                  <a:lnTo>
                    <a:pt x="137" y="1209"/>
                  </a:lnTo>
                  <a:lnTo>
                    <a:pt x="78" y="1384"/>
                  </a:lnTo>
                  <a:lnTo>
                    <a:pt x="39" y="1579"/>
                  </a:lnTo>
                  <a:lnTo>
                    <a:pt x="1" y="1774"/>
                  </a:lnTo>
                  <a:lnTo>
                    <a:pt x="1" y="1969"/>
                  </a:lnTo>
                  <a:lnTo>
                    <a:pt x="1" y="2203"/>
                  </a:lnTo>
                  <a:lnTo>
                    <a:pt x="20" y="2397"/>
                  </a:lnTo>
                  <a:lnTo>
                    <a:pt x="39" y="2592"/>
                  </a:lnTo>
                  <a:lnTo>
                    <a:pt x="98" y="2807"/>
                  </a:lnTo>
                  <a:lnTo>
                    <a:pt x="176" y="3021"/>
                  </a:lnTo>
                  <a:lnTo>
                    <a:pt x="254" y="3196"/>
                  </a:lnTo>
                  <a:lnTo>
                    <a:pt x="351" y="3391"/>
                  </a:lnTo>
                  <a:lnTo>
                    <a:pt x="468" y="3606"/>
                  </a:lnTo>
                  <a:lnTo>
                    <a:pt x="624" y="3820"/>
                  </a:lnTo>
                  <a:lnTo>
                    <a:pt x="897" y="4151"/>
                  </a:lnTo>
                  <a:lnTo>
                    <a:pt x="1189" y="4463"/>
                  </a:lnTo>
                  <a:lnTo>
                    <a:pt x="1501" y="4755"/>
                  </a:lnTo>
                  <a:lnTo>
                    <a:pt x="1871" y="5047"/>
                  </a:lnTo>
                  <a:lnTo>
                    <a:pt x="2261" y="5320"/>
                  </a:lnTo>
                  <a:lnTo>
                    <a:pt x="2709" y="5573"/>
                  </a:lnTo>
                  <a:lnTo>
                    <a:pt x="3157" y="5827"/>
                  </a:lnTo>
                  <a:lnTo>
                    <a:pt x="3664" y="6060"/>
                  </a:lnTo>
                  <a:lnTo>
                    <a:pt x="4384" y="6353"/>
                  </a:lnTo>
                  <a:lnTo>
                    <a:pt x="5125" y="6606"/>
                  </a:lnTo>
                  <a:lnTo>
                    <a:pt x="5846" y="6840"/>
                  </a:lnTo>
                  <a:lnTo>
                    <a:pt x="6586" y="7054"/>
                  </a:lnTo>
                  <a:lnTo>
                    <a:pt x="7054" y="7210"/>
                  </a:lnTo>
                  <a:lnTo>
                    <a:pt x="7638" y="7327"/>
                  </a:lnTo>
                  <a:lnTo>
                    <a:pt x="7658" y="7327"/>
                  </a:lnTo>
                  <a:lnTo>
                    <a:pt x="7404" y="6411"/>
                  </a:lnTo>
                  <a:lnTo>
                    <a:pt x="7151" y="5710"/>
                  </a:lnTo>
                  <a:lnTo>
                    <a:pt x="6859" y="4989"/>
                  </a:lnTo>
                  <a:lnTo>
                    <a:pt x="6508" y="4268"/>
                  </a:lnTo>
                  <a:lnTo>
                    <a:pt x="6333" y="3898"/>
                  </a:lnTo>
                  <a:lnTo>
                    <a:pt x="6138" y="3528"/>
                  </a:lnTo>
                  <a:lnTo>
                    <a:pt x="5846" y="3021"/>
                  </a:lnTo>
                  <a:lnTo>
                    <a:pt x="5534" y="2573"/>
                  </a:lnTo>
                  <a:lnTo>
                    <a:pt x="5222" y="2144"/>
                  </a:lnTo>
                  <a:lnTo>
                    <a:pt x="4910" y="1755"/>
                  </a:lnTo>
                  <a:lnTo>
                    <a:pt x="4579" y="1404"/>
                  </a:lnTo>
                  <a:lnTo>
                    <a:pt x="4248" y="1092"/>
                  </a:lnTo>
                  <a:lnTo>
                    <a:pt x="3897" y="819"/>
                  </a:lnTo>
                  <a:lnTo>
                    <a:pt x="3527" y="585"/>
                  </a:lnTo>
                  <a:lnTo>
                    <a:pt x="3313" y="449"/>
                  </a:lnTo>
                  <a:lnTo>
                    <a:pt x="3098" y="332"/>
                  </a:lnTo>
                  <a:lnTo>
                    <a:pt x="2865" y="235"/>
                  </a:lnTo>
                  <a:lnTo>
                    <a:pt x="2650" y="157"/>
                  </a:lnTo>
                  <a:lnTo>
                    <a:pt x="2417" y="79"/>
                  </a:lnTo>
                  <a:lnTo>
                    <a:pt x="2183" y="40"/>
                  </a:lnTo>
                  <a:lnTo>
                    <a:pt x="2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0"/>
            <p:cNvSpPr/>
            <p:nvPr/>
          </p:nvSpPr>
          <p:spPr>
            <a:xfrm>
              <a:off x="9501450" y="286938"/>
              <a:ext cx="191450" cy="183175"/>
            </a:xfrm>
            <a:custGeom>
              <a:avLst/>
              <a:gdLst/>
              <a:ahLst/>
              <a:cxnLst/>
              <a:rect l="l" t="t" r="r" b="b"/>
              <a:pathLst>
                <a:path w="7658" h="7327" fill="none" extrusionOk="0">
                  <a:moveTo>
                    <a:pt x="1696" y="1"/>
                  </a:moveTo>
                  <a:lnTo>
                    <a:pt x="1696" y="1"/>
                  </a:lnTo>
                  <a:lnTo>
                    <a:pt x="1520" y="20"/>
                  </a:lnTo>
                  <a:lnTo>
                    <a:pt x="1325" y="59"/>
                  </a:lnTo>
                  <a:lnTo>
                    <a:pt x="1150" y="118"/>
                  </a:lnTo>
                  <a:lnTo>
                    <a:pt x="955" y="215"/>
                  </a:lnTo>
                  <a:lnTo>
                    <a:pt x="955" y="215"/>
                  </a:lnTo>
                  <a:lnTo>
                    <a:pt x="799" y="313"/>
                  </a:lnTo>
                  <a:lnTo>
                    <a:pt x="663" y="430"/>
                  </a:lnTo>
                  <a:lnTo>
                    <a:pt x="527" y="566"/>
                  </a:lnTo>
                  <a:lnTo>
                    <a:pt x="390" y="702"/>
                  </a:lnTo>
                  <a:lnTo>
                    <a:pt x="390" y="702"/>
                  </a:lnTo>
                  <a:lnTo>
                    <a:pt x="293" y="858"/>
                  </a:lnTo>
                  <a:lnTo>
                    <a:pt x="215" y="1014"/>
                  </a:lnTo>
                  <a:lnTo>
                    <a:pt x="137" y="1209"/>
                  </a:lnTo>
                  <a:lnTo>
                    <a:pt x="78" y="1384"/>
                  </a:lnTo>
                  <a:lnTo>
                    <a:pt x="78" y="1384"/>
                  </a:lnTo>
                  <a:lnTo>
                    <a:pt x="39" y="1579"/>
                  </a:lnTo>
                  <a:lnTo>
                    <a:pt x="1" y="1774"/>
                  </a:lnTo>
                  <a:lnTo>
                    <a:pt x="1" y="1969"/>
                  </a:lnTo>
                  <a:lnTo>
                    <a:pt x="1" y="2203"/>
                  </a:lnTo>
                  <a:lnTo>
                    <a:pt x="1" y="2203"/>
                  </a:lnTo>
                  <a:lnTo>
                    <a:pt x="20" y="2397"/>
                  </a:lnTo>
                  <a:lnTo>
                    <a:pt x="39" y="2592"/>
                  </a:lnTo>
                  <a:lnTo>
                    <a:pt x="98" y="2807"/>
                  </a:lnTo>
                  <a:lnTo>
                    <a:pt x="176" y="3021"/>
                  </a:lnTo>
                  <a:lnTo>
                    <a:pt x="176" y="3021"/>
                  </a:lnTo>
                  <a:lnTo>
                    <a:pt x="254" y="3196"/>
                  </a:lnTo>
                  <a:lnTo>
                    <a:pt x="351" y="3391"/>
                  </a:lnTo>
                  <a:lnTo>
                    <a:pt x="468" y="3606"/>
                  </a:lnTo>
                  <a:lnTo>
                    <a:pt x="624" y="3820"/>
                  </a:lnTo>
                  <a:lnTo>
                    <a:pt x="624" y="3820"/>
                  </a:lnTo>
                  <a:lnTo>
                    <a:pt x="897" y="4151"/>
                  </a:lnTo>
                  <a:lnTo>
                    <a:pt x="1189" y="4463"/>
                  </a:lnTo>
                  <a:lnTo>
                    <a:pt x="1501" y="4755"/>
                  </a:lnTo>
                  <a:lnTo>
                    <a:pt x="1871" y="5047"/>
                  </a:lnTo>
                  <a:lnTo>
                    <a:pt x="2261" y="5320"/>
                  </a:lnTo>
                  <a:lnTo>
                    <a:pt x="2709" y="5573"/>
                  </a:lnTo>
                  <a:lnTo>
                    <a:pt x="3157" y="5827"/>
                  </a:lnTo>
                  <a:lnTo>
                    <a:pt x="3664" y="6060"/>
                  </a:lnTo>
                  <a:lnTo>
                    <a:pt x="3664" y="6060"/>
                  </a:lnTo>
                  <a:lnTo>
                    <a:pt x="4384" y="6353"/>
                  </a:lnTo>
                  <a:lnTo>
                    <a:pt x="5125" y="6606"/>
                  </a:lnTo>
                  <a:lnTo>
                    <a:pt x="5846" y="6840"/>
                  </a:lnTo>
                  <a:lnTo>
                    <a:pt x="6586" y="7054"/>
                  </a:lnTo>
                  <a:lnTo>
                    <a:pt x="6586" y="7054"/>
                  </a:lnTo>
                  <a:lnTo>
                    <a:pt x="7054" y="7210"/>
                  </a:lnTo>
                  <a:lnTo>
                    <a:pt x="7054" y="7210"/>
                  </a:lnTo>
                  <a:lnTo>
                    <a:pt x="7638" y="7327"/>
                  </a:lnTo>
                  <a:lnTo>
                    <a:pt x="7658" y="7327"/>
                  </a:lnTo>
                  <a:lnTo>
                    <a:pt x="7658" y="7327"/>
                  </a:lnTo>
                  <a:lnTo>
                    <a:pt x="7404" y="6411"/>
                  </a:lnTo>
                  <a:lnTo>
                    <a:pt x="7404" y="6411"/>
                  </a:lnTo>
                  <a:lnTo>
                    <a:pt x="7151" y="5710"/>
                  </a:lnTo>
                  <a:lnTo>
                    <a:pt x="6859" y="4989"/>
                  </a:lnTo>
                  <a:lnTo>
                    <a:pt x="6508" y="4268"/>
                  </a:lnTo>
                  <a:lnTo>
                    <a:pt x="6333" y="3898"/>
                  </a:lnTo>
                  <a:lnTo>
                    <a:pt x="6138" y="3528"/>
                  </a:lnTo>
                  <a:lnTo>
                    <a:pt x="6138" y="3528"/>
                  </a:lnTo>
                  <a:lnTo>
                    <a:pt x="5846" y="3021"/>
                  </a:lnTo>
                  <a:lnTo>
                    <a:pt x="5534" y="2573"/>
                  </a:lnTo>
                  <a:lnTo>
                    <a:pt x="5222" y="2144"/>
                  </a:lnTo>
                  <a:lnTo>
                    <a:pt x="4910" y="1755"/>
                  </a:lnTo>
                  <a:lnTo>
                    <a:pt x="4579" y="1404"/>
                  </a:lnTo>
                  <a:lnTo>
                    <a:pt x="4248" y="1092"/>
                  </a:lnTo>
                  <a:lnTo>
                    <a:pt x="3897" y="819"/>
                  </a:lnTo>
                  <a:lnTo>
                    <a:pt x="3527" y="585"/>
                  </a:lnTo>
                  <a:lnTo>
                    <a:pt x="3527" y="585"/>
                  </a:lnTo>
                  <a:lnTo>
                    <a:pt x="3313" y="449"/>
                  </a:lnTo>
                  <a:lnTo>
                    <a:pt x="3098" y="332"/>
                  </a:lnTo>
                  <a:lnTo>
                    <a:pt x="2865" y="235"/>
                  </a:lnTo>
                  <a:lnTo>
                    <a:pt x="2650" y="157"/>
                  </a:lnTo>
                  <a:lnTo>
                    <a:pt x="2650" y="157"/>
                  </a:lnTo>
                  <a:lnTo>
                    <a:pt x="2417" y="79"/>
                  </a:lnTo>
                  <a:lnTo>
                    <a:pt x="2183" y="40"/>
                  </a:lnTo>
                  <a:lnTo>
                    <a:pt x="2183" y="40"/>
                  </a:lnTo>
                  <a:lnTo>
                    <a:pt x="2007" y="1"/>
                  </a:lnTo>
                  <a:lnTo>
                    <a:pt x="1832" y="1"/>
                  </a:lnTo>
                  <a:lnTo>
                    <a:pt x="1832" y="1"/>
                  </a:lnTo>
                  <a:lnTo>
                    <a:pt x="1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0"/>
            <p:cNvSpPr/>
            <p:nvPr/>
          </p:nvSpPr>
          <p:spPr>
            <a:xfrm>
              <a:off x="10126400" y="283063"/>
              <a:ext cx="191450" cy="183650"/>
            </a:xfrm>
            <a:custGeom>
              <a:avLst/>
              <a:gdLst/>
              <a:ahLst/>
              <a:cxnLst/>
              <a:rect l="l" t="t" r="r" b="b"/>
              <a:pathLst>
                <a:path w="7658" h="7346" extrusionOk="0">
                  <a:moveTo>
                    <a:pt x="5826" y="0"/>
                  </a:moveTo>
                  <a:lnTo>
                    <a:pt x="5631" y="20"/>
                  </a:lnTo>
                  <a:lnTo>
                    <a:pt x="5475" y="39"/>
                  </a:lnTo>
                  <a:lnTo>
                    <a:pt x="5222" y="98"/>
                  </a:lnTo>
                  <a:lnTo>
                    <a:pt x="5008" y="156"/>
                  </a:lnTo>
                  <a:lnTo>
                    <a:pt x="4774" y="234"/>
                  </a:lnTo>
                  <a:lnTo>
                    <a:pt x="4560" y="351"/>
                  </a:lnTo>
                  <a:lnTo>
                    <a:pt x="4345" y="448"/>
                  </a:lnTo>
                  <a:lnTo>
                    <a:pt x="4131" y="585"/>
                  </a:lnTo>
                  <a:lnTo>
                    <a:pt x="3761" y="818"/>
                  </a:lnTo>
                  <a:lnTo>
                    <a:pt x="3410" y="1111"/>
                  </a:lnTo>
                  <a:lnTo>
                    <a:pt x="3059" y="1422"/>
                  </a:lnTo>
                  <a:lnTo>
                    <a:pt x="2748" y="1773"/>
                  </a:lnTo>
                  <a:lnTo>
                    <a:pt x="2416" y="2143"/>
                  </a:lnTo>
                  <a:lnTo>
                    <a:pt x="2105" y="2572"/>
                  </a:lnTo>
                  <a:lnTo>
                    <a:pt x="1812" y="3040"/>
                  </a:lnTo>
                  <a:lnTo>
                    <a:pt x="1520" y="3527"/>
                  </a:lnTo>
                  <a:lnTo>
                    <a:pt x="1325" y="3897"/>
                  </a:lnTo>
                  <a:lnTo>
                    <a:pt x="1130" y="4267"/>
                  </a:lnTo>
                  <a:lnTo>
                    <a:pt x="799" y="5007"/>
                  </a:lnTo>
                  <a:lnTo>
                    <a:pt x="507" y="5728"/>
                  </a:lnTo>
                  <a:lnTo>
                    <a:pt x="254" y="6410"/>
                  </a:lnTo>
                  <a:lnTo>
                    <a:pt x="0" y="7326"/>
                  </a:lnTo>
                  <a:lnTo>
                    <a:pt x="0" y="7346"/>
                  </a:lnTo>
                  <a:lnTo>
                    <a:pt x="604" y="7209"/>
                  </a:lnTo>
                  <a:lnTo>
                    <a:pt x="1072" y="7073"/>
                  </a:lnTo>
                  <a:lnTo>
                    <a:pt x="1793" y="6839"/>
                  </a:lnTo>
                  <a:lnTo>
                    <a:pt x="2533" y="6605"/>
                  </a:lnTo>
                  <a:lnTo>
                    <a:pt x="3254" y="6352"/>
                  </a:lnTo>
                  <a:lnTo>
                    <a:pt x="3975" y="6060"/>
                  </a:lnTo>
                  <a:lnTo>
                    <a:pt x="4482" y="5826"/>
                  </a:lnTo>
                  <a:lnTo>
                    <a:pt x="4949" y="5573"/>
                  </a:lnTo>
                  <a:lnTo>
                    <a:pt x="5378" y="5319"/>
                  </a:lnTo>
                  <a:lnTo>
                    <a:pt x="5768" y="5046"/>
                  </a:lnTo>
                  <a:lnTo>
                    <a:pt x="6138" y="4754"/>
                  </a:lnTo>
                  <a:lnTo>
                    <a:pt x="6469" y="4462"/>
                  </a:lnTo>
                  <a:lnTo>
                    <a:pt x="6761" y="4150"/>
                  </a:lnTo>
                  <a:lnTo>
                    <a:pt x="7015" y="3819"/>
                  </a:lnTo>
                  <a:lnTo>
                    <a:pt x="7171" y="3605"/>
                  </a:lnTo>
                  <a:lnTo>
                    <a:pt x="7287" y="3410"/>
                  </a:lnTo>
                  <a:lnTo>
                    <a:pt x="7404" y="3215"/>
                  </a:lnTo>
                  <a:lnTo>
                    <a:pt x="7482" y="3020"/>
                  </a:lnTo>
                  <a:lnTo>
                    <a:pt x="7541" y="2806"/>
                  </a:lnTo>
                  <a:lnTo>
                    <a:pt x="7599" y="2591"/>
                  </a:lnTo>
                  <a:lnTo>
                    <a:pt x="7638" y="2397"/>
                  </a:lnTo>
                  <a:lnTo>
                    <a:pt x="7658" y="2202"/>
                  </a:lnTo>
                  <a:lnTo>
                    <a:pt x="7658" y="1987"/>
                  </a:lnTo>
                  <a:lnTo>
                    <a:pt x="7638" y="1773"/>
                  </a:lnTo>
                  <a:lnTo>
                    <a:pt x="7619" y="1578"/>
                  </a:lnTo>
                  <a:lnTo>
                    <a:pt x="7580" y="1383"/>
                  </a:lnTo>
                  <a:lnTo>
                    <a:pt x="7521" y="1208"/>
                  </a:lnTo>
                  <a:lnTo>
                    <a:pt x="7443" y="1033"/>
                  </a:lnTo>
                  <a:lnTo>
                    <a:pt x="7346" y="857"/>
                  </a:lnTo>
                  <a:lnTo>
                    <a:pt x="7248" y="721"/>
                  </a:lnTo>
                  <a:lnTo>
                    <a:pt x="7132" y="565"/>
                  </a:lnTo>
                  <a:lnTo>
                    <a:pt x="6995" y="429"/>
                  </a:lnTo>
                  <a:lnTo>
                    <a:pt x="6839" y="312"/>
                  </a:lnTo>
                  <a:lnTo>
                    <a:pt x="6683" y="214"/>
                  </a:lnTo>
                  <a:lnTo>
                    <a:pt x="6508" y="136"/>
                  </a:lnTo>
                  <a:lnTo>
                    <a:pt x="6313" y="59"/>
                  </a:lnTo>
                  <a:lnTo>
                    <a:pt x="6138" y="20"/>
                  </a:lnTo>
                  <a:lnTo>
                    <a:pt x="59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0"/>
            <p:cNvSpPr/>
            <p:nvPr/>
          </p:nvSpPr>
          <p:spPr>
            <a:xfrm>
              <a:off x="10126400" y="283063"/>
              <a:ext cx="191450" cy="183650"/>
            </a:xfrm>
            <a:custGeom>
              <a:avLst/>
              <a:gdLst/>
              <a:ahLst/>
              <a:cxnLst/>
              <a:rect l="l" t="t" r="r" b="b"/>
              <a:pathLst>
                <a:path w="7658" h="7346" fill="none" extrusionOk="0">
                  <a:moveTo>
                    <a:pt x="5943" y="0"/>
                  </a:moveTo>
                  <a:lnTo>
                    <a:pt x="5943" y="0"/>
                  </a:lnTo>
                  <a:lnTo>
                    <a:pt x="6138" y="20"/>
                  </a:lnTo>
                  <a:lnTo>
                    <a:pt x="6313" y="59"/>
                  </a:lnTo>
                  <a:lnTo>
                    <a:pt x="6508" y="136"/>
                  </a:lnTo>
                  <a:lnTo>
                    <a:pt x="6683" y="214"/>
                  </a:lnTo>
                  <a:lnTo>
                    <a:pt x="6683" y="214"/>
                  </a:lnTo>
                  <a:lnTo>
                    <a:pt x="6839" y="312"/>
                  </a:lnTo>
                  <a:lnTo>
                    <a:pt x="6995" y="429"/>
                  </a:lnTo>
                  <a:lnTo>
                    <a:pt x="7132" y="565"/>
                  </a:lnTo>
                  <a:lnTo>
                    <a:pt x="7248" y="721"/>
                  </a:lnTo>
                  <a:lnTo>
                    <a:pt x="7248" y="721"/>
                  </a:lnTo>
                  <a:lnTo>
                    <a:pt x="7346" y="857"/>
                  </a:lnTo>
                  <a:lnTo>
                    <a:pt x="7443" y="1033"/>
                  </a:lnTo>
                  <a:lnTo>
                    <a:pt x="7521" y="1208"/>
                  </a:lnTo>
                  <a:lnTo>
                    <a:pt x="7580" y="1383"/>
                  </a:lnTo>
                  <a:lnTo>
                    <a:pt x="7580" y="1383"/>
                  </a:lnTo>
                  <a:lnTo>
                    <a:pt x="7619" y="1578"/>
                  </a:lnTo>
                  <a:lnTo>
                    <a:pt x="7638" y="1773"/>
                  </a:lnTo>
                  <a:lnTo>
                    <a:pt x="7658" y="1987"/>
                  </a:lnTo>
                  <a:lnTo>
                    <a:pt x="7658" y="2202"/>
                  </a:lnTo>
                  <a:lnTo>
                    <a:pt x="7658" y="2202"/>
                  </a:lnTo>
                  <a:lnTo>
                    <a:pt x="7638" y="2397"/>
                  </a:lnTo>
                  <a:lnTo>
                    <a:pt x="7599" y="2591"/>
                  </a:lnTo>
                  <a:lnTo>
                    <a:pt x="7541" y="2806"/>
                  </a:lnTo>
                  <a:lnTo>
                    <a:pt x="7482" y="3020"/>
                  </a:lnTo>
                  <a:lnTo>
                    <a:pt x="7482" y="3020"/>
                  </a:lnTo>
                  <a:lnTo>
                    <a:pt x="7404" y="3215"/>
                  </a:lnTo>
                  <a:lnTo>
                    <a:pt x="7287" y="3410"/>
                  </a:lnTo>
                  <a:lnTo>
                    <a:pt x="7171" y="3605"/>
                  </a:lnTo>
                  <a:lnTo>
                    <a:pt x="7015" y="3819"/>
                  </a:lnTo>
                  <a:lnTo>
                    <a:pt x="7015" y="3819"/>
                  </a:lnTo>
                  <a:lnTo>
                    <a:pt x="6761" y="4150"/>
                  </a:lnTo>
                  <a:lnTo>
                    <a:pt x="6469" y="4462"/>
                  </a:lnTo>
                  <a:lnTo>
                    <a:pt x="6138" y="4754"/>
                  </a:lnTo>
                  <a:lnTo>
                    <a:pt x="5768" y="5046"/>
                  </a:lnTo>
                  <a:lnTo>
                    <a:pt x="5378" y="5319"/>
                  </a:lnTo>
                  <a:lnTo>
                    <a:pt x="4949" y="5573"/>
                  </a:lnTo>
                  <a:lnTo>
                    <a:pt x="4482" y="5826"/>
                  </a:lnTo>
                  <a:lnTo>
                    <a:pt x="3975" y="6060"/>
                  </a:lnTo>
                  <a:lnTo>
                    <a:pt x="3975" y="6060"/>
                  </a:lnTo>
                  <a:lnTo>
                    <a:pt x="3254" y="6352"/>
                  </a:lnTo>
                  <a:lnTo>
                    <a:pt x="2533" y="6605"/>
                  </a:lnTo>
                  <a:lnTo>
                    <a:pt x="1793" y="6839"/>
                  </a:lnTo>
                  <a:lnTo>
                    <a:pt x="1072" y="7073"/>
                  </a:lnTo>
                  <a:lnTo>
                    <a:pt x="1072" y="7073"/>
                  </a:lnTo>
                  <a:lnTo>
                    <a:pt x="604" y="7209"/>
                  </a:lnTo>
                  <a:lnTo>
                    <a:pt x="604" y="7209"/>
                  </a:lnTo>
                  <a:lnTo>
                    <a:pt x="0" y="7346"/>
                  </a:lnTo>
                  <a:lnTo>
                    <a:pt x="0" y="7326"/>
                  </a:lnTo>
                  <a:lnTo>
                    <a:pt x="0" y="7326"/>
                  </a:lnTo>
                  <a:lnTo>
                    <a:pt x="254" y="6410"/>
                  </a:lnTo>
                  <a:lnTo>
                    <a:pt x="254" y="6410"/>
                  </a:lnTo>
                  <a:lnTo>
                    <a:pt x="507" y="5728"/>
                  </a:lnTo>
                  <a:lnTo>
                    <a:pt x="799" y="5007"/>
                  </a:lnTo>
                  <a:lnTo>
                    <a:pt x="1130" y="4267"/>
                  </a:lnTo>
                  <a:lnTo>
                    <a:pt x="1325" y="3897"/>
                  </a:lnTo>
                  <a:lnTo>
                    <a:pt x="1520" y="3527"/>
                  </a:lnTo>
                  <a:lnTo>
                    <a:pt x="1520" y="3527"/>
                  </a:lnTo>
                  <a:lnTo>
                    <a:pt x="1812" y="3040"/>
                  </a:lnTo>
                  <a:lnTo>
                    <a:pt x="2105" y="2572"/>
                  </a:lnTo>
                  <a:lnTo>
                    <a:pt x="2416" y="2143"/>
                  </a:lnTo>
                  <a:lnTo>
                    <a:pt x="2748" y="1773"/>
                  </a:lnTo>
                  <a:lnTo>
                    <a:pt x="3059" y="1422"/>
                  </a:lnTo>
                  <a:lnTo>
                    <a:pt x="3410" y="1111"/>
                  </a:lnTo>
                  <a:lnTo>
                    <a:pt x="3761" y="818"/>
                  </a:lnTo>
                  <a:lnTo>
                    <a:pt x="4131" y="585"/>
                  </a:lnTo>
                  <a:lnTo>
                    <a:pt x="4131" y="585"/>
                  </a:lnTo>
                  <a:lnTo>
                    <a:pt x="4345" y="448"/>
                  </a:lnTo>
                  <a:lnTo>
                    <a:pt x="4560" y="351"/>
                  </a:lnTo>
                  <a:lnTo>
                    <a:pt x="4774" y="234"/>
                  </a:lnTo>
                  <a:lnTo>
                    <a:pt x="5008" y="156"/>
                  </a:lnTo>
                  <a:lnTo>
                    <a:pt x="5008" y="156"/>
                  </a:lnTo>
                  <a:lnTo>
                    <a:pt x="5222" y="98"/>
                  </a:lnTo>
                  <a:lnTo>
                    <a:pt x="5475" y="39"/>
                  </a:lnTo>
                  <a:lnTo>
                    <a:pt x="5475" y="39"/>
                  </a:lnTo>
                  <a:lnTo>
                    <a:pt x="5631" y="20"/>
                  </a:lnTo>
                  <a:lnTo>
                    <a:pt x="5826" y="0"/>
                  </a:lnTo>
                  <a:lnTo>
                    <a:pt x="5826" y="0"/>
                  </a:lnTo>
                  <a:lnTo>
                    <a:pt x="594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0"/>
            <p:cNvSpPr/>
            <p:nvPr/>
          </p:nvSpPr>
          <p:spPr>
            <a:xfrm>
              <a:off x="9851675" y="972788"/>
              <a:ext cx="113525" cy="245525"/>
            </a:xfrm>
            <a:custGeom>
              <a:avLst/>
              <a:gdLst/>
              <a:ahLst/>
              <a:cxnLst/>
              <a:rect l="l" t="t" r="r" b="b"/>
              <a:pathLst>
                <a:path w="4541" h="9821" extrusionOk="0">
                  <a:moveTo>
                    <a:pt x="2533" y="0"/>
                  </a:moveTo>
                  <a:lnTo>
                    <a:pt x="2202" y="507"/>
                  </a:lnTo>
                  <a:lnTo>
                    <a:pt x="1968" y="936"/>
                  </a:lnTo>
                  <a:lnTo>
                    <a:pt x="1618" y="1618"/>
                  </a:lnTo>
                  <a:lnTo>
                    <a:pt x="1247" y="2299"/>
                  </a:lnTo>
                  <a:lnTo>
                    <a:pt x="916" y="3001"/>
                  </a:lnTo>
                  <a:lnTo>
                    <a:pt x="624" y="3702"/>
                  </a:lnTo>
                  <a:lnTo>
                    <a:pt x="429" y="4228"/>
                  </a:lnTo>
                  <a:lnTo>
                    <a:pt x="273" y="4735"/>
                  </a:lnTo>
                  <a:lnTo>
                    <a:pt x="156" y="5222"/>
                  </a:lnTo>
                  <a:lnTo>
                    <a:pt x="59" y="5690"/>
                  </a:lnTo>
                  <a:lnTo>
                    <a:pt x="20" y="6157"/>
                  </a:lnTo>
                  <a:lnTo>
                    <a:pt x="0" y="6586"/>
                  </a:lnTo>
                  <a:lnTo>
                    <a:pt x="0" y="7034"/>
                  </a:lnTo>
                  <a:lnTo>
                    <a:pt x="59" y="7443"/>
                  </a:lnTo>
                  <a:lnTo>
                    <a:pt x="98" y="7697"/>
                  </a:lnTo>
                  <a:lnTo>
                    <a:pt x="156" y="7930"/>
                  </a:lnTo>
                  <a:lnTo>
                    <a:pt x="215" y="8145"/>
                  </a:lnTo>
                  <a:lnTo>
                    <a:pt x="293" y="8320"/>
                  </a:lnTo>
                  <a:lnTo>
                    <a:pt x="410" y="8534"/>
                  </a:lnTo>
                  <a:lnTo>
                    <a:pt x="507" y="8710"/>
                  </a:lnTo>
                  <a:lnTo>
                    <a:pt x="624" y="8885"/>
                  </a:lnTo>
                  <a:lnTo>
                    <a:pt x="760" y="9041"/>
                  </a:lnTo>
                  <a:lnTo>
                    <a:pt x="897" y="9197"/>
                  </a:lnTo>
                  <a:lnTo>
                    <a:pt x="1053" y="9333"/>
                  </a:lnTo>
                  <a:lnTo>
                    <a:pt x="1208" y="9450"/>
                  </a:lnTo>
                  <a:lnTo>
                    <a:pt x="1384" y="9548"/>
                  </a:lnTo>
                  <a:lnTo>
                    <a:pt x="1559" y="9645"/>
                  </a:lnTo>
                  <a:lnTo>
                    <a:pt x="1735" y="9723"/>
                  </a:lnTo>
                  <a:lnTo>
                    <a:pt x="1910" y="9762"/>
                  </a:lnTo>
                  <a:lnTo>
                    <a:pt x="2085" y="9801"/>
                  </a:lnTo>
                  <a:lnTo>
                    <a:pt x="2280" y="9820"/>
                  </a:lnTo>
                  <a:lnTo>
                    <a:pt x="2475" y="9820"/>
                  </a:lnTo>
                  <a:lnTo>
                    <a:pt x="2670" y="9801"/>
                  </a:lnTo>
                  <a:lnTo>
                    <a:pt x="2845" y="9762"/>
                  </a:lnTo>
                  <a:lnTo>
                    <a:pt x="3020" y="9684"/>
                  </a:lnTo>
                  <a:lnTo>
                    <a:pt x="3196" y="9606"/>
                  </a:lnTo>
                  <a:lnTo>
                    <a:pt x="3371" y="9489"/>
                  </a:lnTo>
                  <a:lnTo>
                    <a:pt x="3508" y="9372"/>
                  </a:lnTo>
                  <a:lnTo>
                    <a:pt x="3605" y="9294"/>
                  </a:lnTo>
                  <a:lnTo>
                    <a:pt x="3722" y="9158"/>
                  </a:lnTo>
                  <a:lnTo>
                    <a:pt x="3819" y="9021"/>
                  </a:lnTo>
                  <a:lnTo>
                    <a:pt x="3956" y="8807"/>
                  </a:lnTo>
                  <a:lnTo>
                    <a:pt x="4073" y="8612"/>
                  </a:lnTo>
                  <a:lnTo>
                    <a:pt x="4170" y="8378"/>
                  </a:lnTo>
                  <a:lnTo>
                    <a:pt x="4248" y="8164"/>
                  </a:lnTo>
                  <a:lnTo>
                    <a:pt x="4326" y="7930"/>
                  </a:lnTo>
                  <a:lnTo>
                    <a:pt x="4384" y="7677"/>
                  </a:lnTo>
                  <a:lnTo>
                    <a:pt x="4482" y="7248"/>
                  </a:lnTo>
                  <a:lnTo>
                    <a:pt x="4521" y="6800"/>
                  </a:lnTo>
                  <a:lnTo>
                    <a:pt x="4540" y="6352"/>
                  </a:lnTo>
                  <a:lnTo>
                    <a:pt x="4540" y="5865"/>
                  </a:lnTo>
                  <a:lnTo>
                    <a:pt x="4482" y="5378"/>
                  </a:lnTo>
                  <a:lnTo>
                    <a:pt x="4404" y="4852"/>
                  </a:lnTo>
                  <a:lnTo>
                    <a:pt x="4306" y="4306"/>
                  </a:lnTo>
                  <a:lnTo>
                    <a:pt x="4151" y="3761"/>
                  </a:lnTo>
                  <a:lnTo>
                    <a:pt x="4034" y="3352"/>
                  </a:lnTo>
                  <a:lnTo>
                    <a:pt x="3897" y="2962"/>
                  </a:lnTo>
                  <a:lnTo>
                    <a:pt x="3624" y="2202"/>
                  </a:lnTo>
                  <a:lnTo>
                    <a:pt x="3313" y="1481"/>
                  </a:lnTo>
                  <a:lnTo>
                    <a:pt x="3020" y="819"/>
                  </a:lnTo>
                  <a:lnTo>
                    <a:pt x="2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0"/>
            <p:cNvSpPr/>
            <p:nvPr/>
          </p:nvSpPr>
          <p:spPr>
            <a:xfrm>
              <a:off x="9851675" y="972788"/>
              <a:ext cx="113525" cy="245525"/>
            </a:xfrm>
            <a:custGeom>
              <a:avLst/>
              <a:gdLst/>
              <a:ahLst/>
              <a:cxnLst/>
              <a:rect l="l" t="t" r="r" b="b"/>
              <a:pathLst>
                <a:path w="4541" h="9821" fill="none" extrusionOk="0">
                  <a:moveTo>
                    <a:pt x="3508" y="9372"/>
                  </a:moveTo>
                  <a:lnTo>
                    <a:pt x="3508" y="9372"/>
                  </a:lnTo>
                  <a:lnTo>
                    <a:pt x="3371" y="9489"/>
                  </a:lnTo>
                  <a:lnTo>
                    <a:pt x="3196" y="9606"/>
                  </a:lnTo>
                  <a:lnTo>
                    <a:pt x="3020" y="9684"/>
                  </a:lnTo>
                  <a:lnTo>
                    <a:pt x="2845" y="9762"/>
                  </a:lnTo>
                  <a:lnTo>
                    <a:pt x="2845" y="9762"/>
                  </a:lnTo>
                  <a:lnTo>
                    <a:pt x="2670" y="9801"/>
                  </a:lnTo>
                  <a:lnTo>
                    <a:pt x="2475" y="9820"/>
                  </a:lnTo>
                  <a:lnTo>
                    <a:pt x="2280" y="9820"/>
                  </a:lnTo>
                  <a:lnTo>
                    <a:pt x="2085" y="9801"/>
                  </a:lnTo>
                  <a:lnTo>
                    <a:pt x="2085" y="9801"/>
                  </a:lnTo>
                  <a:lnTo>
                    <a:pt x="1910" y="9762"/>
                  </a:lnTo>
                  <a:lnTo>
                    <a:pt x="1735" y="9723"/>
                  </a:lnTo>
                  <a:lnTo>
                    <a:pt x="1559" y="9645"/>
                  </a:lnTo>
                  <a:lnTo>
                    <a:pt x="1384" y="9548"/>
                  </a:lnTo>
                  <a:lnTo>
                    <a:pt x="1384" y="9548"/>
                  </a:lnTo>
                  <a:lnTo>
                    <a:pt x="1208" y="9450"/>
                  </a:lnTo>
                  <a:lnTo>
                    <a:pt x="1053" y="9333"/>
                  </a:lnTo>
                  <a:lnTo>
                    <a:pt x="897" y="9197"/>
                  </a:lnTo>
                  <a:lnTo>
                    <a:pt x="760" y="9041"/>
                  </a:lnTo>
                  <a:lnTo>
                    <a:pt x="760" y="9041"/>
                  </a:lnTo>
                  <a:lnTo>
                    <a:pt x="624" y="8885"/>
                  </a:lnTo>
                  <a:lnTo>
                    <a:pt x="507" y="8710"/>
                  </a:lnTo>
                  <a:lnTo>
                    <a:pt x="410" y="8534"/>
                  </a:lnTo>
                  <a:lnTo>
                    <a:pt x="293" y="8320"/>
                  </a:lnTo>
                  <a:lnTo>
                    <a:pt x="293" y="8320"/>
                  </a:lnTo>
                  <a:lnTo>
                    <a:pt x="215" y="8145"/>
                  </a:lnTo>
                  <a:lnTo>
                    <a:pt x="156" y="7930"/>
                  </a:lnTo>
                  <a:lnTo>
                    <a:pt x="98" y="7697"/>
                  </a:lnTo>
                  <a:lnTo>
                    <a:pt x="59" y="7443"/>
                  </a:lnTo>
                  <a:lnTo>
                    <a:pt x="59" y="7443"/>
                  </a:lnTo>
                  <a:lnTo>
                    <a:pt x="0" y="7034"/>
                  </a:lnTo>
                  <a:lnTo>
                    <a:pt x="0" y="6586"/>
                  </a:lnTo>
                  <a:lnTo>
                    <a:pt x="20" y="6157"/>
                  </a:lnTo>
                  <a:lnTo>
                    <a:pt x="59" y="5690"/>
                  </a:lnTo>
                  <a:lnTo>
                    <a:pt x="156" y="5222"/>
                  </a:lnTo>
                  <a:lnTo>
                    <a:pt x="273" y="4735"/>
                  </a:lnTo>
                  <a:lnTo>
                    <a:pt x="429" y="4228"/>
                  </a:lnTo>
                  <a:lnTo>
                    <a:pt x="624" y="3702"/>
                  </a:lnTo>
                  <a:lnTo>
                    <a:pt x="624" y="3702"/>
                  </a:lnTo>
                  <a:lnTo>
                    <a:pt x="916" y="3001"/>
                  </a:lnTo>
                  <a:lnTo>
                    <a:pt x="1247" y="2299"/>
                  </a:lnTo>
                  <a:lnTo>
                    <a:pt x="1618" y="1618"/>
                  </a:lnTo>
                  <a:lnTo>
                    <a:pt x="1968" y="936"/>
                  </a:lnTo>
                  <a:lnTo>
                    <a:pt x="1968" y="936"/>
                  </a:lnTo>
                  <a:lnTo>
                    <a:pt x="2202" y="507"/>
                  </a:lnTo>
                  <a:lnTo>
                    <a:pt x="2202" y="507"/>
                  </a:lnTo>
                  <a:lnTo>
                    <a:pt x="2533" y="0"/>
                  </a:lnTo>
                  <a:lnTo>
                    <a:pt x="2533" y="0"/>
                  </a:lnTo>
                  <a:lnTo>
                    <a:pt x="2533" y="0"/>
                  </a:lnTo>
                  <a:lnTo>
                    <a:pt x="3020" y="819"/>
                  </a:lnTo>
                  <a:lnTo>
                    <a:pt x="3020" y="819"/>
                  </a:lnTo>
                  <a:lnTo>
                    <a:pt x="3313" y="1481"/>
                  </a:lnTo>
                  <a:lnTo>
                    <a:pt x="3624" y="2202"/>
                  </a:lnTo>
                  <a:lnTo>
                    <a:pt x="3897" y="2962"/>
                  </a:lnTo>
                  <a:lnTo>
                    <a:pt x="4034" y="3352"/>
                  </a:lnTo>
                  <a:lnTo>
                    <a:pt x="4151" y="3761"/>
                  </a:lnTo>
                  <a:lnTo>
                    <a:pt x="4151" y="3761"/>
                  </a:lnTo>
                  <a:lnTo>
                    <a:pt x="4306" y="4306"/>
                  </a:lnTo>
                  <a:lnTo>
                    <a:pt x="4404" y="4852"/>
                  </a:lnTo>
                  <a:lnTo>
                    <a:pt x="4482" y="5378"/>
                  </a:lnTo>
                  <a:lnTo>
                    <a:pt x="4540" y="5865"/>
                  </a:lnTo>
                  <a:lnTo>
                    <a:pt x="4540" y="6352"/>
                  </a:lnTo>
                  <a:lnTo>
                    <a:pt x="4521" y="6800"/>
                  </a:lnTo>
                  <a:lnTo>
                    <a:pt x="4482" y="7248"/>
                  </a:lnTo>
                  <a:lnTo>
                    <a:pt x="4384" y="7677"/>
                  </a:lnTo>
                  <a:lnTo>
                    <a:pt x="4384" y="7677"/>
                  </a:lnTo>
                  <a:lnTo>
                    <a:pt x="4326" y="7930"/>
                  </a:lnTo>
                  <a:lnTo>
                    <a:pt x="4248" y="8164"/>
                  </a:lnTo>
                  <a:lnTo>
                    <a:pt x="4170" y="8378"/>
                  </a:lnTo>
                  <a:lnTo>
                    <a:pt x="4073" y="8612"/>
                  </a:lnTo>
                  <a:lnTo>
                    <a:pt x="4073" y="8612"/>
                  </a:lnTo>
                  <a:lnTo>
                    <a:pt x="3956" y="8807"/>
                  </a:lnTo>
                  <a:lnTo>
                    <a:pt x="3819" y="9021"/>
                  </a:lnTo>
                  <a:lnTo>
                    <a:pt x="3819" y="9021"/>
                  </a:lnTo>
                  <a:lnTo>
                    <a:pt x="3722" y="9158"/>
                  </a:lnTo>
                  <a:lnTo>
                    <a:pt x="3605" y="9294"/>
                  </a:lnTo>
                  <a:lnTo>
                    <a:pt x="3605" y="9294"/>
                  </a:lnTo>
                  <a:lnTo>
                    <a:pt x="3508" y="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0"/>
            <p:cNvSpPr/>
            <p:nvPr/>
          </p:nvSpPr>
          <p:spPr>
            <a:xfrm>
              <a:off x="9715775" y="556813"/>
              <a:ext cx="107675" cy="161725"/>
            </a:xfrm>
            <a:custGeom>
              <a:avLst/>
              <a:gdLst/>
              <a:ahLst/>
              <a:cxnLst/>
              <a:rect l="l" t="t" r="r" b="b"/>
              <a:pathLst>
                <a:path w="4307" h="6469" extrusionOk="0">
                  <a:moveTo>
                    <a:pt x="2631" y="0"/>
                  </a:move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3118" y="6469"/>
                  </a:lnTo>
                  <a:lnTo>
                    <a:pt x="3293" y="6449"/>
                  </a:lnTo>
                  <a:lnTo>
                    <a:pt x="3469" y="6410"/>
                  </a:lnTo>
                  <a:lnTo>
                    <a:pt x="3644" y="6371"/>
                  </a:lnTo>
                  <a:lnTo>
                    <a:pt x="3819" y="6313"/>
                  </a:lnTo>
                  <a:lnTo>
                    <a:pt x="3995" y="6254"/>
                  </a:lnTo>
                  <a:lnTo>
                    <a:pt x="4306" y="6099"/>
                  </a:lnTo>
                  <a:lnTo>
                    <a:pt x="4131" y="6060"/>
                  </a:lnTo>
                  <a:lnTo>
                    <a:pt x="3956" y="6021"/>
                  </a:lnTo>
                  <a:lnTo>
                    <a:pt x="3780" y="5962"/>
                  </a:lnTo>
                  <a:lnTo>
                    <a:pt x="3624" y="5904"/>
                  </a:lnTo>
                  <a:lnTo>
                    <a:pt x="3449" y="5806"/>
                  </a:lnTo>
                  <a:lnTo>
                    <a:pt x="3313" y="5709"/>
                  </a:lnTo>
                  <a:lnTo>
                    <a:pt x="3157" y="5611"/>
                  </a:lnTo>
                  <a:lnTo>
                    <a:pt x="3020" y="5475"/>
                  </a:lnTo>
                  <a:lnTo>
                    <a:pt x="2904" y="5358"/>
                  </a:lnTo>
                  <a:lnTo>
                    <a:pt x="2787" y="5202"/>
                  </a:lnTo>
                  <a:lnTo>
                    <a:pt x="2670" y="5066"/>
                  </a:lnTo>
                  <a:lnTo>
                    <a:pt x="2572" y="4910"/>
                  </a:lnTo>
                  <a:lnTo>
                    <a:pt x="2397" y="4559"/>
                  </a:lnTo>
                  <a:lnTo>
                    <a:pt x="2261" y="4209"/>
                  </a:lnTo>
                  <a:lnTo>
                    <a:pt x="2163" y="3838"/>
                  </a:lnTo>
                  <a:lnTo>
                    <a:pt x="2105" y="3468"/>
                  </a:lnTo>
                  <a:lnTo>
                    <a:pt x="2085" y="3079"/>
                  </a:lnTo>
                  <a:lnTo>
                    <a:pt x="2105" y="2689"/>
                  </a:lnTo>
                  <a:lnTo>
                    <a:pt x="2163" y="2319"/>
                  </a:lnTo>
                  <a:lnTo>
                    <a:pt x="2222" y="2124"/>
                  </a:lnTo>
                  <a:lnTo>
                    <a:pt x="2261" y="1948"/>
                  </a:lnTo>
                  <a:lnTo>
                    <a:pt x="2416" y="1617"/>
                  </a:lnTo>
                  <a:lnTo>
                    <a:pt x="2494" y="1461"/>
                  </a:lnTo>
                  <a:lnTo>
                    <a:pt x="2592" y="1306"/>
                  </a:lnTo>
                  <a:lnTo>
                    <a:pt x="2709" y="1150"/>
                  </a:lnTo>
                  <a:lnTo>
                    <a:pt x="2826" y="1013"/>
                  </a:lnTo>
                  <a:lnTo>
                    <a:pt x="2962" y="896"/>
                  </a:lnTo>
                  <a:lnTo>
                    <a:pt x="3098" y="779"/>
                  </a:lnTo>
                  <a:lnTo>
                    <a:pt x="3254" y="663"/>
                  </a:lnTo>
                  <a:lnTo>
                    <a:pt x="3430" y="585"/>
                  </a:lnTo>
                  <a:lnTo>
                    <a:pt x="3605" y="507"/>
                  </a:lnTo>
                  <a:lnTo>
                    <a:pt x="3780" y="429"/>
                  </a:lnTo>
                  <a:lnTo>
                    <a:pt x="4014" y="370"/>
                  </a:lnTo>
                  <a:lnTo>
                    <a:pt x="4248" y="351"/>
                  </a:lnTo>
                  <a:lnTo>
                    <a:pt x="3936" y="195"/>
                  </a:lnTo>
                  <a:lnTo>
                    <a:pt x="3624" y="78"/>
                  </a:lnTo>
                  <a:lnTo>
                    <a:pt x="3274" y="20"/>
                  </a:lnTo>
                  <a:lnTo>
                    <a:pt x="3098"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0"/>
            <p:cNvSpPr/>
            <p:nvPr/>
          </p:nvSpPr>
          <p:spPr>
            <a:xfrm>
              <a:off x="9715775" y="556813"/>
              <a:ext cx="107675" cy="161725"/>
            </a:xfrm>
            <a:custGeom>
              <a:avLst/>
              <a:gdLst/>
              <a:ahLst/>
              <a:cxnLst/>
              <a:rect l="l" t="t" r="r" b="b"/>
              <a:pathLst>
                <a:path w="4307" h="6469" fill="none" extrusionOk="0">
                  <a:moveTo>
                    <a:pt x="0" y="3234"/>
                  </a:moveTo>
                  <a:lnTo>
                    <a:pt x="0" y="3234"/>
                  </a:lnTo>
                  <a:lnTo>
                    <a:pt x="20" y="3566"/>
                  </a:lnTo>
                  <a:lnTo>
                    <a:pt x="59" y="3877"/>
                  </a:lnTo>
                  <a:lnTo>
                    <a:pt x="137" y="4189"/>
                  </a:lnTo>
                  <a:lnTo>
                    <a:pt x="234" y="4501"/>
                  </a:lnTo>
                  <a:lnTo>
                    <a:pt x="351" y="4774"/>
                  </a:lnTo>
                  <a:lnTo>
                    <a:pt x="507" y="5046"/>
                  </a:lnTo>
                  <a:lnTo>
                    <a:pt x="682" y="5300"/>
                  </a:lnTo>
                  <a:lnTo>
                    <a:pt x="858" y="5534"/>
                  </a:lnTo>
                  <a:lnTo>
                    <a:pt x="1072" y="5728"/>
                  </a:lnTo>
                  <a:lnTo>
                    <a:pt x="1286" y="5923"/>
                  </a:lnTo>
                  <a:lnTo>
                    <a:pt x="1540" y="6079"/>
                  </a:lnTo>
                  <a:lnTo>
                    <a:pt x="1793" y="6215"/>
                  </a:lnTo>
                  <a:lnTo>
                    <a:pt x="2066" y="6332"/>
                  </a:lnTo>
                  <a:lnTo>
                    <a:pt x="2339" y="6410"/>
                  </a:lnTo>
                  <a:lnTo>
                    <a:pt x="2631" y="6449"/>
                  </a:lnTo>
                  <a:lnTo>
                    <a:pt x="2923" y="6469"/>
                  </a:lnTo>
                  <a:lnTo>
                    <a:pt x="2923" y="6469"/>
                  </a:lnTo>
                  <a:lnTo>
                    <a:pt x="3118" y="6469"/>
                  </a:lnTo>
                  <a:lnTo>
                    <a:pt x="3293" y="6449"/>
                  </a:lnTo>
                  <a:lnTo>
                    <a:pt x="3469" y="6410"/>
                  </a:lnTo>
                  <a:lnTo>
                    <a:pt x="3644" y="6371"/>
                  </a:lnTo>
                  <a:lnTo>
                    <a:pt x="3819" y="6313"/>
                  </a:lnTo>
                  <a:lnTo>
                    <a:pt x="3995" y="6254"/>
                  </a:lnTo>
                  <a:lnTo>
                    <a:pt x="4306" y="6099"/>
                  </a:lnTo>
                  <a:lnTo>
                    <a:pt x="4306" y="6099"/>
                  </a:lnTo>
                  <a:lnTo>
                    <a:pt x="4131" y="6060"/>
                  </a:lnTo>
                  <a:lnTo>
                    <a:pt x="3956" y="6021"/>
                  </a:lnTo>
                  <a:lnTo>
                    <a:pt x="3956" y="6021"/>
                  </a:lnTo>
                  <a:lnTo>
                    <a:pt x="3780" y="5962"/>
                  </a:lnTo>
                  <a:lnTo>
                    <a:pt x="3624" y="5904"/>
                  </a:lnTo>
                  <a:lnTo>
                    <a:pt x="3624" y="5904"/>
                  </a:lnTo>
                  <a:lnTo>
                    <a:pt x="3449" y="5806"/>
                  </a:lnTo>
                  <a:lnTo>
                    <a:pt x="3313" y="5709"/>
                  </a:lnTo>
                  <a:lnTo>
                    <a:pt x="3157" y="5611"/>
                  </a:lnTo>
                  <a:lnTo>
                    <a:pt x="3020" y="5475"/>
                  </a:lnTo>
                  <a:lnTo>
                    <a:pt x="3020" y="5475"/>
                  </a:lnTo>
                  <a:lnTo>
                    <a:pt x="2904" y="5358"/>
                  </a:lnTo>
                  <a:lnTo>
                    <a:pt x="2787" y="5202"/>
                  </a:lnTo>
                  <a:lnTo>
                    <a:pt x="2670" y="5066"/>
                  </a:lnTo>
                  <a:lnTo>
                    <a:pt x="2572" y="4910"/>
                  </a:lnTo>
                  <a:lnTo>
                    <a:pt x="2572" y="4910"/>
                  </a:lnTo>
                  <a:lnTo>
                    <a:pt x="2397" y="4559"/>
                  </a:lnTo>
                  <a:lnTo>
                    <a:pt x="2261" y="4209"/>
                  </a:lnTo>
                  <a:lnTo>
                    <a:pt x="2163" y="3838"/>
                  </a:lnTo>
                  <a:lnTo>
                    <a:pt x="2105" y="3468"/>
                  </a:lnTo>
                  <a:lnTo>
                    <a:pt x="2105" y="3468"/>
                  </a:lnTo>
                  <a:lnTo>
                    <a:pt x="2085" y="3079"/>
                  </a:lnTo>
                  <a:lnTo>
                    <a:pt x="2105" y="2689"/>
                  </a:lnTo>
                  <a:lnTo>
                    <a:pt x="2105" y="2689"/>
                  </a:lnTo>
                  <a:lnTo>
                    <a:pt x="2163" y="2319"/>
                  </a:lnTo>
                  <a:lnTo>
                    <a:pt x="2222" y="2124"/>
                  </a:lnTo>
                  <a:lnTo>
                    <a:pt x="2261" y="1948"/>
                  </a:lnTo>
                  <a:lnTo>
                    <a:pt x="2261" y="1948"/>
                  </a:lnTo>
                  <a:lnTo>
                    <a:pt x="2416" y="1617"/>
                  </a:lnTo>
                  <a:lnTo>
                    <a:pt x="2494" y="1461"/>
                  </a:lnTo>
                  <a:lnTo>
                    <a:pt x="2592" y="1306"/>
                  </a:lnTo>
                  <a:lnTo>
                    <a:pt x="2592" y="1306"/>
                  </a:lnTo>
                  <a:lnTo>
                    <a:pt x="2709" y="1150"/>
                  </a:lnTo>
                  <a:lnTo>
                    <a:pt x="2826" y="1013"/>
                  </a:lnTo>
                  <a:lnTo>
                    <a:pt x="2962" y="896"/>
                  </a:lnTo>
                  <a:lnTo>
                    <a:pt x="3098" y="779"/>
                  </a:lnTo>
                  <a:lnTo>
                    <a:pt x="3098" y="779"/>
                  </a:lnTo>
                  <a:lnTo>
                    <a:pt x="3254" y="663"/>
                  </a:lnTo>
                  <a:lnTo>
                    <a:pt x="3430" y="585"/>
                  </a:lnTo>
                  <a:lnTo>
                    <a:pt x="3605" y="507"/>
                  </a:lnTo>
                  <a:lnTo>
                    <a:pt x="3780" y="429"/>
                  </a:lnTo>
                  <a:lnTo>
                    <a:pt x="3780" y="429"/>
                  </a:lnTo>
                  <a:lnTo>
                    <a:pt x="4014" y="370"/>
                  </a:lnTo>
                  <a:lnTo>
                    <a:pt x="4248" y="351"/>
                  </a:lnTo>
                  <a:lnTo>
                    <a:pt x="4248" y="351"/>
                  </a:lnTo>
                  <a:lnTo>
                    <a:pt x="3936" y="195"/>
                  </a:lnTo>
                  <a:lnTo>
                    <a:pt x="3624" y="78"/>
                  </a:lnTo>
                  <a:lnTo>
                    <a:pt x="3274" y="20"/>
                  </a:lnTo>
                  <a:lnTo>
                    <a:pt x="3098" y="0"/>
                  </a:lnTo>
                  <a:lnTo>
                    <a:pt x="2923" y="0"/>
                  </a:lnTo>
                  <a:lnTo>
                    <a:pt x="2923" y="0"/>
                  </a:lnTo>
                  <a:lnTo>
                    <a:pt x="2631" y="0"/>
                  </a:lnTo>
                  <a:lnTo>
                    <a:pt x="2339" y="59"/>
                  </a:lnTo>
                  <a:lnTo>
                    <a:pt x="2066" y="136"/>
                  </a:lnTo>
                  <a:lnTo>
                    <a:pt x="1793" y="253"/>
                  </a:lnTo>
                  <a:lnTo>
                    <a:pt x="1540" y="390"/>
                  </a:lnTo>
                  <a:lnTo>
                    <a:pt x="1286" y="546"/>
                  </a:lnTo>
                  <a:lnTo>
                    <a:pt x="1072" y="740"/>
                  </a:lnTo>
                  <a:lnTo>
                    <a:pt x="858" y="935"/>
                  </a:lnTo>
                  <a:lnTo>
                    <a:pt x="682" y="1169"/>
                  </a:lnTo>
                  <a:lnTo>
                    <a:pt x="507" y="1422"/>
                  </a:lnTo>
                  <a:lnTo>
                    <a:pt x="351" y="1695"/>
                  </a:lnTo>
                  <a:lnTo>
                    <a:pt x="234" y="1968"/>
                  </a:lnTo>
                  <a:lnTo>
                    <a:pt x="137" y="2260"/>
                  </a:lnTo>
                  <a:lnTo>
                    <a:pt x="59" y="2572"/>
                  </a:lnTo>
                  <a:lnTo>
                    <a:pt x="20" y="2903"/>
                  </a:lnTo>
                  <a:lnTo>
                    <a:pt x="0" y="32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0"/>
            <p:cNvSpPr/>
            <p:nvPr/>
          </p:nvSpPr>
          <p:spPr>
            <a:xfrm>
              <a:off x="9754750" y="563138"/>
              <a:ext cx="107175" cy="148575"/>
            </a:xfrm>
            <a:custGeom>
              <a:avLst/>
              <a:gdLst/>
              <a:ahLst/>
              <a:cxnLst/>
              <a:rect l="l" t="t" r="r" b="b"/>
              <a:pathLst>
                <a:path w="4287" h="5943" extrusionOk="0">
                  <a:moveTo>
                    <a:pt x="2377" y="0"/>
                  </a:moveTo>
                  <a:lnTo>
                    <a:pt x="2143" y="20"/>
                  </a:lnTo>
                  <a:lnTo>
                    <a:pt x="2085" y="39"/>
                  </a:lnTo>
                  <a:lnTo>
                    <a:pt x="2046" y="39"/>
                  </a:lnTo>
                  <a:lnTo>
                    <a:pt x="1890" y="78"/>
                  </a:lnTo>
                  <a:lnTo>
                    <a:pt x="1715" y="137"/>
                  </a:lnTo>
                  <a:lnTo>
                    <a:pt x="1676" y="137"/>
                  </a:lnTo>
                  <a:lnTo>
                    <a:pt x="1656" y="156"/>
                  </a:lnTo>
                  <a:lnTo>
                    <a:pt x="1637" y="156"/>
                  </a:lnTo>
                  <a:lnTo>
                    <a:pt x="1442" y="254"/>
                  </a:lnTo>
                  <a:lnTo>
                    <a:pt x="1423" y="254"/>
                  </a:lnTo>
                  <a:lnTo>
                    <a:pt x="1403" y="273"/>
                  </a:lnTo>
                  <a:lnTo>
                    <a:pt x="1384" y="273"/>
                  </a:lnTo>
                  <a:lnTo>
                    <a:pt x="1364" y="293"/>
                  </a:lnTo>
                  <a:lnTo>
                    <a:pt x="1247" y="371"/>
                  </a:lnTo>
                  <a:lnTo>
                    <a:pt x="1130" y="449"/>
                  </a:lnTo>
                  <a:lnTo>
                    <a:pt x="1091" y="487"/>
                  </a:lnTo>
                  <a:lnTo>
                    <a:pt x="974" y="585"/>
                  </a:lnTo>
                  <a:lnTo>
                    <a:pt x="974" y="604"/>
                  </a:lnTo>
                  <a:lnTo>
                    <a:pt x="877" y="682"/>
                  </a:lnTo>
                  <a:lnTo>
                    <a:pt x="760" y="799"/>
                  </a:lnTo>
                  <a:lnTo>
                    <a:pt x="663" y="916"/>
                  </a:lnTo>
                  <a:lnTo>
                    <a:pt x="663" y="936"/>
                  </a:lnTo>
                  <a:lnTo>
                    <a:pt x="643" y="955"/>
                  </a:lnTo>
                  <a:lnTo>
                    <a:pt x="526" y="1111"/>
                  </a:lnTo>
                  <a:lnTo>
                    <a:pt x="448" y="1267"/>
                  </a:lnTo>
                  <a:lnTo>
                    <a:pt x="292" y="1579"/>
                  </a:lnTo>
                  <a:lnTo>
                    <a:pt x="273" y="1598"/>
                  </a:lnTo>
                  <a:lnTo>
                    <a:pt x="156" y="1910"/>
                  </a:lnTo>
                  <a:lnTo>
                    <a:pt x="156" y="1949"/>
                  </a:lnTo>
                  <a:lnTo>
                    <a:pt x="98" y="2163"/>
                  </a:lnTo>
                  <a:lnTo>
                    <a:pt x="39" y="2455"/>
                  </a:lnTo>
                  <a:lnTo>
                    <a:pt x="20" y="2728"/>
                  </a:lnTo>
                  <a:lnTo>
                    <a:pt x="0" y="2981"/>
                  </a:lnTo>
                  <a:lnTo>
                    <a:pt x="20" y="3235"/>
                  </a:lnTo>
                  <a:lnTo>
                    <a:pt x="39" y="3488"/>
                  </a:lnTo>
                  <a:lnTo>
                    <a:pt x="39" y="3469"/>
                  </a:lnTo>
                  <a:lnTo>
                    <a:pt x="78" y="3702"/>
                  </a:lnTo>
                  <a:lnTo>
                    <a:pt x="137" y="3936"/>
                  </a:lnTo>
                  <a:lnTo>
                    <a:pt x="195" y="4150"/>
                  </a:lnTo>
                  <a:lnTo>
                    <a:pt x="273" y="4365"/>
                  </a:lnTo>
                  <a:lnTo>
                    <a:pt x="273" y="4345"/>
                  </a:lnTo>
                  <a:lnTo>
                    <a:pt x="370" y="4540"/>
                  </a:lnTo>
                  <a:lnTo>
                    <a:pt x="468" y="4715"/>
                  </a:lnTo>
                  <a:lnTo>
                    <a:pt x="663" y="5027"/>
                  </a:lnTo>
                  <a:lnTo>
                    <a:pt x="682" y="5047"/>
                  </a:lnTo>
                  <a:lnTo>
                    <a:pt x="896" y="5300"/>
                  </a:lnTo>
                  <a:lnTo>
                    <a:pt x="1130" y="5495"/>
                  </a:lnTo>
                  <a:lnTo>
                    <a:pt x="1384" y="5670"/>
                  </a:lnTo>
                  <a:lnTo>
                    <a:pt x="1617" y="5787"/>
                  </a:lnTo>
                  <a:lnTo>
                    <a:pt x="1890" y="5885"/>
                  </a:lnTo>
                  <a:lnTo>
                    <a:pt x="2124" y="5923"/>
                  </a:lnTo>
                  <a:lnTo>
                    <a:pt x="2377"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397"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0"/>
            <p:cNvSpPr/>
            <p:nvPr/>
          </p:nvSpPr>
          <p:spPr>
            <a:xfrm>
              <a:off x="9754750" y="563138"/>
              <a:ext cx="107175" cy="148575"/>
            </a:xfrm>
            <a:custGeom>
              <a:avLst/>
              <a:gdLst/>
              <a:ahLst/>
              <a:cxnLst/>
              <a:rect l="l" t="t" r="r" b="b"/>
              <a:pathLst>
                <a:path w="4287" h="5943" fill="none" extrusionOk="0">
                  <a:moveTo>
                    <a:pt x="2377" y="0"/>
                  </a:moveTo>
                  <a:lnTo>
                    <a:pt x="2377" y="0"/>
                  </a:lnTo>
                  <a:lnTo>
                    <a:pt x="2143" y="20"/>
                  </a:lnTo>
                  <a:lnTo>
                    <a:pt x="2143" y="20"/>
                  </a:lnTo>
                  <a:lnTo>
                    <a:pt x="2085" y="39"/>
                  </a:lnTo>
                  <a:lnTo>
                    <a:pt x="2085" y="39"/>
                  </a:lnTo>
                  <a:lnTo>
                    <a:pt x="2085" y="39"/>
                  </a:lnTo>
                  <a:lnTo>
                    <a:pt x="2085" y="39"/>
                  </a:lnTo>
                  <a:lnTo>
                    <a:pt x="2046" y="39"/>
                  </a:lnTo>
                  <a:lnTo>
                    <a:pt x="2046" y="39"/>
                  </a:lnTo>
                  <a:lnTo>
                    <a:pt x="2046" y="39"/>
                  </a:lnTo>
                  <a:lnTo>
                    <a:pt x="1890" y="78"/>
                  </a:lnTo>
                  <a:lnTo>
                    <a:pt x="1890" y="78"/>
                  </a:lnTo>
                  <a:lnTo>
                    <a:pt x="1715" y="137"/>
                  </a:lnTo>
                  <a:lnTo>
                    <a:pt x="1715" y="137"/>
                  </a:lnTo>
                  <a:lnTo>
                    <a:pt x="1715" y="137"/>
                  </a:lnTo>
                  <a:lnTo>
                    <a:pt x="1695" y="137"/>
                  </a:lnTo>
                  <a:lnTo>
                    <a:pt x="1676" y="137"/>
                  </a:lnTo>
                  <a:lnTo>
                    <a:pt x="1676" y="137"/>
                  </a:lnTo>
                  <a:lnTo>
                    <a:pt x="1656" y="156"/>
                  </a:lnTo>
                  <a:lnTo>
                    <a:pt x="1656" y="156"/>
                  </a:lnTo>
                  <a:lnTo>
                    <a:pt x="1656" y="156"/>
                  </a:lnTo>
                  <a:lnTo>
                    <a:pt x="1617" y="156"/>
                  </a:lnTo>
                  <a:lnTo>
                    <a:pt x="1637" y="156"/>
                  </a:lnTo>
                  <a:lnTo>
                    <a:pt x="1637" y="156"/>
                  </a:lnTo>
                  <a:lnTo>
                    <a:pt x="1637" y="156"/>
                  </a:lnTo>
                  <a:lnTo>
                    <a:pt x="1637" y="156"/>
                  </a:lnTo>
                  <a:lnTo>
                    <a:pt x="1442" y="254"/>
                  </a:lnTo>
                  <a:lnTo>
                    <a:pt x="1423" y="254"/>
                  </a:lnTo>
                  <a:lnTo>
                    <a:pt x="1403" y="273"/>
                  </a:lnTo>
                  <a:lnTo>
                    <a:pt x="1384" y="273"/>
                  </a:lnTo>
                  <a:lnTo>
                    <a:pt x="1384" y="273"/>
                  </a:lnTo>
                  <a:lnTo>
                    <a:pt x="1364" y="293"/>
                  </a:lnTo>
                  <a:lnTo>
                    <a:pt x="1364" y="293"/>
                  </a:lnTo>
                  <a:lnTo>
                    <a:pt x="1247" y="371"/>
                  </a:lnTo>
                  <a:lnTo>
                    <a:pt x="1247" y="371"/>
                  </a:lnTo>
                  <a:lnTo>
                    <a:pt x="1130" y="449"/>
                  </a:lnTo>
                  <a:lnTo>
                    <a:pt x="1130" y="449"/>
                  </a:lnTo>
                  <a:lnTo>
                    <a:pt x="1130" y="449"/>
                  </a:lnTo>
                  <a:lnTo>
                    <a:pt x="1130" y="449"/>
                  </a:lnTo>
                  <a:lnTo>
                    <a:pt x="1130" y="449"/>
                  </a:lnTo>
                  <a:lnTo>
                    <a:pt x="1130" y="449"/>
                  </a:lnTo>
                  <a:lnTo>
                    <a:pt x="1130" y="449"/>
                  </a:lnTo>
                  <a:lnTo>
                    <a:pt x="1091" y="487"/>
                  </a:lnTo>
                  <a:lnTo>
                    <a:pt x="1091" y="487"/>
                  </a:lnTo>
                  <a:lnTo>
                    <a:pt x="974" y="585"/>
                  </a:lnTo>
                  <a:lnTo>
                    <a:pt x="974" y="585"/>
                  </a:lnTo>
                  <a:lnTo>
                    <a:pt x="974" y="604"/>
                  </a:lnTo>
                  <a:lnTo>
                    <a:pt x="974" y="604"/>
                  </a:lnTo>
                  <a:lnTo>
                    <a:pt x="877" y="682"/>
                  </a:lnTo>
                  <a:lnTo>
                    <a:pt x="877" y="682"/>
                  </a:lnTo>
                  <a:lnTo>
                    <a:pt x="760" y="799"/>
                  </a:lnTo>
                  <a:lnTo>
                    <a:pt x="760" y="799"/>
                  </a:lnTo>
                  <a:lnTo>
                    <a:pt x="663" y="916"/>
                  </a:lnTo>
                  <a:lnTo>
                    <a:pt x="663" y="916"/>
                  </a:lnTo>
                  <a:lnTo>
                    <a:pt x="663" y="916"/>
                  </a:lnTo>
                  <a:lnTo>
                    <a:pt x="663" y="916"/>
                  </a:lnTo>
                  <a:lnTo>
                    <a:pt x="663" y="936"/>
                  </a:lnTo>
                  <a:lnTo>
                    <a:pt x="663" y="936"/>
                  </a:lnTo>
                  <a:lnTo>
                    <a:pt x="663" y="936"/>
                  </a:lnTo>
                  <a:lnTo>
                    <a:pt x="663" y="936"/>
                  </a:lnTo>
                  <a:lnTo>
                    <a:pt x="663" y="916"/>
                  </a:lnTo>
                  <a:lnTo>
                    <a:pt x="663" y="916"/>
                  </a:lnTo>
                  <a:lnTo>
                    <a:pt x="663" y="916"/>
                  </a:lnTo>
                  <a:lnTo>
                    <a:pt x="663" y="936"/>
                  </a:lnTo>
                  <a:lnTo>
                    <a:pt x="663" y="936"/>
                  </a:lnTo>
                  <a:lnTo>
                    <a:pt x="663" y="936"/>
                  </a:lnTo>
                  <a:lnTo>
                    <a:pt x="663" y="936"/>
                  </a:lnTo>
                  <a:lnTo>
                    <a:pt x="663" y="936"/>
                  </a:lnTo>
                  <a:lnTo>
                    <a:pt x="663" y="936"/>
                  </a:lnTo>
                  <a:lnTo>
                    <a:pt x="663" y="936"/>
                  </a:lnTo>
                  <a:lnTo>
                    <a:pt x="643" y="955"/>
                  </a:lnTo>
                  <a:lnTo>
                    <a:pt x="643" y="955"/>
                  </a:lnTo>
                  <a:lnTo>
                    <a:pt x="526" y="1111"/>
                  </a:lnTo>
                  <a:lnTo>
                    <a:pt x="526" y="1111"/>
                  </a:lnTo>
                  <a:lnTo>
                    <a:pt x="448" y="1267"/>
                  </a:lnTo>
                  <a:lnTo>
                    <a:pt x="448" y="1267"/>
                  </a:lnTo>
                  <a:lnTo>
                    <a:pt x="292" y="1579"/>
                  </a:lnTo>
                  <a:lnTo>
                    <a:pt x="292" y="1579"/>
                  </a:lnTo>
                  <a:lnTo>
                    <a:pt x="292" y="1579"/>
                  </a:lnTo>
                  <a:lnTo>
                    <a:pt x="292" y="1579"/>
                  </a:lnTo>
                  <a:lnTo>
                    <a:pt x="273" y="1598"/>
                  </a:lnTo>
                  <a:lnTo>
                    <a:pt x="273" y="1598"/>
                  </a:lnTo>
                  <a:lnTo>
                    <a:pt x="273" y="1598"/>
                  </a:lnTo>
                  <a:lnTo>
                    <a:pt x="273" y="1598"/>
                  </a:lnTo>
                  <a:lnTo>
                    <a:pt x="273" y="1598"/>
                  </a:lnTo>
                  <a:lnTo>
                    <a:pt x="156" y="1910"/>
                  </a:lnTo>
                  <a:lnTo>
                    <a:pt x="156" y="1949"/>
                  </a:lnTo>
                  <a:lnTo>
                    <a:pt x="156" y="1949"/>
                  </a:lnTo>
                  <a:lnTo>
                    <a:pt x="98" y="2163"/>
                  </a:lnTo>
                  <a:lnTo>
                    <a:pt x="98" y="2163"/>
                  </a:lnTo>
                  <a:lnTo>
                    <a:pt x="39" y="2455"/>
                  </a:lnTo>
                  <a:lnTo>
                    <a:pt x="39" y="2475"/>
                  </a:lnTo>
                  <a:lnTo>
                    <a:pt x="39" y="2455"/>
                  </a:lnTo>
                  <a:lnTo>
                    <a:pt x="39" y="2455"/>
                  </a:lnTo>
                  <a:lnTo>
                    <a:pt x="39" y="2455"/>
                  </a:lnTo>
                  <a:lnTo>
                    <a:pt x="20" y="2728"/>
                  </a:lnTo>
                  <a:lnTo>
                    <a:pt x="0" y="2981"/>
                  </a:lnTo>
                  <a:lnTo>
                    <a:pt x="0" y="2981"/>
                  </a:lnTo>
                  <a:lnTo>
                    <a:pt x="20" y="3235"/>
                  </a:lnTo>
                  <a:lnTo>
                    <a:pt x="39" y="3488"/>
                  </a:lnTo>
                  <a:lnTo>
                    <a:pt x="39" y="3469"/>
                  </a:lnTo>
                  <a:lnTo>
                    <a:pt x="39" y="3469"/>
                  </a:lnTo>
                  <a:lnTo>
                    <a:pt x="78" y="3702"/>
                  </a:lnTo>
                  <a:lnTo>
                    <a:pt x="137" y="3936"/>
                  </a:lnTo>
                  <a:lnTo>
                    <a:pt x="137" y="3936"/>
                  </a:lnTo>
                  <a:lnTo>
                    <a:pt x="195" y="4150"/>
                  </a:lnTo>
                  <a:lnTo>
                    <a:pt x="273" y="4365"/>
                  </a:lnTo>
                  <a:lnTo>
                    <a:pt x="292" y="4365"/>
                  </a:lnTo>
                  <a:lnTo>
                    <a:pt x="273" y="4365"/>
                  </a:lnTo>
                  <a:lnTo>
                    <a:pt x="273" y="4345"/>
                  </a:lnTo>
                  <a:lnTo>
                    <a:pt x="273" y="4345"/>
                  </a:lnTo>
                  <a:lnTo>
                    <a:pt x="370" y="4540"/>
                  </a:lnTo>
                  <a:lnTo>
                    <a:pt x="468" y="4715"/>
                  </a:lnTo>
                  <a:lnTo>
                    <a:pt x="468" y="4715"/>
                  </a:lnTo>
                  <a:lnTo>
                    <a:pt x="663" y="5027"/>
                  </a:lnTo>
                  <a:lnTo>
                    <a:pt x="663" y="5027"/>
                  </a:lnTo>
                  <a:lnTo>
                    <a:pt x="663" y="5027"/>
                  </a:lnTo>
                  <a:lnTo>
                    <a:pt x="663" y="5027"/>
                  </a:lnTo>
                  <a:lnTo>
                    <a:pt x="682" y="5047"/>
                  </a:lnTo>
                  <a:lnTo>
                    <a:pt x="682" y="5027"/>
                  </a:lnTo>
                  <a:lnTo>
                    <a:pt x="682" y="5047"/>
                  </a:lnTo>
                  <a:lnTo>
                    <a:pt x="682" y="5047"/>
                  </a:lnTo>
                  <a:lnTo>
                    <a:pt x="682" y="5047"/>
                  </a:lnTo>
                  <a:lnTo>
                    <a:pt x="682" y="5047"/>
                  </a:lnTo>
                  <a:lnTo>
                    <a:pt x="682" y="5047"/>
                  </a:lnTo>
                  <a:lnTo>
                    <a:pt x="896" y="5300"/>
                  </a:lnTo>
                  <a:lnTo>
                    <a:pt x="896" y="5300"/>
                  </a:lnTo>
                  <a:lnTo>
                    <a:pt x="1130" y="5495"/>
                  </a:lnTo>
                  <a:lnTo>
                    <a:pt x="1130" y="5495"/>
                  </a:lnTo>
                  <a:lnTo>
                    <a:pt x="1130" y="5495"/>
                  </a:lnTo>
                  <a:lnTo>
                    <a:pt x="1130" y="5495"/>
                  </a:lnTo>
                  <a:lnTo>
                    <a:pt x="1130" y="5495"/>
                  </a:lnTo>
                  <a:lnTo>
                    <a:pt x="1130" y="5495"/>
                  </a:lnTo>
                  <a:lnTo>
                    <a:pt x="1384" y="5670"/>
                  </a:lnTo>
                  <a:lnTo>
                    <a:pt x="1384" y="5670"/>
                  </a:lnTo>
                  <a:lnTo>
                    <a:pt x="1617" y="5787"/>
                  </a:lnTo>
                  <a:lnTo>
                    <a:pt x="1617" y="5787"/>
                  </a:lnTo>
                  <a:lnTo>
                    <a:pt x="1617" y="5787"/>
                  </a:lnTo>
                  <a:lnTo>
                    <a:pt x="1890" y="5885"/>
                  </a:lnTo>
                  <a:lnTo>
                    <a:pt x="1890" y="5885"/>
                  </a:lnTo>
                  <a:lnTo>
                    <a:pt x="2124" y="5923"/>
                  </a:lnTo>
                  <a:lnTo>
                    <a:pt x="2124" y="5923"/>
                  </a:lnTo>
                  <a:lnTo>
                    <a:pt x="2124" y="5923"/>
                  </a:lnTo>
                  <a:lnTo>
                    <a:pt x="2377" y="5943"/>
                  </a:lnTo>
                  <a:lnTo>
                    <a:pt x="2377" y="5943"/>
                  </a:lnTo>
                  <a:lnTo>
                    <a:pt x="2572" y="5943"/>
                  </a:lnTo>
                  <a:lnTo>
                    <a:pt x="2572" y="5943"/>
                  </a:lnTo>
                  <a:lnTo>
                    <a:pt x="2747" y="5826"/>
                  </a:lnTo>
                  <a:lnTo>
                    <a:pt x="2942" y="5709"/>
                  </a:lnTo>
                  <a:lnTo>
                    <a:pt x="3098" y="5592"/>
                  </a:lnTo>
                  <a:lnTo>
                    <a:pt x="3273" y="5436"/>
                  </a:lnTo>
                  <a:lnTo>
                    <a:pt x="3429" y="5300"/>
                  </a:lnTo>
                  <a:lnTo>
                    <a:pt x="3566" y="5125"/>
                  </a:lnTo>
                  <a:lnTo>
                    <a:pt x="3702" y="4949"/>
                  </a:lnTo>
                  <a:lnTo>
                    <a:pt x="3819" y="4754"/>
                  </a:lnTo>
                  <a:lnTo>
                    <a:pt x="3916" y="4560"/>
                  </a:lnTo>
                  <a:lnTo>
                    <a:pt x="4014" y="4365"/>
                  </a:lnTo>
                  <a:lnTo>
                    <a:pt x="4092" y="4150"/>
                  </a:lnTo>
                  <a:lnTo>
                    <a:pt x="4170" y="3917"/>
                  </a:lnTo>
                  <a:lnTo>
                    <a:pt x="4228" y="3702"/>
                  </a:lnTo>
                  <a:lnTo>
                    <a:pt x="4267" y="3469"/>
                  </a:lnTo>
                  <a:lnTo>
                    <a:pt x="4287" y="3215"/>
                  </a:lnTo>
                  <a:lnTo>
                    <a:pt x="4287" y="2981"/>
                  </a:lnTo>
                  <a:lnTo>
                    <a:pt x="4287" y="2981"/>
                  </a:lnTo>
                  <a:lnTo>
                    <a:pt x="4287" y="2728"/>
                  </a:lnTo>
                  <a:lnTo>
                    <a:pt x="4267" y="2494"/>
                  </a:lnTo>
                  <a:lnTo>
                    <a:pt x="4228" y="2261"/>
                  </a:lnTo>
                  <a:lnTo>
                    <a:pt x="4170" y="2027"/>
                  </a:lnTo>
                  <a:lnTo>
                    <a:pt x="4092" y="1812"/>
                  </a:lnTo>
                  <a:lnTo>
                    <a:pt x="4014" y="1598"/>
                  </a:lnTo>
                  <a:lnTo>
                    <a:pt x="3916" y="1384"/>
                  </a:lnTo>
                  <a:lnTo>
                    <a:pt x="3819" y="1189"/>
                  </a:lnTo>
                  <a:lnTo>
                    <a:pt x="3683" y="1014"/>
                  </a:lnTo>
                  <a:lnTo>
                    <a:pt x="3566" y="819"/>
                  </a:lnTo>
                  <a:lnTo>
                    <a:pt x="3410" y="663"/>
                  </a:lnTo>
                  <a:lnTo>
                    <a:pt x="3254" y="507"/>
                  </a:lnTo>
                  <a:lnTo>
                    <a:pt x="3098" y="371"/>
                  </a:lnTo>
                  <a:lnTo>
                    <a:pt x="2923" y="234"/>
                  </a:lnTo>
                  <a:lnTo>
                    <a:pt x="2747" y="117"/>
                  </a:lnTo>
                  <a:lnTo>
                    <a:pt x="2553" y="20"/>
                  </a:lnTo>
                  <a:lnTo>
                    <a:pt x="2553" y="20"/>
                  </a:lnTo>
                  <a:lnTo>
                    <a:pt x="2397" y="0"/>
                  </a:lnTo>
                  <a:lnTo>
                    <a:pt x="237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0"/>
            <p:cNvSpPr/>
            <p:nvPr/>
          </p:nvSpPr>
          <p:spPr>
            <a:xfrm>
              <a:off x="9762050" y="67223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0"/>
            <p:cNvSpPr/>
            <p:nvPr/>
          </p:nvSpPr>
          <p:spPr>
            <a:xfrm>
              <a:off x="9783000" y="700488"/>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0"/>
            <p:cNvSpPr/>
            <p:nvPr/>
          </p:nvSpPr>
          <p:spPr>
            <a:xfrm>
              <a:off x="9733800" y="627913"/>
              <a:ext cx="44350" cy="18550"/>
            </a:xfrm>
            <a:custGeom>
              <a:avLst/>
              <a:gdLst/>
              <a:ahLst/>
              <a:cxnLst/>
              <a:rect l="l" t="t" r="r" b="b"/>
              <a:pathLst>
                <a:path w="1774" h="742" extrusionOk="0">
                  <a:moveTo>
                    <a:pt x="877" y="1"/>
                  </a:moveTo>
                  <a:lnTo>
                    <a:pt x="702" y="20"/>
                  </a:lnTo>
                  <a:lnTo>
                    <a:pt x="546" y="40"/>
                  </a:lnTo>
                  <a:lnTo>
                    <a:pt x="390" y="59"/>
                  </a:lnTo>
                  <a:lnTo>
                    <a:pt x="254" y="118"/>
                  </a:lnTo>
                  <a:lnTo>
                    <a:pt x="156" y="157"/>
                  </a:lnTo>
                  <a:lnTo>
                    <a:pt x="59" y="235"/>
                  </a:lnTo>
                  <a:lnTo>
                    <a:pt x="20" y="293"/>
                  </a:lnTo>
                  <a:lnTo>
                    <a:pt x="0" y="371"/>
                  </a:lnTo>
                  <a:lnTo>
                    <a:pt x="20" y="449"/>
                  </a:lnTo>
                  <a:lnTo>
                    <a:pt x="59" y="507"/>
                  </a:lnTo>
                  <a:lnTo>
                    <a:pt x="156" y="585"/>
                  </a:lnTo>
                  <a:lnTo>
                    <a:pt x="254" y="624"/>
                  </a:lnTo>
                  <a:lnTo>
                    <a:pt x="390" y="683"/>
                  </a:lnTo>
                  <a:lnTo>
                    <a:pt x="546" y="722"/>
                  </a:lnTo>
                  <a:lnTo>
                    <a:pt x="702" y="741"/>
                  </a:lnTo>
                  <a:lnTo>
                    <a:pt x="1072" y="741"/>
                  </a:lnTo>
                  <a:lnTo>
                    <a:pt x="1228" y="722"/>
                  </a:lnTo>
                  <a:lnTo>
                    <a:pt x="1384" y="683"/>
                  </a:lnTo>
                  <a:lnTo>
                    <a:pt x="1520" y="624"/>
                  </a:lnTo>
                  <a:lnTo>
                    <a:pt x="1618" y="585"/>
                  </a:lnTo>
                  <a:lnTo>
                    <a:pt x="1695" y="507"/>
                  </a:lnTo>
                  <a:lnTo>
                    <a:pt x="1754" y="449"/>
                  </a:lnTo>
                  <a:lnTo>
                    <a:pt x="1773" y="371"/>
                  </a:lnTo>
                  <a:lnTo>
                    <a:pt x="1754" y="293"/>
                  </a:lnTo>
                  <a:lnTo>
                    <a:pt x="1695" y="235"/>
                  </a:lnTo>
                  <a:lnTo>
                    <a:pt x="1618" y="157"/>
                  </a:lnTo>
                  <a:lnTo>
                    <a:pt x="1520" y="118"/>
                  </a:lnTo>
                  <a:lnTo>
                    <a:pt x="1384" y="59"/>
                  </a:lnTo>
                  <a:lnTo>
                    <a:pt x="1228" y="40"/>
                  </a:lnTo>
                  <a:lnTo>
                    <a:pt x="1072" y="20"/>
                  </a:lnTo>
                  <a:lnTo>
                    <a:pt x="877"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0"/>
            <p:cNvSpPr/>
            <p:nvPr/>
          </p:nvSpPr>
          <p:spPr>
            <a:xfrm>
              <a:off x="9733800" y="627913"/>
              <a:ext cx="44350" cy="18550"/>
            </a:xfrm>
            <a:custGeom>
              <a:avLst/>
              <a:gdLst/>
              <a:ahLst/>
              <a:cxnLst/>
              <a:rect l="l" t="t" r="r" b="b"/>
              <a:pathLst>
                <a:path w="1774" h="742" fill="none" extrusionOk="0">
                  <a:moveTo>
                    <a:pt x="0" y="371"/>
                  </a:moveTo>
                  <a:lnTo>
                    <a:pt x="0" y="371"/>
                  </a:lnTo>
                  <a:lnTo>
                    <a:pt x="20" y="449"/>
                  </a:lnTo>
                  <a:lnTo>
                    <a:pt x="59" y="507"/>
                  </a:lnTo>
                  <a:lnTo>
                    <a:pt x="156" y="585"/>
                  </a:lnTo>
                  <a:lnTo>
                    <a:pt x="254" y="624"/>
                  </a:lnTo>
                  <a:lnTo>
                    <a:pt x="390" y="683"/>
                  </a:lnTo>
                  <a:lnTo>
                    <a:pt x="546" y="722"/>
                  </a:lnTo>
                  <a:lnTo>
                    <a:pt x="702" y="741"/>
                  </a:lnTo>
                  <a:lnTo>
                    <a:pt x="877" y="741"/>
                  </a:lnTo>
                  <a:lnTo>
                    <a:pt x="877" y="741"/>
                  </a:lnTo>
                  <a:lnTo>
                    <a:pt x="1072" y="741"/>
                  </a:lnTo>
                  <a:lnTo>
                    <a:pt x="1228" y="722"/>
                  </a:lnTo>
                  <a:lnTo>
                    <a:pt x="1384" y="683"/>
                  </a:lnTo>
                  <a:lnTo>
                    <a:pt x="1520" y="624"/>
                  </a:lnTo>
                  <a:lnTo>
                    <a:pt x="1618" y="585"/>
                  </a:lnTo>
                  <a:lnTo>
                    <a:pt x="1695" y="507"/>
                  </a:lnTo>
                  <a:lnTo>
                    <a:pt x="1754" y="449"/>
                  </a:lnTo>
                  <a:lnTo>
                    <a:pt x="1773" y="371"/>
                  </a:lnTo>
                  <a:lnTo>
                    <a:pt x="1773" y="371"/>
                  </a:lnTo>
                  <a:lnTo>
                    <a:pt x="1754" y="293"/>
                  </a:lnTo>
                  <a:lnTo>
                    <a:pt x="1695" y="235"/>
                  </a:lnTo>
                  <a:lnTo>
                    <a:pt x="1618" y="157"/>
                  </a:lnTo>
                  <a:lnTo>
                    <a:pt x="1520" y="118"/>
                  </a:lnTo>
                  <a:lnTo>
                    <a:pt x="1384" y="59"/>
                  </a:lnTo>
                  <a:lnTo>
                    <a:pt x="1228" y="40"/>
                  </a:lnTo>
                  <a:lnTo>
                    <a:pt x="1072" y="20"/>
                  </a:lnTo>
                  <a:lnTo>
                    <a:pt x="877" y="1"/>
                  </a:lnTo>
                  <a:lnTo>
                    <a:pt x="877" y="1"/>
                  </a:lnTo>
                  <a:lnTo>
                    <a:pt x="702" y="20"/>
                  </a:lnTo>
                  <a:lnTo>
                    <a:pt x="546" y="40"/>
                  </a:lnTo>
                  <a:lnTo>
                    <a:pt x="390" y="59"/>
                  </a:lnTo>
                  <a:lnTo>
                    <a:pt x="254" y="118"/>
                  </a:lnTo>
                  <a:lnTo>
                    <a:pt x="156" y="157"/>
                  </a:lnTo>
                  <a:lnTo>
                    <a:pt x="59" y="235"/>
                  </a:lnTo>
                  <a:lnTo>
                    <a:pt x="20" y="293"/>
                  </a:lnTo>
                  <a:lnTo>
                    <a:pt x="0"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0"/>
            <p:cNvSpPr/>
            <p:nvPr/>
          </p:nvSpPr>
          <p:spPr>
            <a:xfrm>
              <a:off x="10024600" y="554363"/>
              <a:ext cx="107675" cy="161750"/>
            </a:xfrm>
            <a:custGeom>
              <a:avLst/>
              <a:gdLst/>
              <a:ahLst/>
              <a:cxnLst/>
              <a:rect l="l" t="t" r="r" b="b"/>
              <a:pathLst>
                <a:path w="4307" h="6470" extrusionOk="0">
                  <a:moveTo>
                    <a:pt x="1208" y="1"/>
                  </a:moveTo>
                  <a:lnTo>
                    <a:pt x="1033" y="20"/>
                  </a:lnTo>
                  <a:lnTo>
                    <a:pt x="682" y="79"/>
                  </a:lnTo>
                  <a:lnTo>
                    <a:pt x="370" y="196"/>
                  </a:lnTo>
                  <a:lnTo>
                    <a:pt x="59" y="351"/>
                  </a:lnTo>
                  <a:lnTo>
                    <a:pt x="293" y="390"/>
                  </a:lnTo>
                  <a:lnTo>
                    <a:pt x="526" y="449"/>
                  </a:lnTo>
                  <a:lnTo>
                    <a:pt x="721" y="507"/>
                  </a:lnTo>
                  <a:lnTo>
                    <a:pt x="877" y="585"/>
                  </a:lnTo>
                  <a:lnTo>
                    <a:pt x="1052" y="683"/>
                  </a:lnTo>
                  <a:lnTo>
                    <a:pt x="1208" y="780"/>
                  </a:lnTo>
                  <a:lnTo>
                    <a:pt x="1345" y="897"/>
                  </a:lnTo>
                  <a:lnTo>
                    <a:pt x="1481" y="1014"/>
                  </a:lnTo>
                  <a:lnTo>
                    <a:pt x="1598" y="1150"/>
                  </a:lnTo>
                  <a:lnTo>
                    <a:pt x="1715" y="1306"/>
                  </a:lnTo>
                  <a:lnTo>
                    <a:pt x="1812" y="1462"/>
                  </a:lnTo>
                  <a:lnTo>
                    <a:pt x="1890" y="1618"/>
                  </a:lnTo>
                  <a:lnTo>
                    <a:pt x="2046" y="1949"/>
                  </a:lnTo>
                  <a:lnTo>
                    <a:pt x="2085" y="2144"/>
                  </a:lnTo>
                  <a:lnTo>
                    <a:pt x="2144" y="2319"/>
                  </a:lnTo>
                  <a:lnTo>
                    <a:pt x="2202" y="2689"/>
                  </a:lnTo>
                  <a:lnTo>
                    <a:pt x="2221" y="3079"/>
                  </a:lnTo>
                  <a:lnTo>
                    <a:pt x="2202" y="3469"/>
                  </a:lnTo>
                  <a:lnTo>
                    <a:pt x="2144" y="3839"/>
                  </a:lnTo>
                  <a:lnTo>
                    <a:pt x="2046" y="4209"/>
                  </a:lnTo>
                  <a:lnTo>
                    <a:pt x="1910" y="4579"/>
                  </a:lnTo>
                  <a:lnTo>
                    <a:pt x="1734" y="4911"/>
                  </a:lnTo>
                  <a:lnTo>
                    <a:pt x="1637" y="5066"/>
                  </a:lnTo>
                  <a:lnTo>
                    <a:pt x="1520" y="5222"/>
                  </a:lnTo>
                  <a:lnTo>
                    <a:pt x="1403" y="5359"/>
                  </a:lnTo>
                  <a:lnTo>
                    <a:pt x="1286" y="5495"/>
                  </a:lnTo>
                  <a:lnTo>
                    <a:pt x="1150" y="5612"/>
                  </a:lnTo>
                  <a:lnTo>
                    <a:pt x="994" y="5709"/>
                  </a:lnTo>
                  <a:lnTo>
                    <a:pt x="858" y="5807"/>
                  </a:lnTo>
                  <a:lnTo>
                    <a:pt x="682" y="5904"/>
                  </a:lnTo>
                  <a:lnTo>
                    <a:pt x="526" y="5963"/>
                  </a:lnTo>
                  <a:lnTo>
                    <a:pt x="351" y="6021"/>
                  </a:lnTo>
                  <a:lnTo>
                    <a:pt x="176" y="6060"/>
                  </a:lnTo>
                  <a:lnTo>
                    <a:pt x="0" y="6099"/>
                  </a:lnTo>
                  <a:lnTo>
                    <a:pt x="312" y="6255"/>
                  </a:lnTo>
                  <a:lnTo>
                    <a:pt x="487" y="6333"/>
                  </a:lnTo>
                  <a:lnTo>
                    <a:pt x="663" y="6372"/>
                  </a:lnTo>
                  <a:lnTo>
                    <a:pt x="838" y="6430"/>
                  </a:lnTo>
                  <a:lnTo>
                    <a:pt x="1013" y="6450"/>
                  </a:lnTo>
                  <a:lnTo>
                    <a:pt x="1189" y="6469"/>
                  </a:lnTo>
                  <a:lnTo>
                    <a:pt x="1676" y="6469"/>
                  </a:lnTo>
                  <a:lnTo>
                    <a:pt x="1968" y="6411"/>
                  </a:lnTo>
                  <a:lnTo>
                    <a:pt x="2241" y="6333"/>
                  </a:lnTo>
                  <a:lnTo>
                    <a:pt x="2514" y="6216"/>
                  </a:lnTo>
                  <a:lnTo>
                    <a:pt x="2767" y="6080"/>
                  </a:lnTo>
                  <a:lnTo>
                    <a:pt x="3020" y="5924"/>
                  </a:lnTo>
                  <a:lnTo>
                    <a:pt x="3235" y="5729"/>
                  </a:lnTo>
                  <a:lnTo>
                    <a:pt x="3449" y="5534"/>
                  </a:lnTo>
                  <a:lnTo>
                    <a:pt x="3644" y="5300"/>
                  </a:lnTo>
                  <a:lnTo>
                    <a:pt x="3800" y="5047"/>
                  </a:lnTo>
                  <a:lnTo>
                    <a:pt x="3956" y="4774"/>
                  </a:lnTo>
                  <a:lnTo>
                    <a:pt x="4072" y="4501"/>
                  </a:lnTo>
                  <a:lnTo>
                    <a:pt x="4170" y="4190"/>
                  </a:lnTo>
                  <a:lnTo>
                    <a:pt x="4248" y="3897"/>
                  </a:lnTo>
                  <a:lnTo>
                    <a:pt x="4287" y="3566"/>
                  </a:lnTo>
                  <a:lnTo>
                    <a:pt x="4306" y="3235"/>
                  </a:lnTo>
                  <a:lnTo>
                    <a:pt x="4287" y="2904"/>
                  </a:lnTo>
                  <a:lnTo>
                    <a:pt x="4248" y="2592"/>
                  </a:lnTo>
                  <a:lnTo>
                    <a:pt x="4170" y="2280"/>
                  </a:lnTo>
                  <a:lnTo>
                    <a:pt x="4072" y="1969"/>
                  </a:lnTo>
                  <a:lnTo>
                    <a:pt x="3956" y="1696"/>
                  </a:lnTo>
                  <a:lnTo>
                    <a:pt x="3800" y="1423"/>
                  </a:lnTo>
                  <a:lnTo>
                    <a:pt x="3644" y="1170"/>
                  </a:lnTo>
                  <a:lnTo>
                    <a:pt x="3449" y="936"/>
                  </a:lnTo>
                  <a:lnTo>
                    <a:pt x="3235" y="741"/>
                  </a:lnTo>
                  <a:lnTo>
                    <a:pt x="3020" y="546"/>
                  </a:lnTo>
                  <a:lnTo>
                    <a:pt x="2767" y="390"/>
                  </a:lnTo>
                  <a:lnTo>
                    <a:pt x="2514" y="254"/>
                  </a:lnTo>
                  <a:lnTo>
                    <a:pt x="2241" y="137"/>
                  </a:lnTo>
                  <a:lnTo>
                    <a:pt x="1968" y="59"/>
                  </a:lnTo>
                  <a:lnTo>
                    <a:pt x="1676" y="20"/>
                  </a:lnTo>
                  <a:lnTo>
                    <a:pt x="1384"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0"/>
            <p:cNvSpPr/>
            <p:nvPr/>
          </p:nvSpPr>
          <p:spPr>
            <a:xfrm>
              <a:off x="10024600" y="554363"/>
              <a:ext cx="107675" cy="161750"/>
            </a:xfrm>
            <a:custGeom>
              <a:avLst/>
              <a:gdLst/>
              <a:ahLst/>
              <a:cxnLst/>
              <a:rect l="l" t="t" r="r" b="b"/>
              <a:pathLst>
                <a:path w="4307" h="6470" fill="none" extrusionOk="0">
                  <a:moveTo>
                    <a:pt x="4306" y="3235"/>
                  </a:moveTo>
                  <a:lnTo>
                    <a:pt x="4306" y="3235"/>
                  </a:lnTo>
                  <a:lnTo>
                    <a:pt x="4287" y="3566"/>
                  </a:lnTo>
                  <a:lnTo>
                    <a:pt x="4248" y="3897"/>
                  </a:lnTo>
                  <a:lnTo>
                    <a:pt x="4170" y="4190"/>
                  </a:lnTo>
                  <a:lnTo>
                    <a:pt x="4072" y="4501"/>
                  </a:lnTo>
                  <a:lnTo>
                    <a:pt x="3956" y="4774"/>
                  </a:lnTo>
                  <a:lnTo>
                    <a:pt x="3800" y="5047"/>
                  </a:lnTo>
                  <a:lnTo>
                    <a:pt x="3644" y="5300"/>
                  </a:lnTo>
                  <a:lnTo>
                    <a:pt x="3449" y="5534"/>
                  </a:lnTo>
                  <a:lnTo>
                    <a:pt x="3235" y="5729"/>
                  </a:lnTo>
                  <a:lnTo>
                    <a:pt x="3020" y="5924"/>
                  </a:lnTo>
                  <a:lnTo>
                    <a:pt x="2767" y="6080"/>
                  </a:lnTo>
                  <a:lnTo>
                    <a:pt x="2514" y="6216"/>
                  </a:lnTo>
                  <a:lnTo>
                    <a:pt x="2241" y="6333"/>
                  </a:lnTo>
                  <a:lnTo>
                    <a:pt x="1968" y="6411"/>
                  </a:lnTo>
                  <a:lnTo>
                    <a:pt x="1676" y="6469"/>
                  </a:lnTo>
                  <a:lnTo>
                    <a:pt x="1384" y="6469"/>
                  </a:lnTo>
                  <a:lnTo>
                    <a:pt x="1384" y="6469"/>
                  </a:lnTo>
                  <a:lnTo>
                    <a:pt x="1189" y="6469"/>
                  </a:lnTo>
                  <a:lnTo>
                    <a:pt x="1013" y="6450"/>
                  </a:lnTo>
                  <a:lnTo>
                    <a:pt x="838" y="6430"/>
                  </a:lnTo>
                  <a:lnTo>
                    <a:pt x="663" y="6372"/>
                  </a:lnTo>
                  <a:lnTo>
                    <a:pt x="487" y="6333"/>
                  </a:lnTo>
                  <a:lnTo>
                    <a:pt x="312" y="6255"/>
                  </a:lnTo>
                  <a:lnTo>
                    <a:pt x="0" y="6099"/>
                  </a:lnTo>
                  <a:lnTo>
                    <a:pt x="0" y="6099"/>
                  </a:lnTo>
                  <a:lnTo>
                    <a:pt x="176" y="6060"/>
                  </a:lnTo>
                  <a:lnTo>
                    <a:pt x="351" y="6021"/>
                  </a:lnTo>
                  <a:lnTo>
                    <a:pt x="351" y="6021"/>
                  </a:lnTo>
                  <a:lnTo>
                    <a:pt x="526" y="5963"/>
                  </a:lnTo>
                  <a:lnTo>
                    <a:pt x="682" y="5904"/>
                  </a:lnTo>
                  <a:lnTo>
                    <a:pt x="682" y="5904"/>
                  </a:lnTo>
                  <a:lnTo>
                    <a:pt x="858" y="5807"/>
                  </a:lnTo>
                  <a:lnTo>
                    <a:pt x="994" y="5709"/>
                  </a:lnTo>
                  <a:lnTo>
                    <a:pt x="1150" y="5612"/>
                  </a:lnTo>
                  <a:lnTo>
                    <a:pt x="1286" y="5495"/>
                  </a:lnTo>
                  <a:lnTo>
                    <a:pt x="1286" y="5495"/>
                  </a:lnTo>
                  <a:lnTo>
                    <a:pt x="1403" y="5359"/>
                  </a:lnTo>
                  <a:lnTo>
                    <a:pt x="1520" y="5222"/>
                  </a:lnTo>
                  <a:lnTo>
                    <a:pt x="1637" y="5066"/>
                  </a:lnTo>
                  <a:lnTo>
                    <a:pt x="1734" y="4911"/>
                  </a:lnTo>
                  <a:lnTo>
                    <a:pt x="1734" y="4911"/>
                  </a:lnTo>
                  <a:lnTo>
                    <a:pt x="1910" y="4579"/>
                  </a:lnTo>
                  <a:lnTo>
                    <a:pt x="2046" y="4209"/>
                  </a:lnTo>
                  <a:lnTo>
                    <a:pt x="2144" y="3839"/>
                  </a:lnTo>
                  <a:lnTo>
                    <a:pt x="2202" y="3469"/>
                  </a:lnTo>
                  <a:lnTo>
                    <a:pt x="2202" y="3469"/>
                  </a:lnTo>
                  <a:lnTo>
                    <a:pt x="2221" y="3079"/>
                  </a:lnTo>
                  <a:lnTo>
                    <a:pt x="2202" y="2689"/>
                  </a:lnTo>
                  <a:lnTo>
                    <a:pt x="2202" y="2689"/>
                  </a:lnTo>
                  <a:lnTo>
                    <a:pt x="2144" y="2319"/>
                  </a:lnTo>
                  <a:lnTo>
                    <a:pt x="2085" y="2144"/>
                  </a:lnTo>
                  <a:lnTo>
                    <a:pt x="2046" y="1949"/>
                  </a:lnTo>
                  <a:lnTo>
                    <a:pt x="2046" y="1949"/>
                  </a:lnTo>
                  <a:lnTo>
                    <a:pt x="1890" y="1618"/>
                  </a:lnTo>
                  <a:lnTo>
                    <a:pt x="1812" y="1462"/>
                  </a:lnTo>
                  <a:lnTo>
                    <a:pt x="1715" y="1306"/>
                  </a:lnTo>
                  <a:lnTo>
                    <a:pt x="1715" y="1306"/>
                  </a:lnTo>
                  <a:lnTo>
                    <a:pt x="1598" y="1150"/>
                  </a:lnTo>
                  <a:lnTo>
                    <a:pt x="1481" y="1014"/>
                  </a:lnTo>
                  <a:lnTo>
                    <a:pt x="1345" y="897"/>
                  </a:lnTo>
                  <a:lnTo>
                    <a:pt x="1208" y="780"/>
                  </a:lnTo>
                  <a:lnTo>
                    <a:pt x="1208" y="780"/>
                  </a:lnTo>
                  <a:lnTo>
                    <a:pt x="1052" y="683"/>
                  </a:lnTo>
                  <a:lnTo>
                    <a:pt x="877" y="585"/>
                  </a:lnTo>
                  <a:lnTo>
                    <a:pt x="721" y="507"/>
                  </a:lnTo>
                  <a:lnTo>
                    <a:pt x="526" y="449"/>
                  </a:lnTo>
                  <a:lnTo>
                    <a:pt x="526" y="449"/>
                  </a:lnTo>
                  <a:lnTo>
                    <a:pt x="293" y="390"/>
                  </a:lnTo>
                  <a:lnTo>
                    <a:pt x="59" y="351"/>
                  </a:lnTo>
                  <a:lnTo>
                    <a:pt x="59" y="351"/>
                  </a:lnTo>
                  <a:lnTo>
                    <a:pt x="370" y="196"/>
                  </a:lnTo>
                  <a:lnTo>
                    <a:pt x="682" y="79"/>
                  </a:lnTo>
                  <a:lnTo>
                    <a:pt x="1033" y="20"/>
                  </a:lnTo>
                  <a:lnTo>
                    <a:pt x="1208" y="1"/>
                  </a:lnTo>
                  <a:lnTo>
                    <a:pt x="1384" y="1"/>
                  </a:lnTo>
                  <a:lnTo>
                    <a:pt x="1384" y="1"/>
                  </a:lnTo>
                  <a:lnTo>
                    <a:pt x="1676" y="20"/>
                  </a:lnTo>
                  <a:lnTo>
                    <a:pt x="1968" y="59"/>
                  </a:lnTo>
                  <a:lnTo>
                    <a:pt x="2241" y="137"/>
                  </a:lnTo>
                  <a:lnTo>
                    <a:pt x="2514" y="254"/>
                  </a:lnTo>
                  <a:lnTo>
                    <a:pt x="2767" y="390"/>
                  </a:lnTo>
                  <a:lnTo>
                    <a:pt x="3020" y="546"/>
                  </a:lnTo>
                  <a:lnTo>
                    <a:pt x="3235" y="741"/>
                  </a:lnTo>
                  <a:lnTo>
                    <a:pt x="3449" y="936"/>
                  </a:lnTo>
                  <a:lnTo>
                    <a:pt x="3644" y="1170"/>
                  </a:lnTo>
                  <a:lnTo>
                    <a:pt x="3800" y="1423"/>
                  </a:lnTo>
                  <a:lnTo>
                    <a:pt x="3956" y="1696"/>
                  </a:lnTo>
                  <a:lnTo>
                    <a:pt x="4072" y="1969"/>
                  </a:lnTo>
                  <a:lnTo>
                    <a:pt x="4170" y="2280"/>
                  </a:lnTo>
                  <a:lnTo>
                    <a:pt x="4248" y="2592"/>
                  </a:lnTo>
                  <a:lnTo>
                    <a:pt x="4287" y="2904"/>
                  </a:lnTo>
                  <a:lnTo>
                    <a:pt x="4306" y="323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0"/>
            <p:cNvSpPr/>
            <p:nvPr/>
          </p:nvSpPr>
          <p:spPr>
            <a:xfrm>
              <a:off x="9986125" y="561188"/>
              <a:ext cx="107175" cy="148100"/>
            </a:xfrm>
            <a:custGeom>
              <a:avLst/>
              <a:gdLst/>
              <a:ahLst/>
              <a:cxnLst/>
              <a:rect l="l" t="t" r="r" b="b"/>
              <a:pathLst>
                <a:path w="4287" h="5924" extrusionOk="0">
                  <a:moveTo>
                    <a:pt x="1734" y="0"/>
                  </a:moveTo>
                  <a:lnTo>
                    <a:pt x="1539" y="98"/>
                  </a:lnTo>
                  <a:lnTo>
                    <a:pt x="1364" y="215"/>
                  </a:lnTo>
                  <a:lnTo>
                    <a:pt x="1189" y="351"/>
                  </a:lnTo>
                  <a:lnTo>
                    <a:pt x="1033" y="488"/>
                  </a:lnTo>
                  <a:lnTo>
                    <a:pt x="877" y="643"/>
                  </a:lnTo>
                  <a:lnTo>
                    <a:pt x="740" y="819"/>
                  </a:lnTo>
                  <a:lnTo>
                    <a:pt x="604" y="994"/>
                  </a:lnTo>
                  <a:lnTo>
                    <a:pt x="487" y="1169"/>
                  </a:lnTo>
                  <a:lnTo>
                    <a:pt x="370" y="1364"/>
                  </a:lnTo>
                  <a:lnTo>
                    <a:pt x="273" y="1579"/>
                  </a:lnTo>
                  <a:lnTo>
                    <a:pt x="195" y="1793"/>
                  </a:lnTo>
                  <a:lnTo>
                    <a:pt x="117" y="2007"/>
                  </a:lnTo>
                  <a:lnTo>
                    <a:pt x="59" y="2241"/>
                  </a:lnTo>
                  <a:lnTo>
                    <a:pt x="20" y="2475"/>
                  </a:lnTo>
                  <a:lnTo>
                    <a:pt x="0" y="2709"/>
                  </a:lnTo>
                  <a:lnTo>
                    <a:pt x="0" y="2962"/>
                  </a:lnTo>
                  <a:lnTo>
                    <a:pt x="0" y="3215"/>
                  </a:lnTo>
                  <a:lnTo>
                    <a:pt x="20" y="3449"/>
                  </a:lnTo>
                  <a:lnTo>
                    <a:pt x="59" y="3683"/>
                  </a:lnTo>
                  <a:lnTo>
                    <a:pt x="117" y="3917"/>
                  </a:lnTo>
                  <a:lnTo>
                    <a:pt x="195" y="4131"/>
                  </a:lnTo>
                  <a:lnTo>
                    <a:pt x="273" y="4345"/>
                  </a:lnTo>
                  <a:lnTo>
                    <a:pt x="370" y="4540"/>
                  </a:lnTo>
                  <a:lnTo>
                    <a:pt x="468" y="4735"/>
                  </a:lnTo>
                  <a:lnTo>
                    <a:pt x="585" y="4930"/>
                  </a:lnTo>
                  <a:lnTo>
                    <a:pt x="721" y="5105"/>
                  </a:lnTo>
                  <a:lnTo>
                    <a:pt x="877" y="5281"/>
                  </a:lnTo>
                  <a:lnTo>
                    <a:pt x="1013" y="5436"/>
                  </a:lnTo>
                  <a:lnTo>
                    <a:pt x="1189" y="5573"/>
                  </a:lnTo>
                  <a:lnTo>
                    <a:pt x="1344" y="5709"/>
                  </a:lnTo>
                  <a:lnTo>
                    <a:pt x="1539" y="5826"/>
                  </a:lnTo>
                  <a:lnTo>
                    <a:pt x="1715" y="5924"/>
                  </a:lnTo>
                  <a:lnTo>
                    <a:pt x="1909" y="5924"/>
                  </a:lnTo>
                  <a:lnTo>
                    <a:pt x="2163" y="5904"/>
                  </a:lnTo>
                  <a:lnTo>
                    <a:pt x="2397" y="5865"/>
                  </a:lnTo>
                  <a:lnTo>
                    <a:pt x="2669" y="5768"/>
                  </a:lnTo>
                  <a:lnTo>
                    <a:pt x="2903" y="5651"/>
                  </a:lnTo>
                  <a:lnTo>
                    <a:pt x="3156" y="5475"/>
                  </a:lnTo>
                  <a:lnTo>
                    <a:pt x="3390" y="5281"/>
                  </a:lnTo>
                  <a:lnTo>
                    <a:pt x="3605" y="5027"/>
                  </a:lnTo>
                  <a:lnTo>
                    <a:pt x="3624" y="5008"/>
                  </a:lnTo>
                  <a:lnTo>
                    <a:pt x="3819" y="4716"/>
                  </a:lnTo>
                  <a:lnTo>
                    <a:pt x="3916" y="4521"/>
                  </a:lnTo>
                  <a:lnTo>
                    <a:pt x="4014" y="4345"/>
                  </a:lnTo>
                  <a:lnTo>
                    <a:pt x="4092" y="4131"/>
                  </a:lnTo>
                  <a:lnTo>
                    <a:pt x="4150" y="3917"/>
                  </a:lnTo>
                  <a:lnTo>
                    <a:pt x="4209" y="3683"/>
                  </a:lnTo>
                  <a:lnTo>
                    <a:pt x="4248" y="3449"/>
                  </a:lnTo>
                  <a:lnTo>
                    <a:pt x="4248" y="3469"/>
                  </a:lnTo>
                  <a:lnTo>
                    <a:pt x="4267" y="3215"/>
                  </a:lnTo>
                  <a:lnTo>
                    <a:pt x="4287" y="2962"/>
                  </a:lnTo>
                  <a:lnTo>
                    <a:pt x="4267" y="2709"/>
                  </a:lnTo>
                  <a:lnTo>
                    <a:pt x="4248" y="2436"/>
                  </a:lnTo>
                  <a:lnTo>
                    <a:pt x="4248" y="2455"/>
                  </a:lnTo>
                  <a:lnTo>
                    <a:pt x="4189" y="2144"/>
                  </a:lnTo>
                  <a:lnTo>
                    <a:pt x="4131" y="1949"/>
                  </a:lnTo>
                  <a:lnTo>
                    <a:pt x="4131" y="1910"/>
                  </a:lnTo>
                  <a:lnTo>
                    <a:pt x="4014" y="1579"/>
                  </a:lnTo>
                  <a:lnTo>
                    <a:pt x="3994" y="1559"/>
                  </a:lnTo>
                  <a:lnTo>
                    <a:pt x="3838" y="1247"/>
                  </a:lnTo>
                  <a:lnTo>
                    <a:pt x="3760" y="1092"/>
                  </a:lnTo>
                  <a:lnTo>
                    <a:pt x="3644" y="936"/>
                  </a:lnTo>
                  <a:lnTo>
                    <a:pt x="3624" y="916"/>
                  </a:lnTo>
                  <a:lnTo>
                    <a:pt x="3527" y="799"/>
                  </a:lnTo>
                  <a:lnTo>
                    <a:pt x="3410" y="663"/>
                  </a:lnTo>
                  <a:lnTo>
                    <a:pt x="3312" y="585"/>
                  </a:lnTo>
                  <a:lnTo>
                    <a:pt x="3312" y="565"/>
                  </a:lnTo>
                  <a:lnTo>
                    <a:pt x="3195" y="468"/>
                  </a:lnTo>
                  <a:lnTo>
                    <a:pt x="3156" y="429"/>
                  </a:lnTo>
                  <a:lnTo>
                    <a:pt x="3040" y="351"/>
                  </a:lnTo>
                  <a:lnTo>
                    <a:pt x="2923" y="293"/>
                  </a:lnTo>
                  <a:lnTo>
                    <a:pt x="2903" y="273"/>
                  </a:lnTo>
                  <a:lnTo>
                    <a:pt x="2884" y="254"/>
                  </a:lnTo>
                  <a:lnTo>
                    <a:pt x="2864" y="254"/>
                  </a:lnTo>
                  <a:lnTo>
                    <a:pt x="2845" y="234"/>
                  </a:lnTo>
                  <a:lnTo>
                    <a:pt x="2650" y="137"/>
                  </a:lnTo>
                  <a:lnTo>
                    <a:pt x="2669" y="156"/>
                  </a:lnTo>
                  <a:lnTo>
                    <a:pt x="2630" y="137"/>
                  </a:lnTo>
                  <a:lnTo>
                    <a:pt x="2611" y="117"/>
                  </a:lnTo>
                  <a:lnTo>
                    <a:pt x="2572" y="117"/>
                  </a:lnTo>
                  <a:lnTo>
                    <a:pt x="2397" y="59"/>
                  </a:lnTo>
                  <a:lnTo>
                    <a:pt x="2241" y="20"/>
                  </a:lnTo>
                  <a:lnTo>
                    <a:pt x="2202" y="20"/>
                  </a:lnTo>
                  <a:lnTo>
                    <a:pt x="2143"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0"/>
            <p:cNvSpPr/>
            <p:nvPr/>
          </p:nvSpPr>
          <p:spPr>
            <a:xfrm>
              <a:off x="9986125" y="561188"/>
              <a:ext cx="107175" cy="148100"/>
            </a:xfrm>
            <a:custGeom>
              <a:avLst/>
              <a:gdLst/>
              <a:ahLst/>
              <a:cxnLst/>
              <a:rect l="l" t="t" r="r" b="b"/>
              <a:pathLst>
                <a:path w="4287" h="5924" fill="none" extrusionOk="0">
                  <a:moveTo>
                    <a:pt x="1909" y="0"/>
                  </a:moveTo>
                  <a:lnTo>
                    <a:pt x="1909" y="0"/>
                  </a:lnTo>
                  <a:lnTo>
                    <a:pt x="2143" y="0"/>
                  </a:lnTo>
                  <a:lnTo>
                    <a:pt x="2143" y="0"/>
                  </a:lnTo>
                  <a:lnTo>
                    <a:pt x="2202" y="20"/>
                  </a:lnTo>
                  <a:lnTo>
                    <a:pt x="2202" y="20"/>
                  </a:lnTo>
                  <a:lnTo>
                    <a:pt x="2202" y="20"/>
                  </a:lnTo>
                  <a:lnTo>
                    <a:pt x="2202" y="20"/>
                  </a:lnTo>
                  <a:lnTo>
                    <a:pt x="2241" y="20"/>
                  </a:lnTo>
                  <a:lnTo>
                    <a:pt x="2241" y="20"/>
                  </a:lnTo>
                  <a:lnTo>
                    <a:pt x="2241" y="20"/>
                  </a:lnTo>
                  <a:lnTo>
                    <a:pt x="2397" y="59"/>
                  </a:lnTo>
                  <a:lnTo>
                    <a:pt x="2397" y="59"/>
                  </a:lnTo>
                  <a:lnTo>
                    <a:pt x="2572" y="117"/>
                  </a:lnTo>
                  <a:lnTo>
                    <a:pt x="2572" y="117"/>
                  </a:lnTo>
                  <a:lnTo>
                    <a:pt x="2572" y="117"/>
                  </a:lnTo>
                  <a:lnTo>
                    <a:pt x="2591" y="117"/>
                  </a:lnTo>
                  <a:lnTo>
                    <a:pt x="2611" y="117"/>
                  </a:lnTo>
                  <a:lnTo>
                    <a:pt x="2611" y="117"/>
                  </a:lnTo>
                  <a:lnTo>
                    <a:pt x="2630" y="137"/>
                  </a:lnTo>
                  <a:lnTo>
                    <a:pt x="2630" y="137"/>
                  </a:lnTo>
                  <a:lnTo>
                    <a:pt x="2630" y="137"/>
                  </a:lnTo>
                  <a:lnTo>
                    <a:pt x="2669" y="156"/>
                  </a:lnTo>
                  <a:lnTo>
                    <a:pt x="2650" y="137"/>
                  </a:lnTo>
                  <a:lnTo>
                    <a:pt x="2650" y="137"/>
                  </a:lnTo>
                  <a:lnTo>
                    <a:pt x="2650" y="137"/>
                  </a:lnTo>
                  <a:lnTo>
                    <a:pt x="2650" y="137"/>
                  </a:lnTo>
                  <a:lnTo>
                    <a:pt x="2845" y="234"/>
                  </a:lnTo>
                  <a:lnTo>
                    <a:pt x="2864" y="254"/>
                  </a:lnTo>
                  <a:lnTo>
                    <a:pt x="2884" y="254"/>
                  </a:lnTo>
                  <a:lnTo>
                    <a:pt x="2903" y="273"/>
                  </a:lnTo>
                  <a:lnTo>
                    <a:pt x="2903" y="273"/>
                  </a:lnTo>
                  <a:lnTo>
                    <a:pt x="2923" y="293"/>
                  </a:lnTo>
                  <a:lnTo>
                    <a:pt x="2923" y="293"/>
                  </a:lnTo>
                  <a:lnTo>
                    <a:pt x="3040" y="351"/>
                  </a:lnTo>
                  <a:lnTo>
                    <a:pt x="3040" y="351"/>
                  </a:lnTo>
                  <a:lnTo>
                    <a:pt x="3156" y="429"/>
                  </a:lnTo>
                  <a:lnTo>
                    <a:pt x="3156" y="429"/>
                  </a:lnTo>
                  <a:lnTo>
                    <a:pt x="3156" y="429"/>
                  </a:lnTo>
                  <a:lnTo>
                    <a:pt x="3156" y="429"/>
                  </a:lnTo>
                  <a:lnTo>
                    <a:pt x="3156" y="429"/>
                  </a:lnTo>
                  <a:lnTo>
                    <a:pt x="3156" y="429"/>
                  </a:lnTo>
                  <a:lnTo>
                    <a:pt x="3156" y="429"/>
                  </a:lnTo>
                  <a:lnTo>
                    <a:pt x="3195" y="468"/>
                  </a:lnTo>
                  <a:lnTo>
                    <a:pt x="3195" y="468"/>
                  </a:lnTo>
                  <a:lnTo>
                    <a:pt x="3312" y="565"/>
                  </a:lnTo>
                  <a:lnTo>
                    <a:pt x="3312" y="565"/>
                  </a:lnTo>
                  <a:lnTo>
                    <a:pt x="3312" y="585"/>
                  </a:lnTo>
                  <a:lnTo>
                    <a:pt x="3312" y="585"/>
                  </a:lnTo>
                  <a:lnTo>
                    <a:pt x="3410" y="663"/>
                  </a:lnTo>
                  <a:lnTo>
                    <a:pt x="3410" y="663"/>
                  </a:lnTo>
                  <a:lnTo>
                    <a:pt x="3527" y="799"/>
                  </a:lnTo>
                  <a:lnTo>
                    <a:pt x="3527" y="799"/>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24" y="916"/>
                  </a:lnTo>
                  <a:lnTo>
                    <a:pt x="3644" y="936"/>
                  </a:lnTo>
                  <a:lnTo>
                    <a:pt x="3644" y="936"/>
                  </a:lnTo>
                  <a:lnTo>
                    <a:pt x="3760" y="1092"/>
                  </a:lnTo>
                  <a:lnTo>
                    <a:pt x="3760" y="1092"/>
                  </a:lnTo>
                  <a:lnTo>
                    <a:pt x="3838" y="1247"/>
                  </a:lnTo>
                  <a:lnTo>
                    <a:pt x="3838" y="1247"/>
                  </a:lnTo>
                  <a:lnTo>
                    <a:pt x="3994" y="1559"/>
                  </a:lnTo>
                  <a:lnTo>
                    <a:pt x="3994" y="1559"/>
                  </a:lnTo>
                  <a:lnTo>
                    <a:pt x="3994" y="1559"/>
                  </a:lnTo>
                  <a:lnTo>
                    <a:pt x="3994" y="1559"/>
                  </a:lnTo>
                  <a:lnTo>
                    <a:pt x="4014" y="1579"/>
                  </a:lnTo>
                  <a:lnTo>
                    <a:pt x="4014" y="1598"/>
                  </a:lnTo>
                  <a:lnTo>
                    <a:pt x="4014" y="1579"/>
                  </a:lnTo>
                  <a:lnTo>
                    <a:pt x="4014" y="1579"/>
                  </a:lnTo>
                  <a:lnTo>
                    <a:pt x="4014" y="1579"/>
                  </a:lnTo>
                  <a:lnTo>
                    <a:pt x="4131" y="1910"/>
                  </a:lnTo>
                  <a:lnTo>
                    <a:pt x="4131" y="1949"/>
                  </a:lnTo>
                  <a:lnTo>
                    <a:pt x="4131" y="1949"/>
                  </a:lnTo>
                  <a:lnTo>
                    <a:pt x="4189" y="2144"/>
                  </a:lnTo>
                  <a:lnTo>
                    <a:pt x="4189" y="2144"/>
                  </a:lnTo>
                  <a:lnTo>
                    <a:pt x="4248" y="2455"/>
                  </a:lnTo>
                  <a:lnTo>
                    <a:pt x="4248" y="2455"/>
                  </a:lnTo>
                  <a:lnTo>
                    <a:pt x="4248" y="2455"/>
                  </a:lnTo>
                  <a:lnTo>
                    <a:pt x="4248" y="2436"/>
                  </a:lnTo>
                  <a:lnTo>
                    <a:pt x="4248" y="2436"/>
                  </a:lnTo>
                  <a:lnTo>
                    <a:pt x="4267" y="2709"/>
                  </a:lnTo>
                  <a:lnTo>
                    <a:pt x="4287" y="2962"/>
                  </a:lnTo>
                  <a:lnTo>
                    <a:pt x="4287" y="2962"/>
                  </a:lnTo>
                  <a:lnTo>
                    <a:pt x="4267" y="3215"/>
                  </a:lnTo>
                  <a:lnTo>
                    <a:pt x="4248" y="3469"/>
                  </a:lnTo>
                  <a:lnTo>
                    <a:pt x="4248" y="3449"/>
                  </a:lnTo>
                  <a:lnTo>
                    <a:pt x="4248" y="3449"/>
                  </a:lnTo>
                  <a:lnTo>
                    <a:pt x="4209" y="3683"/>
                  </a:lnTo>
                  <a:lnTo>
                    <a:pt x="4150" y="3917"/>
                  </a:lnTo>
                  <a:lnTo>
                    <a:pt x="4150" y="3917"/>
                  </a:lnTo>
                  <a:lnTo>
                    <a:pt x="4092" y="4131"/>
                  </a:lnTo>
                  <a:lnTo>
                    <a:pt x="4014" y="4345"/>
                  </a:lnTo>
                  <a:lnTo>
                    <a:pt x="4014" y="4345"/>
                  </a:lnTo>
                  <a:lnTo>
                    <a:pt x="4014" y="4345"/>
                  </a:lnTo>
                  <a:lnTo>
                    <a:pt x="4014" y="4345"/>
                  </a:lnTo>
                  <a:lnTo>
                    <a:pt x="4014" y="4345"/>
                  </a:lnTo>
                  <a:lnTo>
                    <a:pt x="3916" y="4521"/>
                  </a:lnTo>
                  <a:lnTo>
                    <a:pt x="3819" y="4716"/>
                  </a:lnTo>
                  <a:lnTo>
                    <a:pt x="3819" y="4716"/>
                  </a:lnTo>
                  <a:lnTo>
                    <a:pt x="3624" y="5008"/>
                  </a:lnTo>
                  <a:lnTo>
                    <a:pt x="3624" y="5008"/>
                  </a:lnTo>
                  <a:lnTo>
                    <a:pt x="3624" y="5008"/>
                  </a:lnTo>
                  <a:lnTo>
                    <a:pt x="3624" y="5008"/>
                  </a:lnTo>
                  <a:lnTo>
                    <a:pt x="3605" y="5027"/>
                  </a:lnTo>
                  <a:lnTo>
                    <a:pt x="3605" y="5027"/>
                  </a:lnTo>
                  <a:lnTo>
                    <a:pt x="3605" y="5027"/>
                  </a:lnTo>
                  <a:lnTo>
                    <a:pt x="3605" y="5027"/>
                  </a:lnTo>
                  <a:lnTo>
                    <a:pt x="3605" y="5027"/>
                  </a:lnTo>
                  <a:lnTo>
                    <a:pt x="3605" y="5027"/>
                  </a:lnTo>
                  <a:lnTo>
                    <a:pt x="3605" y="5027"/>
                  </a:lnTo>
                  <a:lnTo>
                    <a:pt x="3390" y="5281"/>
                  </a:lnTo>
                  <a:lnTo>
                    <a:pt x="3390" y="5281"/>
                  </a:lnTo>
                  <a:lnTo>
                    <a:pt x="3156" y="5475"/>
                  </a:lnTo>
                  <a:lnTo>
                    <a:pt x="3156" y="5475"/>
                  </a:lnTo>
                  <a:lnTo>
                    <a:pt x="3156" y="5475"/>
                  </a:lnTo>
                  <a:lnTo>
                    <a:pt x="3156" y="5475"/>
                  </a:lnTo>
                  <a:lnTo>
                    <a:pt x="3156" y="5475"/>
                  </a:lnTo>
                  <a:lnTo>
                    <a:pt x="3156" y="5475"/>
                  </a:lnTo>
                  <a:lnTo>
                    <a:pt x="2903" y="5651"/>
                  </a:lnTo>
                  <a:lnTo>
                    <a:pt x="2903" y="5651"/>
                  </a:lnTo>
                  <a:lnTo>
                    <a:pt x="2669" y="5768"/>
                  </a:lnTo>
                  <a:lnTo>
                    <a:pt x="2669" y="5768"/>
                  </a:lnTo>
                  <a:lnTo>
                    <a:pt x="2669" y="5768"/>
                  </a:lnTo>
                  <a:lnTo>
                    <a:pt x="2397" y="5865"/>
                  </a:lnTo>
                  <a:lnTo>
                    <a:pt x="2397" y="5865"/>
                  </a:lnTo>
                  <a:lnTo>
                    <a:pt x="2163" y="5904"/>
                  </a:lnTo>
                  <a:lnTo>
                    <a:pt x="2163" y="5904"/>
                  </a:lnTo>
                  <a:lnTo>
                    <a:pt x="2163" y="5904"/>
                  </a:lnTo>
                  <a:lnTo>
                    <a:pt x="1909" y="5924"/>
                  </a:lnTo>
                  <a:lnTo>
                    <a:pt x="1909" y="5924"/>
                  </a:lnTo>
                  <a:lnTo>
                    <a:pt x="1715" y="5924"/>
                  </a:lnTo>
                  <a:lnTo>
                    <a:pt x="1715" y="5924"/>
                  </a:lnTo>
                  <a:lnTo>
                    <a:pt x="1539" y="5826"/>
                  </a:lnTo>
                  <a:lnTo>
                    <a:pt x="1344" y="5709"/>
                  </a:lnTo>
                  <a:lnTo>
                    <a:pt x="1189" y="5573"/>
                  </a:lnTo>
                  <a:lnTo>
                    <a:pt x="1013" y="5436"/>
                  </a:lnTo>
                  <a:lnTo>
                    <a:pt x="877" y="5281"/>
                  </a:lnTo>
                  <a:lnTo>
                    <a:pt x="721" y="5105"/>
                  </a:lnTo>
                  <a:lnTo>
                    <a:pt x="585" y="4930"/>
                  </a:lnTo>
                  <a:lnTo>
                    <a:pt x="468" y="4735"/>
                  </a:lnTo>
                  <a:lnTo>
                    <a:pt x="370" y="4540"/>
                  </a:lnTo>
                  <a:lnTo>
                    <a:pt x="273" y="4345"/>
                  </a:lnTo>
                  <a:lnTo>
                    <a:pt x="195" y="4131"/>
                  </a:lnTo>
                  <a:lnTo>
                    <a:pt x="117" y="3917"/>
                  </a:lnTo>
                  <a:lnTo>
                    <a:pt x="59" y="3683"/>
                  </a:lnTo>
                  <a:lnTo>
                    <a:pt x="20" y="3449"/>
                  </a:lnTo>
                  <a:lnTo>
                    <a:pt x="0" y="3215"/>
                  </a:lnTo>
                  <a:lnTo>
                    <a:pt x="0" y="2962"/>
                  </a:lnTo>
                  <a:lnTo>
                    <a:pt x="0" y="2962"/>
                  </a:lnTo>
                  <a:lnTo>
                    <a:pt x="0" y="2709"/>
                  </a:lnTo>
                  <a:lnTo>
                    <a:pt x="20" y="2475"/>
                  </a:lnTo>
                  <a:lnTo>
                    <a:pt x="59" y="2241"/>
                  </a:lnTo>
                  <a:lnTo>
                    <a:pt x="117" y="2007"/>
                  </a:lnTo>
                  <a:lnTo>
                    <a:pt x="195" y="1793"/>
                  </a:lnTo>
                  <a:lnTo>
                    <a:pt x="273" y="1579"/>
                  </a:lnTo>
                  <a:lnTo>
                    <a:pt x="370" y="1364"/>
                  </a:lnTo>
                  <a:lnTo>
                    <a:pt x="487" y="1169"/>
                  </a:lnTo>
                  <a:lnTo>
                    <a:pt x="604" y="994"/>
                  </a:lnTo>
                  <a:lnTo>
                    <a:pt x="740" y="819"/>
                  </a:lnTo>
                  <a:lnTo>
                    <a:pt x="877" y="643"/>
                  </a:lnTo>
                  <a:lnTo>
                    <a:pt x="1033" y="488"/>
                  </a:lnTo>
                  <a:lnTo>
                    <a:pt x="1189" y="351"/>
                  </a:lnTo>
                  <a:lnTo>
                    <a:pt x="1364" y="215"/>
                  </a:lnTo>
                  <a:lnTo>
                    <a:pt x="1539" y="98"/>
                  </a:lnTo>
                  <a:lnTo>
                    <a:pt x="1734" y="0"/>
                  </a:lnTo>
                  <a:lnTo>
                    <a:pt x="1734" y="0"/>
                  </a:lnTo>
                  <a:lnTo>
                    <a:pt x="1890" y="0"/>
                  </a:lnTo>
                  <a:lnTo>
                    <a:pt x="19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0"/>
            <p:cNvSpPr/>
            <p:nvPr/>
          </p:nvSpPr>
          <p:spPr>
            <a:xfrm>
              <a:off x="10085975" y="669813"/>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0"/>
            <p:cNvSpPr/>
            <p:nvPr/>
          </p:nvSpPr>
          <p:spPr>
            <a:xfrm>
              <a:off x="10065025" y="698063"/>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0"/>
            <p:cNvSpPr/>
            <p:nvPr/>
          </p:nvSpPr>
          <p:spPr>
            <a:xfrm>
              <a:off x="10069900" y="625488"/>
              <a:ext cx="44350" cy="18525"/>
            </a:xfrm>
            <a:custGeom>
              <a:avLst/>
              <a:gdLst/>
              <a:ahLst/>
              <a:cxnLst/>
              <a:rect l="l" t="t" r="r" b="b"/>
              <a:pathLst>
                <a:path w="1774" h="741" extrusionOk="0">
                  <a:moveTo>
                    <a:pt x="897" y="0"/>
                  </a:moveTo>
                  <a:lnTo>
                    <a:pt x="702" y="20"/>
                  </a:lnTo>
                  <a:lnTo>
                    <a:pt x="546" y="39"/>
                  </a:lnTo>
                  <a:lnTo>
                    <a:pt x="390" y="78"/>
                  </a:lnTo>
                  <a:lnTo>
                    <a:pt x="254" y="117"/>
                  </a:lnTo>
                  <a:lnTo>
                    <a:pt x="156" y="176"/>
                  </a:lnTo>
                  <a:lnTo>
                    <a:pt x="78" y="234"/>
                  </a:lnTo>
                  <a:lnTo>
                    <a:pt x="20" y="293"/>
                  </a:lnTo>
                  <a:lnTo>
                    <a:pt x="0" y="371"/>
                  </a:lnTo>
                  <a:lnTo>
                    <a:pt x="20" y="448"/>
                  </a:lnTo>
                  <a:lnTo>
                    <a:pt x="78" y="526"/>
                  </a:lnTo>
                  <a:lnTo>
                    <a:pt x="156" y="585"/>
                  </a:lnTo>
                  <a:lnTo>
                    <a:pt x="254" y="643"/>
                  </a:lnTo>
                  <a:lnTo>
                    <a:pt x="390" y="682"/>
                  </a:lnTo>
                  <a:lnTo>
                    <a:pt x="546" y="721"/>
                  </a:lnTo>
                  <a:lnTo>
                    <a:pt x="702" y="741"/>
                  </a:lnTo>
                  <a:lnTo>
                    <a:pt x="1072" y="741"/>
                  </a:lnTo>
                  <a:lnTo>
                    <a:pt x="1228" y="721"/>
                  </a:lnTo>
                  <a:lnTo>
                    <a:pt x="1384" y="682"/>
                  </a:lnTo>
                  <a:lnTo>
                    <a:pt x="1520" y="643"/>
                  </a:lnTo>
                  <a:lnTo>
                    <a:pt x="1617" y="585"/>
                  </a:lnTo>
                  <a:lnTo>
                    <a:pt x="1715" y="526"/>
                  </a:lnTo>
                  <a:lnTo>
                    <a:pt x="1754" y="448"/>
                  </a:lnTo>
                  <a:lnTo>
                    <a:pt x="1773" y="371"/>
                  </a:lnTo>
                  <a:lnTo>
                    <a:pt x="1754" y="293"/>
                  </a:lnTo>
                  <a:lnTo>
                    <a:pt x="1715" y="234"/>
                  </a:lnTo>
                  <a:lnTo>
                    <a:pt x="1617" y="176"/>
                  </a:lnTo>
                  <a:lnTo>
                    <a:pt x="1520" y="117"/>
                  </a:lnTo>
                  <a:lnTo>
                    <a:pt x="1384" y="78"/>
                  </a:lnTo>
                  <a:lnTo>
                    <a:pt x="1228" y="39"/>
                  </a:lnTo>
                  <a:lnTo>
                    <a:pt x="1072" y="20"/>
                  </a:lnTo>
                  <a:lnTo>
                    <a:pt x="897"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0"/>
            <p:cNvSpPr/>
            <p:nvPr/>
          </p:nvSpPr>
          <p:spPr>
            <a:xfrm>
              <a:off x="10069900" y="625488"/>
              <a:ext cx="44350" cy="18525"/>
            </a:xfrm>
            <a:custGeom>
              <a:avLst/>
              <a:gdLst/>
              <a:ahLst/>
              <a:cxnLst/>
              <a:rect l="l" t="t" r="r" b="b"/>
              <a:pathLst>
                <a:path w="1774" h="741" fill="none" extrusionOk="0">
                  <a:moveTo>
                    <a:pt x="1773" y="371"/>
                  </a:moveTo>
                  <a:lnTo>
                    <a:pt x="1773" y="371"/>
                  </a:lnTo>
                  <a:lnTo>
                    <a:pt x="1754" y="448"/>
                  </a:lnTo>
                  <a:lnTo>
                    <a:pt x="1715" y="526"/>
                  </a:lnTo>
                  <a:lnTo>
                    <a:pt x="1617" y="585"/>
                  </a:lnTo>
                  <a:lnTo>
                    <a:pt x="1520" y="643"/>
                  </a:lnTo>
                  <a:lnTo>
                    <a:pt x="1384" y="682"/>
                  </a:lnTo>
                  <a:lnTo>
                    <a:pt x="1228" y="721"/>
                  </a:lnTo>
                  <a:lnTo>
                    <a:pt x="1072" y="741"/>
                  </a:lnTo>
                  <a:lnTo>
                    <a:pt x="897" y="741"/>
                  </a:lnTo>
                  <a:lnTo>
                    <a:pt x="897" y="741"/>
                  </a:lnTo>
                  <a:lnTo>
                    <a:pt x="702" y="741"/>
                  </a:lnTo>
                  <a:lnTo>
                    <a:pt x="546" y="721"/>
                  </a:lnTo>
                  <a:lnTo>
                    <a:pt x="390" y="682"/>
                  </a:lnTo>
                  <a:lnTo>
                    <a:pt x="254" y="643"/>
                  </a:lnTo>
                  <a:lnTo>
                    <a:pt x="156" y="585"/>
                  </a:lnTo>
                  <a:lnTo>
                    <a:pt x="78" y="526"/>
                  </a:lnTo>
                  <a:lnTo>
                    <a:pt x="20" y="448"/>
                  </a:lnTo>
                  <a:lnTo>
                    <a:pt x="0" y="371"/>
                  </a:lnTo>
                  <a:lnTo>
                    <a:pt x="0" y="371"/>
                  </a:lnTo>
                  <a:lnTo>
                    <a:pt x="20" y="293"/>
                  </a:lnTo>
                  <a:lnTo>
                    <a:pt x="78" y="234"/>
                  </a:lnTo>
                  <a:lnTo>
                    <a:pt x="156" y="176"/>
                  </a:lnTo>
                  <a:lnTo>
                    <a:pt x="254" y="117"/>
                  </a:lnTo>
                  <a:lnTo>
                    <a:pt x="390" y="78"/>
                  </a:lnTo>
                  <a:lnTo>
                    <a:pt x="546" y="39"/>
                  </a:lnTo>
                  <a:lnTo>
                    <a:pt x="702" y="20"/>
                  </a:lnTo>
                  <a:lnTo>
                    <a:pt x="897" y="0"/>
                  </a:lnTo>
                  <a:lnTo>
                    <a:pt x="897" y="0"/>
                  </a:lnTo>
                  <a:lnTo>
                    <a:pt x="1072" y="20"/>
                  </a:lnTo>
                  <a:lnTo>
                    <a:pt x="1228" y="39"/>
                  </a:lnTo>
                  <a:lnTo>
                    <a:pt x="1384" y="78"/>
                  </a:lnTo>
                  <a:lnTo>
                    <a:pt x="1520" y="117"/>
                  </a:lnTo>
                  <a:lnTo>
                    <a:pt x="1617" y="176"/>
                  </a:lnTo>
                  <a:lnTo>
                    <a:pt x="1715" y="234"/>
                  </a:lnTo>
                  <a:lnTo>
                    <a:pt x="1754" y="293"/>
                  </a:lnTo>
                  <a:lnTo>
                    <a:pt x="1773" y="3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0"/>
            <p:cNvSpPr/>
            <p:nvPr/>
          </p:nvSpPr>
          <p:spPr>
            <a:xfrm>
              <a:off x="9882350" y="671763"/>
              <a:ext cx="81875" cy="43375"/>
            </a:xfrm>
            <a:custGeom>
              <a:avLst/>
              <a:gdLst/>
              <a:ahLst/>
              <a:cxnLst/>
              <a:rect l="l" t="t" r="r" b="b"/>
              <a:pathLst>
                <a:path w="3275" h="1735" extrusionOk="0">
                  <a:moveTo>
                    <a:pt x="1560" y="0"/>
                  </a:moveTo>
                  <a:lnTo>
                    <a:pt x="1306" y="39"/>
                  </a:lnTo>
                  <a:lnTo>
                    <a:pt x="1034" y="98"/>
                  </a:lnTo>
                  <a:lnTo>
                    <a:pt x="800" y="195"/>
                  </a:lnTo>
                  <a:lnTo>
                    <a:pt x="585" y="332"/>
                  </a:lnTo>
                  <a:lnTo>
                    <a:pt x="410" y="468"/>
                  </a:lnTo>
                  <a:lnTo>
                    <a:pt x="254" y="624"/>
                  </a:lnTo>
                  <a:lnTo>
                    <a:pt x="118" y="819"/>
                  </a:lnTo>
                  <a:lnTo>
                    <a:pt x="20" y="1033"/>
                  </a:lnTo>
                  <a:lnTo>
                    <a:pt x="1" y="1072"/>
                  </a:lnTo>
                  <a:lnTo>
                    <a:pt x="20" y="1111"/>
                  </a:lnTo>
                  <a:lnTo>
                    <a:pt x="118" y="1267"/>
                  </a:lnTo>
                  <a:lnTo>
                    <a:pt x="254" y="1384"/>
                  </a:lnTo>
                  <a:lnTo>
                    <a:pt x="410" y="1481"/>
                  </a:lnTo>
                  <a:lnTo>
                    <a:pt x="566" y="1578"/>
                  </a:lnTo>
                  <a:lnTo>
                    <a:pt x="741" y="1637"/>
                  </a:lnTo>
                  <a:lnTo>
                    <a:pt x="936" y="1676"/>
                  </a:lnTo>
                  <a:lnTo>
                    <a:pt x="1131" y="1715"/>
                  </a:lnTo>
                  <a:lnTo>
                    <a:pt x="1345" y="1734"/>
                  </a:lnTo>
                  <a:lnTo>
                    <a:pt x="1462" y="1734"/>
                  </a:lnTo>
                  <a:lnTo>
                    <a:pt x="1813" y="1715"/>
                  </a:lnTo>
                  <a:lnTo>
                    <a:pt x="2183" y="1656"/>
                  </a:lnTo>
                  <a:lnTo>
                    <a:pt x="2553" y="1559"/>
                  </a:lnTo>
                  <a:lnTo>
                    <a:pt x="2885" y="1423"/>
                  </a:lnTo>
                  <a:lnTo>
                    <a:pt x="3060" y="1325"/>
                  </a:lnTo>
                  <a:lnTo>
                    <a:pt x="3157" y="1247"/>
                  </a:lnTo>
                  <a:lnTo>
                    <a:pt x="3216" y="1169"/>
                  </a:lnTo>
                  <a:lnTo>
                    <a:pt x="3255" y="1091"/>
                  </a:lnTo>
                  <a:lnTo>
                    <a:pt x="3274" y="994"/>
                  </a:lnTo>
                  <a:lnTo>
                    <a:pt x="3274" y="897"/>
                  </a:lnTo>
                  <a:lnTo>
                    <a:pt x="3255" y="799"/>
                  </a:lnTo>
                  <a:lnTo>
                    <a:pt x="3216" y="721"/>
                  </a:lnTo>
                  <a:lnTo>
                    <a:pt x="3157" y="624"/>
                  </a:lnTo>
                  <a:lnTo>
                    <a:pt x="3001" y="468"/>
                  </a:lnTo>
                  <a:lnTo>
                    <a:pt x="2826" y="312"/>
                  </a:lnTo>
                  <a:lnTo>
                    <a:pt x="2612" y="195"/>
                  </a:lnTo>
                  <a:lnTo>
                    <a:pt x="2397" y="98"/>
                  </a:lnTo>
                  <a:lnTo>
                    <a:pt x="2183" y="39"/>
                  </a:lnTo>
                  <a:lnTo>
                    <a:pt x="1949" y="0"/>
                  </a:lnTo>
                  <a:close/>
                </a:path>
              </a:pathLst>
            </a:custGeom>
            <a:solidFill>
              <a:srgbClr val="FF8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0"/>
            <p:cNvSpPr/>
            <p:nvPr/>
          </p:nvSpPr>
          <p:spPr>
            <a:xfrm>
              <a:off x="9882350" y="671763"/>
              <a:ext cx="81875" cy="43375"/>
            </a:xfrm>
            <a:custGeom>
              <a:avLst/>
              <a:gdLst/>
              <a:ahLst/>
              <a:cxnLst/>
              <a:rect l="l" t="t" r="r" b="b"/>
              <a:pathLst>
                <a:path w="3275" h="1735" fill="none" extrusionOk="0">
                  <a:moveTo>
                    <a:pt x="1696" y="0"/>
                  </a:moveTo>
                  <a:lnTo>
                    <a:pt x="1696" y="0"/>
                  </a:lnTo>
                  <a:lnTo>
                    <a:pt x="1560" y="0"/>
                  </a:lnTo>
                  <a:lnTo>
                    <a:pt x="1560" y="0"/>
                  </a:lnTo>
                  <a:lnTo>
                    <a:pt x="1306" y="39"/>
                  </a:lnTo>
                  <a:lnTo>
                    <a:pt x="1034" y="98"/>
                  </a:lnTo>
                  <a:lnTo>
                    <a:pt x="1034" y="98"/>
                  </a:lnTo>
                  <a:lnTo>
                    <a:pt x="800" y="195"/>
                  </a:lnTo>
                  <a:lnTo>
                    <a:pt x="585" y="332"/>
                  </a:lnTo>
                  <a:lnTo>
                    <a:pt x="585" y="332"/>
                  </a:lnTo>
                  <a:lnTo>
                    <a:pt x="410" y="468"/>
                  </a:lnTo>
                  <a:lnTo>
                    <a:pt x="254" y="624"/>
                  </a:lnTo>
                  <a:lnTo>
                    <a:pt x="254" y="624"/>
                  </a:lnTo>
                  <a:lnTo>
                    <a:pt x="118" y="819"/>
                  </a:lnTo>
                  <a:lnTo>
                    <a:pt x="118" y="819"/>
                  </a:lnTo>
                  <a:lnTo>
                    <a:pt x="20" y="1033"/>
                  </a:lnTo>
                  <a:lnTo>
                    <a:pt x="20" y="1033"/>
                  </a:lnTo>
                  <a:lnTo>
                    <a:pt x="1" y="1072"/>
                  </a:lnTo>
                  <a:lnTo>
                    <a:pt x="20" y="1111"/>
                  </a:lnTo>
                  <a:lnTo>
                    <a:pt x="20" y="1111"/>
                  </a:lnTo>
                  <a:lnTo>
                    <a:pt x="118" y="1267"/>
                  </a:lnTo>
                  <a:lnTo>
                    <a:pt x="254" y="1384"/>
                  </a:lnTo>
                  <a:lnTo>
                    <a:pt x="254" y="1384"/>
                  </a:lnTo>
                  <a:lnTo>
                    <a:pt x="410" y="1481"/>
                  </a:lnTo>
                  <a:lnTo>
                    <a:pt x="566" y="1578"/>
                  </a:lnTo>
                  <a:lnTo>
                    <a:pt x="566" y="1578"/>
                  </a:lnTo>
                  <a:lnTo>
                    <a:pt x="741" y="1637"/>
                  </a:lnTo>
                  <a:lnTo>
                    <a:pt x="936" y="1676"/>
                  </a:lnTo>
                  <a:lnTo>
                    <a:pt x="1131" y="1715"/>
                  </a:lnTo>
                  <a:lnTo>
                    <a:pt x="1345" y="1734"/>
                  </a:lnTo>
                  <a:lnTo>
                    <a:pt x="1345" y="1734"/>
                  </a:lnTo>
                  <a:lnTo>
                    <a:pt x="1462" y="1734"/>
                  </a:lnTo>
                  <a:lnTo>
                    <a:pt x="1462" y="1734"/>
                  </a:lnTo>
                  <a:lnTo>
                    <a:pt x="1813" y="1715"/>
                  </a:lnTo>
                  <a:lnTo>
                    <a:pt x="2183" y="1656"/>
                  </a:lnTo>
                  <a:lnTo>
                    <a:pt x="2183" y="1656"/>
                  </a:lnTo>
                  <a:lnTo>
                    <a:pt x="2553" y="1559"/>
                  </a:lnTo>
                  <a:lnTo>
                    <a:pt x="2885" y="1423"/>
                  </a:lnTo>
                  <a:lnTo>
                    <a:pt x="2885" y="1423"/>
                  </a:lnTo>
                  <a:lnTo>
                    <a:pt x="3060" y="1325"/>
                  </a:lnTo>
                  <a:lnTo>
                    <a:pt x="3060" y="1325"/>
                  </a:lnTo>
                  <a:lnTo>
                    <a:pt x="3157" y="1247"/>
                  </a:lnTo>
                  <a:lnTo>
                    <a:pt x="3216" y="1169"/>
                  </a:lnTo>
                  <a:lnTo>
                    <a:pt x="3216" y="1169"/>
                  </a:lnTo>
                  <a:lnTo>
                    <a:pt x="3255" y="1091"/>
                  </a:lnTo>
                  <a:lnTo>
                    <a:pt x="3274" y="994"/>
                  </a:lnTo>
                  <a:lnTo>
                    <a:pt x="3274" y="994"/>
                  </a:lnTo>
                  <a:lnTo>
                    <a:pt x="3274" y="897"/>
                  </a:lnTo>
                  <a:lnTo>
                    <a:pt x="3274" y="897"/>
                  </a:lnTo>
                  <a:lnTo>
                    <a:pt x="3255" y="799"/>
                  </a:lnTo>
                  <a:lnTo>
                    <a:pt x="3255" y="799"/>
                  </a:lnTo>
                  <a:lnTo>
                    <a:pt x="3216" y="721"/>
                  </a:lnTo>
                  <a:lnTo>
                    <a:pt x="3157" y="624"/>
                  </a:lnTo>
                  <a:lnTo>
                    <a:pt x="3001" y="468"/>
                  </a:lnTo>
                  <a:lnTo>
                    <a:pt x="3001" y="468"/>
                  </a:lnTo>
                  <a:lnTo>
                    <a:pt x="2826" y="312"/>
                  </a:lnTo>
                  <a:lnTo>
                    <a:pt x="2612" y="195"/>
                  </a:lnTo>
                  <a:lnTo>
                    <a:pt x="2612" y="195"/>
                  </a:lnTo>
                  <a:lnTo>
                    <a:pt x="2397" y="98"/>
                  </a:lnTo>
                  <a:lnTo>
                    <a:pt x="2183" y="39"/>
                  </a:lnTo>
                  <a:lnTo>
                    <a:pt x="1949" y="0"/>
                  </a:lnTo>
                  <a:lnTo>
                    <a:pt x="16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0"/>
            <p:cNvSpPr/>
            <p:nvPr/>
          </p:nvSpPr>
          <p:spPr>
            <a:xfrm>
              <a:off x="9970525" y="688813"/>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0"/>
            <p:cNvSpPr/>
            <p:nvPr/>
          </p:nvSpPr>
          <p:spPr>
            <a:xfrm>
              <a:off x="9970525" y="688813"/>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0"/>
            <p:cNvSpPr/>
            <p:nvPr/>
          </p:nvSpPr>
          <p:spPr>
            <a:xfrm>
              <a:off x="9869700" y="646438"/>
              <a:ext cx="107675" cy="71125"/>
            </a:xfrm>
            <a:custGeom>
              <a:avLst/>
              <a:gdLst/>
              <a:ahLst/>
              <a:cxnLst/>
              <a:rect l="l" t="t" r="r" b="b"/>
              <a:pathLst>
                <a:path w="4307" h="2845" extrusionOk="0">
                  <a:moveTo>
                    <a:pt x="2163" y="1091"/>
                  </a:moveTo>
                  <a:lnTo>
                    <a:pt x="2475" y="1130"/>
                  </a:lnTo>
                  <a:lnTo>
                    <a:pt x="2728" y="1169"/>
                  </a:lnTo>
                  <a:lnTo>
                    <a:pt x="2962" y="1247"/>
                  </a:lnTo>
                  <a:lnTo>
                    <a:pt x="3157" y="1345"/>
                  </a:lnTo>
                  <a:lnTo>
                    <a:pt x="3332" y="1461"/>
                  </a:lnTo>
                  <a:lnTo>
                    <a:pt x="3430" y="1559"/>
                  </a:lnTo>
                  <a:lnTo>
                    <a:pt x="3527" y="1676"/>
                  </a:lnTo>
                  <a:lnTo>
                    <a:pt x="3644" y="1832"/>
                  </a:lnTo>
                  <a:lnTo>
                    <a:pt x="3644" y="1871"/>
                  </a:lnTo>
                  <a:lnTo>
                    <a:pt x="3663" y="1910"/>
                  </a:lnTo>
                  <a:lnTo>
                    <a:pt x="3683" y="1968"/>
                  </a:lnTo>
                  <a:lnTo>
                    <a:pt x="3683" y="1987"/>
                  </a:lnTo>
                  <a:lnTo>
                    <a:pt x="3702" y="2046"/>
                  </a:lnTo>
                  <a:lnTo>
                    <a:pt x="3702" y="2065"/>
                  </a:lnTo>
                  <a:lnTo>
                    <a:pt x="3702" y="2143"/>
                  </a:lnTo>
                  <a:lnTo>
                    <a:pt x="3507" y="2319"/>
                  </a:lnTo>
                  <a:lnTo>
                    <a:pt x="3293" y="2455"/>
                  </a:lnTo>
                  <a:lnTo>
                    <a:pt x="3059" y="2553"/>
                  </a:lnTo>
                  <a:lnTo>
                    <a:pt x="2748" y="2650"/>
                  </a:lnTo>
                  <a:lnTo>
                    <a:pt x="2436" y="2689"/>
                  </a:lnTo>
                  <a:lnTo>
                    <a:pt x="2241" y="2708"/>
                  </a:lnTo>
                  <a:lnTo>
                    <a:pt x="2124" y="2708"/>
                  </a:lnTo>
                  <a:lnTo>
                    <a:pt x="1890" y="2689"/>
                  </a:lnTo>
                  <a:lnTo>
                    <a:pt x="1559" y="2650"/>
                  </a:lnTo>
                  <a:lnTo>
                    <a:pt x="1267" y="2553"/>
                  </a:lnTo>
                  <a:lnTo>
                    <a:pt x="1033" y="2455"/>
                  </a:lnTo>
                  <a:lnTo>
                    <a:pt x="819" y="2338"/>
                  </a:lnTo>
                  <a:lnTo>
                    <a:pt x="702" y="2241"/>
                  </a:lnTo>
                  <a:lnTo>
                    <a:pt x="585" y="2143"/>
                  </a:lnTo>
                  <a:lnTo>
                    <a:pt x="604" y="2104"/>
                  </a:lnTo>
                  <a:lnTo>
                    <a:pt x="604" y="2085"/>
                  </a:lnTo>
                  <a:lnTo>
                    <a:pt x="624" y="1968"/>
                  </a:lnTo>
                  <a:lnTo>
                    <a:pt x="663" y="1871"/>
                  </a:lnTo>
                  <a:lnTo>
                    <a:pt x="702" y="1773"/>
                  </a:lnTo>
                  <a:lnTo>
                    <a:pt x="780" y="1676"/>
                  </a:lnTo>
                  <a:lnTo>
                    <a:pt x="877" y="1559"/>
                  </a:lnTo>
                  <a:lnTo>
                    <a:pt x="994" y="1461"/>
                  </a:lnTo>
                  <a:lnTo>
                    <a:pt x="1150" y="1345"/>
                  </a:lnTo>
                  <a:lnTo>
                    <a:pt x="1325" y="1267"/>
                  </a:lnTo>
                  <a:lnTo>
                    <a:pt x="1579" y="1169"/>
                  </a:lnTo>
                  <a:lnTo>
                    <a:pt x="1851" y="1111"/>
                  </a:lnTo>
                  <a:lnTo>
                    <a:pt x="2163" y="1091"/>
                  </a:lnTo>
                  <a:close/>
                  <a:moveTo>
                    <a:pt x="1072" y="0"/>
                  </a:moveTo>
                  <a:lnTo>
                    <a:pt x="955" y="20"/>
                  </a:lnTo>
                  <a:lnTo>
                    <a:pt x="721" y="59"/>
                  </a:lnTo>
                  <a:lnTo>
                    <a:pt x="604" y="98"/>
                  </a:lnTo>
                  <a:lnTo>
                    <a:pt x="507" y="156"/>
                  </a:lnTo>
                  <a:lnTo>
                    <a:pt x="332" y="273"/>
                  </a:lnTo>
                  <a:lnTo>
                    <a:pt x="215" y="409"/>
                  </a:lnTo>
                  <a:lnTo>
                    <a:pt x="98" y="585"/>
                  </a:lnTo>
                  <a:lnTo>
                    <a:pt x="39" y="760"/>
                  </a:lnTo>
                  <a:lnTo>
                    <a:pt x="0" y="955"/>
                  </a:lnTo>
                  <a:lnTo>
                    <a:pt x="0" y="1150"/>
                  </a:lnTo>
                  <a:lnTo>
                    <a:pt x="39" y="1364"/>
                  </a:lnTo>
                  <a:lnTo>
                    <a:pt x="78" y="1578"/>
                  </a:lnTo>
                  <a:lnTo>
                    <a:pt x="176" y="1773"/>
                  </a:lnTo>
                  <a:lnTo>
                    <a:pt x="293" y="1968"/>
                  </a:lnTo>
                  <a:lnTo>
                    <a:pt x="410" y="2143"/>
                  </a:lnTo>
                  <a:lnTo>
                    <a:pt x="565" y="2299"/>
                  </a:lnTo>
                  <a:lnTo>
                    <a:pt x="741" y="2436"/>
                  </a:lnTo>
                  <a:lnTo>
                    <a:pt x="936" y="2553"/>
                  </a:lnTo>
                  <a:lnTo>
                    <a:pt x="1130" y="2650"/>
                  </a:lnTo>
                  <a:lnTo>
                    <a:pt x="1325" y="2728"/>
                  </a:lnTo>
                  <a:lnTo>
                    <a:pt x="1540" y="2786"/>
                  </a:lnTo>
                  <a:lnTo>
                    <a:pt x="1773" y="2825"/>
                  </a:lnTo>
                  <a:lnTo>
                    <a:pt x="2085" y="2845"/>
                  </a:lnTo>
                  <a:lnTo>
                    <a:pt x="2358" y="2845"/>
                  </a:lnTo>
                  <a:lnTo>
                    <a:pt x="2553" y="2825"/>
                  </a:lnTo>
                  <a:lnTo>
                    <a:pt x="2787" y="2786"/>
                  </a:lnTo>
                  <a:lnTo>
                    <a:pt x="3001" y="2728"/>
                  </a:lnTo>
                  <a:lnTo>
                    <a:pt x="3196" y="2650"/>
                  </a:lnTo>
                  <a:lnTo>
                    <a:pt x="3391" y="2553"/>
                  </a:lnTo>
                  <a:lnTo>
                    <a:pt x="3585" y="2436"/>
                  </a:lnTo>
                  <a:lnTo>
                    <a:pt x="3761" y="2299"/>
                  </a:lnTo>
                  <a:lnTo>
                    <a:pt x="3897" y="2143"/>
                  </a:lnTo>
                  <a:lnTo>
                    <a:pt x="4034" y="1968"/>
                  </a:lnTo>
                  <a:lnTo>
                    <a:pt x="4150" y="1773"/>
                  </a:lnTo>
                  <a:lnTo>
                    <a:pt x="4228" y="1559"/>
                  </a:lnTo>
                  <a:lnTo>
                    <a:pt x="4287" y="1364"/>
                  </a:lnTo>
                  <a:lnTo>
                    <a:pt x="4306" y="1150"/>
                  </a:lnTo>
                  <a:lnTo>
                    <a:pt x="4306" y="955"/>
                  </a:lnTo>
                  <a:lnTo>
                    <a:pt x="4287" y="760"/>
                  </a:lnTo>
                  <a:lnTo>
                    <a:pt x="4209" y="585"/>
                  </a:lnTo>
                  <a:lnTo>
                    <a:pt x="4111" y="409"/>
                  </a:lnTo>
                  <a:lnTo>
                    <a:pt x="3975" y="273"/>
                  </a:lnTo>
                  <a:lnTo>
                    <a:pt x="3819" y="156"/>
                  </a:lnTo>
                  <a:lnTo>
                    <a:pt x="3722" y="98"/>
                  </a:lnTo>
                  <a:lnTo>
                    <a:pt x="3605" y="59"/>
                  </a:lnTo>
                  <a:lnTo>
                    <a:pt x="3371" y="0"/>
                  </a:lnTo>
                  <a:lnTo>
                    <a:pt x="3235" y="0"/>
                  </a:lnTo>
                  <a:lnTo>
                    <a:pt x="3059" y="20"/>
                  </a:lnTo>
                  <a:lnTo>
                    <a:pt x="2865" y="59"/>
                  </a:lnTo>
                  <a:lnTo>
                    <a:pt x="2689" y="117"/>
                  </a:lnTo>
                  <a:lnTo>
                    <a:pt x="2494" y="175"/>
                  </a:lnTo>
                  <a:lnTo>
                    <a:pt x="2397" y="214"/>
                  </a:lnTo>
                  <a:lnTo>
                    <a:pt x="2183" y="292"/>
                  </a:lnTo>
                  <a:lnTo>
                    <a:pt x="2144" y="292"/>
                  </a:lnTo>
                  <a:lnTo>
                    <a:pt x="1910" y="214"/>
                  </a:lnTo>
                  <a:lnTo>
                    <a:pt x="1812" y="175"/>
                  </a:lnTo>
                  <a:lnTo>
                    <a:pt x="1637" y="117"/>
                  </a:lnTo>
                  <a:lnTo>
                    <a:pt x="1442" y="59"/>
                  </a:lnTo>
                  <a:lnTo>
                    <a:pt x="1247" y="20"/>
                  </a:lnTo>
                  <a:lnTo>
                    <a:pt x="1072"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0"/>
            <p:cNvSpPr/>
            <p:nvPr/>
          </p:nvSpPr>
          <p:spPr>
            <a:xfrm>
              <a:off x="9869700" y="646438"/>
              <a:ext cx="107675" cy="71125"/>
            </a:xfrm>
            <a:custGeom>
              <a:avLst/>
              <a:gdLst/>
              <a:ahLst/>
              <a:cxnLst/>
              <a:rect l="l" t="t" r="r" b="b"/>
              <a:pathLst>
                <a:path w="4307" h="2845" fill="none" extrusionOk="0">
                  <a:moveTo>
                    <a:pt x="3235" y="0"/>
                  </a:moveTo>
                  <a:lnTo>
                    <a:pt x="3235" y="0"/>
                  </a:lnTo>
                  <a:lnTo>
                    <a:pt x="3059" y="20"/>
                  </a:lnTo>
                  <a:lnTo>
                    <a:pt x="2865" y="59"/>
                  </a:lnTo>
                  <a:lnTo>
                    <a:pt x="2865" y="59"/>
                  </a:lnTo>
                  <a:lnTo>
                    <a:pt x="2689" y="117"/>
                  </a:lnTo>
                  <a:lnTo>
                    <a:pt x="2494" y="175"/>
                  </a:lnTo>
                  <a:lnTo>
                    <a:pt x="2397" y="214"/>
                  </a:lnTo>
                  <a:lnTo>
                    <a:pt x="2397" y="214"/>
                  </a:lnTo>
                  <a:lnTo>
                    <a:pt x="2397" y="214"/>
                  </a:lnTo>
                  <a:lnTo>
                    <a:pt x="2397" y="214"/>
                  </a:lnTo>
                  <a:lnTo>
                    <a:pt x="2397" y="214"/>
                  </a:lnTo>
                  <a:lnTo>
                    <a:pt x="2397" y="214"/>
                  </a:lnTo>
                  <a:lnTo>
                    <a:pt x="2397" y="214"/>
                  </a:lnTo>
                  <a:lnTo>
                    <a:pt x="2183" y="292"/>
                  </a:lnTo>
                  <a:lnTo>
                    <a:pt x="2183" y="292"/>
                  </a:lnTo>
                  <a:lnTo>
                    <a:pt x="2163" y="292"/>
                  </a:lnTo>
                  <a:lnTo>
                    <a:pt x="2144" y="292"/>
                  </a:lnTo>
                  <a:lnTo>
                    <a:pt x="2144" y="292"/>
                  </a:lnTo>
                  <a:lnTo>
                    <a:pt x="2144" y="292"/>
                  </a:lnTo>
                  <a:lnTo>
                    <a:pt x="1910" y="214"/>
                  </a:lnTo>
                  <a:lnTo>
                    <a:pt x="1812" y="175"/>
                  </a:lnTo>
                  <a:lnTo>
                    <a:pt x="1812" y="175"/>
                  </a:lnTo>
                  <a:lnTo>
                    <a:pt x="1637" y="117"/>
                  </a:lnTo>
                  <a:lnTo>
                    <a:pt x="1442" y="59"/>
                  </a:lnTo>
                  <a:lnTo>
                    <a:pt x="1442" y="59"/>
                  </a:lnTo>
                  <a:lnTo>
                    <a:pt x="1247" y="20"/>
                  </a:lnTo>
                  <a:lnTo>
                    <a:pt x="1072" y="0"/>
                  </a:lnTo>
                  <a:lnTo>
                    <a:pt x="1072" y="0"/>
                  </a:lnTo>
                  <a:lnTo>
                    <a:pt x="955" y="20"/>
                  </a:lnTo>
                  <a:lnTo>
                    <a:pt x="955" y="20"/>
                  </a:lnTo>
                  <a:lnTo>
                    <a:pt x="721" y="59"/>
                  </a:lnTo>
                  <a:lnTo>
                    <a:pt x="604" y="98"/>
                  </a:lnTo>
                  <a:lnTo>
                    <a:pt x="507" y="156"/>
                  </a:lnTo>
                  <a:lnTo>
                    <a:pt x="507" y="156"/>
                  </a:lnTo>
                  <a:lnTo>
                    <a:pt x="332" y="273"/>
                  </a:lnTo>
                  <a:lnTo>
                    <a:pt x="215" y="409"/>
                  </a:lnTo>
                  <a:lnTo>
                    <a:pt x="215" y="409"/>
                  </a:lnTo>
                  <a:lnTo>
                    <a:pt x="98" y="585"/>
                  </a:lnTo>
                  <a:lnTo>
                    <a:pt x="98" y="585"/>
                  </a:lnTo>
                  <a:lnTo>
                    <a:pt x="39" y="760"/>
                  </a:lnTo>
                  <a:lnTo>
                    <a:pt x="39" y="760"/>
                  </a:lnTo>
                  <a:lnTo>
                    <a:pt x="0" y="955"/>
                  </a:lnTo>
                  <a:lnTo>
                    <a:pt x="0" y="1150"/>
                  </a:lnTo>
                  <a:lnTo>
                    <a:pt x="0" y="1150"/>
                  </a:lnTo>
                  <a:lnTo>
                    <a:pt x="39" y="1364"/>
                  </a:lnTo>
                  <a:lnTo>
                    <a:pt x="78" y="1578"/>
                  </a:lnTo>
                  <a:lnTo>
                    <a:pt x="78" y="1578"/>
                  </a:lnTo>
                  <a:lnTo>
                    <a:pt x="176" y="1773"/>
                  </a:lnTo>
                  <a:lnTo>
                    <a:pt x="293" y="1968"/>
                  </a:lnTo>
                  <a:lnTo>
                    <a:pt x="293" y="1968"/>
                  </a:lnTo>
                  <a:lnTo>
                    <a:pt x="410" y="2143"/>
                  </a:lnTo>
                  <a:lnTo>
                    <a:pt x="565" y="2299"/>
                  </a:lnTo>
                  <a:lnTo>
                    <a:pt x="741" y="2436"/>
                  </a:lnTo>
                  <a:lnTo>
                    <a:pt x="936" y="2553"/>
                  </a:lnTo>
                  <a:lnTo>
                    <a:pt x="936" y="2553"/>
                  </a:lnTo>
                  <a:lnTo>
                    <a:pt x="1130" y="2650"/>
                  </a:lnTo>
                  <a:lnTo>
                    <a:pt x="1325" y="2728"/>
                  </a:lnTo>
                  <a:lnTo>
                    <a:pt x="1540" y="2786"/>
                  </a:lnTo>
                  <a:lnTo>
                    <a:pt x="1773" y="2825"/>
                  </a:lnTo>
                  <a:lnTo>
                    <a:pt x="1773" y="2825"/>
                  </a:lnTo>
                  <a:lnTo>
                    <a:pt x="2085" y="2845"/>
                  </a:lnTo>
                  <a:lnTo>
                    <a:pt x="2085" y="2845"/>
                  </a:lnTo>
                  <a:lnTo>
                    <a:pt x="2163" y="2845"/>
                  </a:lnTo>
                  <a:lnTo>
                    <a:pt x="2163" y="2845"/>
                  </a:lnTo>
                  <a:lnTo>
                    <a:pt x="2358" y="2845"/>
                  </a:lnTo>
                  <a:lnTo>
                    <a:pt x="2553" y="2825"/>
                  </a:lnTo>
                  <a:lnTo>
                    <a:pt x="2553" y="2825"/>
                  </a:lnTo>
                  <a:lnTo>
                    <a:pt x="2787" y="2786"/>
                  </a:lnTo>
                  <a:lnTo>
                    <a:pt x="3001" y="2728"/>
                  </a:lnTo>
                  <a:lnTo>
                    <a:pt x="3196" y="2650"/>
                  </a:lnTo>
                  <a:lnTo>
                    <a:pt x="3391" y="2553"/>
                  </a:lnTo>
                  <a:lnTo>
                    <a:pt x="3391" y="2553"/>
                  </a:lnTo>
                  <a:lnTo>
                    <a:pt x="3585" y="2436"/>
                  </a:lnTo>
                  <a:lnTo>
                    <a:pt x="3761" y="2299"/>
                  </a:lnTo>
                  <a:lnTo>
                    <a:pt x="3897" y="2143"/>
                  </a:lnTo>
                  <a:lnTo>
                    <a:pt x="4034" y="1968"/>
                  </a:lnTo>
                  <a:lnTo>
                    <a:pt x="4034" y="1968"/>
                  </a:lnTo>
                  <a:lnTo>
                    <a:pt x="4150" y="1773"/>
                  </a:lnTo>
                  <a:lnTo>
                    <a:pt x="4228" y="1559"/>
                  </a:lnTo>
                  <a:lnTo>
                    <a:pt x="4228" y="1559"/>
                  </a:lnTo>
                  <a:lnTo>
                    <a:pt x="4287" y="1364"/>
                  </a:lnTo>
                  <a:lnTo>
                    <a:pt x="4306" y="1150"/>
                  </a:lnTo>
                  <a:lnTo>
                    <a:pt x="4306" y="1150"/>
                  </a:lnTo>
                  <a:lnTo>
                    <a:pt x="4306" y="955"/>
                  </a:lnTo>
                  <a:lnTo>
                    <a:pt x="4287" y="760"/>
                  </a:lnTo>
                  <a:lnTo>
                    <a:pt x="4287" y="760"/>
                  </a:lnTo>
                  <a:lnTo>
                    <a:pt x="4209" y="585"/>
                  </a:lnTo>
                  <a:lnTo>
                    <a:pt x="4209" y="585"/>
                  </a:lnTo>
                  <a:lnTo>
                    <a:pt x="4111" y="409"/>
                  </a:lnTo>
                  <a:lnTo>
                    <a:pt x="4111" y="409"/>
                  </a:lnTo>
                  <a:lnTo>
                    <a:pt x="3975" y="273"/>
                  </a:lnTo>
                  <a:lnTo>
                    <a:pt x="3819" y="156"/>
                  </a:lnTo>
                  <a:lnTo>
                    <a:pt x="3819" y="156"/>
                  </a:lnTo>
                  <a:lnTo>
                    <a:pt x="3722" y="98"/>
                  </a:lnTo>
                  <a:lnTo>
                    <a:pt x="3605" y="59"/>
                  </a:lnTo>
                  <a:lnTo>
                    <a:pt x="3371" y="0"/>
                  </a:lnTo>
                  <a:lnTo>
                    <a:pt x="3371" y="0"/>
                  </a:lnTo>
                  <a:lnTo>
                    <a:pt x="32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0"/>
            <p:cNvSpPr/>
            <p:nvPr/>
          </p:nvSpPr>
          <p:spPr>
            <a:xfrm>
              <a:off x="9884300" y="673713"/>
              <a:ext cx="77975" cy="40450"/>
            </a:xfrm>
            <a:custGeom>
              <a:avLst/>
              <a:gdLst/>
              <a:ahLst/>
              <a:cxnLst/>
              <a:rect l="l" t="t" r="r" b="b"/>
              <a:pathLst>
                <a:path w="3119" h="1618" fill="none" extrusionOk="0">
                  <a:moveTo>
                    <a:pt x="1267" y="20"/>
                  </a:moveTo>
                  <a:lnTo>
                    <a:pt x="1267" y="20"/>
                  </a:lnTo>
                  <a:lnTo>
                    <a:pt x="1579" y="0"/>
                  </a:lnTo>
                  <a:lnTo>
                    <a:pt x="1579" y="0"/>
                  </a:lnTo>
                  <a:lnTo>
                    <a:pt x="1579" y="0"/>
                  </a:lnTo>
                  <a:lnTo>
                    <a:pt x="1891" y="39"/>
                  </a:lnTo>
                  <a:lnTo>
                    <a:pt x="1891" y="39"/>
                  </a:lnTo>
                  <a:lnTo>
                    <a:pt x="2144" y="78"/>
                  </a:lnTo>
                  <a:lnTo>
                    <a:pt x="2378" y="156"/>
                  </a:lnTo>
                  <a:lnTo>
                    <a:pt x="2378" y="156"/>
                  </a:lnTo>
                  <a:lnTo>
                    <a:pt x="2573" y="254"/>
                  </a:lnTo>
                  <a:lnTo>
                    <a:pt x="2748" y="370"/>
                  </a:lnTo>
                  <a:lnTo>
                    <a:pt x="2748" y="370"/>
                  </a:lnTo>
                  <a:lnTo>
                    <a:pt x="2846" y="468"/>
                  </a:lnTo>
                  <a:lnTo>
                    <a:pt x="2943" y="585"/>
                  </a:lnTo>
                  <a:lnTo>
                    <a:pt x="2943" y="585"/>
                  </a:lnTo>
                  <a:lnTo>
                    <a:pt x="3060" y="741"/>
                  </a:lnTo>
                  <a:lnTo>
                    <a:pt x="3060" y="741"/>
                  </a:lnTo>
                  <a:lnTo>
                    <a:pt x="3060" y="780"/>
                  </a:lnTo>
                  <a:lnTo>
                    <a:pt x="3060" y="780"/>
                  </a:lnTo>
                  <a:lnTo>
                    <a:pt x="3060" y="780"/>
                  </a:lnTo>
                  <a:lnTo>
                    <a:pt x="3079" y="819"/>
                  </a:lnTo>
                  <a:lnTo>
                    <a:pt x="3079" y="819"/>
                  </a:lnTo>
                  <a:lnTo>
                    <a:pt x="3099" y="877"/>
                  </a:lnTo>
                  <a:lnTo>
                    <a:pt x="3099" y="896"/>
                  </a:lnTo>
                  <a:lnTo>
                    <a:pt x="3099" y="896"/>
                  </a:lnTo>
                  <a:lnTo>
                    <a:pt x="3099" y="896"/>
                  </a:lnTo>
                  <a:lnTo>
                    <a:pt x="3118" y="955"/>
                  </a:lnTo>
                  <a:lnTo>
                    <a:pt x="3118" y="974"/>
                  </a:lnTo>
                  <a:lnTo>
                    <a:pt x="3118" y="974"/>
                  </a:lnTo>
                  <a:lnTo>
                    <a:pt x="3118" y="1052"/>
                  </a:lnTo>
                  <a:lnTo>
                    <a:pt x="3118" y="1052"/>
                  </a:lnTo>
                  <a:lnTo>
                    <a:pt x="2923" y="1228"/>
                  </a:lnTo>
                  <a:lnTo>
                    <a:pt x="2923" y="1228"/>
                  </a:lnTo>
                  <a:lnTo>
                    <a:pt x="2709" y="1364"/>
                  </a:lnTo>
                  <a:lnTo>
                    <a:pt x="2475" y="1462"/>
                  </a:lnTo>
                  <a:lnTo>
                    <a:pt x="2475" y="1462"/>
                  </a:lnTo>
                  <a:lnTo>
                    <a:pt x="2475" y="1462"/>
                  </a:lnTo>
                  <a:lnTo>
                    <a:pt x="2164" y="1559"/>
                  </a:lnTo>
                  <a:lnTo>
                    <a:pt x="1852" y="1598"/>
                  </a:lnTo>
                  <a:lnTo>
                    <a:pt x="1852" y="1598"/>
                  </a:lnTo>
                  <a:lnTo>
                    <a:pt x="1657" y="1617"/>
                  </a:lnTo>
                  <a:lnTo>
                    <a:pt x="1657" y="1617"/>
                  </a:lnTo>
                  <a:lnTo>
                    <a:pt x="1579" y="1617"/>
                  </a:lnTo>
                  <a:lnTo>
                    <a:pt x="1540" y="1617"/>
                  </a:lnTo>
                  <a:lnTo>
                    <a:pt x="1540" y="1617"/>
                  </a:lnTo>
                  <a:lnTo>
                    <a:pt x="1306" y="1598"/>
                  </a:lnTo>
                  <a:lnTo>
                    <a:pt x="1306" y="1598"/>
                  </a:lnTo>
                  <a:lnTo>
                    <a:pt x="975" y="1559"/>
                  </a:lnTo>
                  <a:lnTo>
                    <a:pt x="683" y="1462"/>
                  </a:lnTo>
                  <a:lnTo>
                    <a:pt x="683" y="1462"/>
                  </a:lnTo>
                  <a:lnTo>
                    <a:pt x="683" y="1462"/>
                  </a:lnTo>
                  <a:lnTo>
                    <a:pt x="449" y="1364"/>
                  </a:lnTo>
                  <a:lnTo>
                    <a:pt x="235" y="1247"/>
                  </a:lnTo>
                  <a:lnTo>
                    <a:pt x="235" y="1247"/>
                  </a:lnTo>
                  <a:lnTo>
                    <a:pt x="118" y="1150"/>
                  </a:lnTo>
                  <a:lnTo>
                    <a:pt x="1" y="1052"/>
                  </a:lnTo>
                  <a:lnTo>
                    <a:pt x="1" y="1052"/>
                  </a:lnTo>
                  <a:lnTo>
                    <a:pt x="20" y="1013"/>
                  </a:lnTo>
                  <a:lnTo>
                    <a:pt x="20" y="994"/>
                  </a:lnTo>
                  <a:lnTo>
                    <a:pt x="20" y="994"/>
                  </a:lnTo>
                  <a:lnTo>
                    <a:pt x="40" y="877"/>
                  </a:lnTo>
                  <a:lnTo>
                    <a:pt x="79" y="780"/>
                  </a:lnTo>
                  <a:lnTo>
                    <a:pt x="79" y="780"/>
                  </a:lnTo>
                  <a:lnTo>
                    <a:pt x="79" y="780"/>
                  </a:lnTo>
                  <a:lnTo>
                    <a:pt x="79" y="780"/>
                  </a:lnTo>
                  <a:lnTo>
                    <a:pt x="79" y="780"/>
                  </a:lnTo>
                  <a:lnTo>
                    <a:pt x="118" y="682"/>
                  </a:lnTo>
                  <a:lnTo>
                    <a:pt x="196" y="585"/>
                  </a:lnTo>
                  <a:lnTo>
                    <a:pt x="196" y="585"/>
                  </a:lnTo>
                  <a:lnTo>
                    <a:pt x="293" y="468"/>
                  </a:lnTo>
                  <a:lnTo>
                    <a:pt x="410" y="370"/>
                  </a:lnTo>
                  <a:lnTo>
                    <a:pt x="410" y="370"/>
                  </a:lnTo>
                  <a:lnTo>
                    <a:pt x="566" y="254"/>
                  </a:lnTo>
                  <a:lnTo>
                    <a:pt x="741" y="176"/>
                  </a:lnTo>
                  <a:lnTo>
                    <a:pt x="741" y="176"/>
                  </a:lnTo>
                  <a:lnTo>
                    <a:pt x="995" y="78"/>
                  </a:lnTo>
                  <a:lnTo>
                    <a:pt x="1267" y="20"/>
                  </a:lnTo>
                  <a:lnTo>
                    <a:pt x="1267"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302;p33"/>
          <p:cNvSpPr txBox="1">
            <a:spLocks noGrp="1"/>
          </p:cNvSpPr>
          <p:nvPr/>
        </p:nvSpPr>
        <p:spPr>
          <a:xfrm>
            <a:off x="1901057" y="57734"/>
            <a:ext cx="5441100" cy="75117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1pPr>
            <a:lvl2pPr marR="0" lvl="1"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2pPr>
            <a:lvl3pPr marR="0" lvl="2"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3pPr>
            <a:lvl4pPr marR="0" lvl="3"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4pPr>
            <a:lvl5pPr marR="0" lvl="4"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5pPr>
            <a:lvl6pPr marR="0" lvl="5"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6pPr>
            <a:lvl7pPr marR="0" lvl="6"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7pPr>
            <a:lvl8pPr marR="0" lvl="7"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8pPr>
            <a:lvl9pPr marR="0" lvl="8" algn="l" rtl="0">
              <a:lnSpc>
                <a:spcPct val="100000"/>
              </a:lnSpc>
              <a:spcBef>
                <a:spcPts val="0"/>
              </a:spcBef>
              <a:spcAft>
                <a:spcPts val="0"/>
              </a:spcAft>
              <a:buClr>
                <a:schemeClr val="dk1"/>
              </a:buClr>
              <a:buSzPts val="4000"/>
              <a:buFont typeface="Chewy"/>
              <a:buNone/>
              <a:defRPr sz="4000" b="0" i="0" u="none" strike="noStrike" cap="none">
                <a:solidFill>
                  <a:schemeClr val="dk1"/>
                </a:solidFill>
                <a:latin typeface="Chewy"/>
                <a:ea typeface="Chewy"/>
                <a:cs typeface="Chewy"/>
                <a:sym typeface="Chewy"/>
              </a:defRPr>
            </a:lvl9pPr>
          </a:lstStyle>
          <a:p>
            <a:pPr lvl="0"/>
            <a:r>
              <a:rPr lang="en-US" sz="3600" b="1">
                <a:solidFill>
                  <a:schemeClr val="accent4">
                    <a:lumMod val="50000"/>
                  </a:schemeClr>
                </a:solidFill>
                <a:latin typeface="+mn-lt"/>
                <a:ea typeface="+mn-ea"/>
                <a:cs typeface="Arial" panose="020B0604020202020204" pitchFamily="34" charset="0"/>
                <a:sym typeface="Arial"/>
              </a:rPr>
              <a:t>CHUẨN BỊ</a:t>
            </a:r>
            <a:endParaRPr sz="3600" b="1">
              <a:solidFill>
                <a:schemeClr val="accent4">
                  <a:lumMod val="50000"/>
                </a:schemeClr>
              </a:solidFill>
              <a:latin typeface="+mn-lt"/>
              <a:ea typeface="+mn-ea"/>
              <a:cs typeface="Arial" panose="020B0604020202020204" pitchFamily="34" charset="0"/>
              <a:sym typeface="Arial"/>
            </a:endParaRPr>
          </a:p>
        </p:txBody>
      </p:sp>
      <p:sp>
        <p:nvSpPr>
          <p:cNvPr id="146" name="Rounded Rectangle 145"/>
          <p:cNvSpPr/>
          <p:nvPr/>
        </p:nvSpPr>
        <p:spPr>
          <a:xfrm>
            <a:off x="1138430" y="810878"/>
            <a:ext cx="7193750" cy="608461"/>
          </a:xfrm>
          <a:prstGeom prst="round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solidFill>
                  <a:schemeClr val="tx1"/>
                </a:solidFill>
              </a:rPr>
              <a:t>Nhân vật lịch sử có những đóng góp gì cho đất nước?</a:t>
            </a:r>
          </a:p>
        </p:txBody>
      </p:sp>
      <p:sp>
        <p:nvSpPr>
          <p:cNvPr id="3" name="Rectangle 2"/>
          <p:cNvSpPr/>
          <p:nvPr/>
        </p:nvSpPr>
        <p:spPr>
          <a:xfrm>
            <a:off x="2069432" y="1636934"/>
            <a:ext cx="6232357" cy="1015663"/>
          </a:xfrm>
          <a:prstGeom prst="rect">
            <a:avLst/>
          </a:prstGeom>
        </p:spPr>
        <p:txBody>
          <a:bodyPr wrap="square">
            <a:spAutoFit/>
          </a:bodyPr>
          <a:lstStyle/>
          <a:p>
            <a:pPr lvl="0" algn="just">
              <a:lnSpc>
                <a:spcPct val="150000"/>
              </a:lnSpc>
              <a:spcBef>
                <a:spcPts val="100"/>
              </a:spcBef>
              <a:spcAft>
                <a:spcPts val="100"/>
              </a:spcAft>
            </a:pPr>
            <a:r>
              <a:rPr lang="vi-VN" sz="2000" b="1">
                <a:solidFill>
                  <a:schemeClr val="tx1"/>
                </a:solidFill>
                <a:latin typeface="+mn-lt"/>
                <a:ea typeface="+mn-ea"/>
                <a:cs typeface="+mn-cs"/>
              </a:rPr>
              <a:t>Ông đã có công chống Tống và lập ra nhà Lý, chấm dứt triều đại suy tàn nhà Tiền Lê.</a:t>
            </a:r>
            <a:endParaRPr lang="en-US" sz="2000" b="1">
              <a:solidFill>
                <a:schemeClr val="tx1"/>
              </a:solidFill>
              <a:latin typeface="+mn-lt"/>
              <a:ea typeface="+mn-ea"/>
              <a:cs typeface="+mn-cs"/>
            </a:endParaRPr>
          </a:p>
        </p:txBody>
      </p:sp>
      <p:sp>
        <p:nvSpPr>
          <p:cNvPr id="4" name="Right Arrow 3"/>
          <p:cNvSpPr/>
          <p:nvPr/>
        </p:nvSpPr>
        <p:spPr>
          <a:xfrm>
            <a:off x="1138430" y="1820054"/>
            <a:ext cx="687749" cy="50532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Rounded Rectangle 49"/>
          <p:cNvSpPr/>
          <p:nvPr/>
        </p:nvSpPr>
        <p:spPr>
          <a:xfrm>
            <a:off x="1138430" y="2870192"/>
            <a:ext cx="7193750" cy="608461"/>
          </a:xfrm>
          <a:prstGeom prst="roundRect">
            <a:avLst/>
          </a:prstGeom>
          <a:solidFill>
            <a:srgbClr val="FFFFFF"/>
          </a:solidFill>
        </p:spPr>
        <p:style>
          <a:lnRef idx="2">
            <a:schemeClr val="dk1">
              <a:shade val="50000"/>
            </a:schemeClr>
          </a:lnRef>
          <a:fillRef idx="1">
            <a:schemeClr val="dk1"/>
          </a:fillRef>
          <a:effectRef idx="0">
            <a:schemeClr val="dk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solidFill>
                  <a:schemeClr val="tx1"/>
                </a:solidFill>
              </a:rPr>
              <a:t>Em có cảm nghĩ như thế nào về nhân vật và câu chuyện?</a:t>
            </a:r>
          </a:p>
        </p:txBody>
      </p:sp>
      <p:sp>
        <p:nvSpPr>
          <p:cNvPr id="51" name="Rectangle 50"/>
          <p:cNvSpPr/>
          <p:nvPr/>
        </p:nvSpPr>
        <p:spPr>
          <a:xfrm>
            <a:off x="2069432" y="3696248"/>
            <a:ext cx="6232357" cy="1015663"/>
          </a:xfrm>
          <a:prstGeom prst="rect">
            <a:avLst/>
          </a:prstGeom>
        </p:spPr>
        <p:txBody>
          <a:bodyPr wrap="square">
            <a:spAutoFit/>
          </a:bodyPr>
          <a:lstStyle/>
          <a:p>
            <a:pPr lvl="0" algn="just">
              <a:lnSpc>
                <a:spcPct val="150000"/>
              </a:lnSpc>
              <a:spcBef>
                <a:spcPts val="100"/>
              </a:spcBef>
              <a:spcAft>
                <a:spcPts val="100"/>
              </a:spcAft>
            </a:pPr>
            <a:r>
              <a:rPr lang="vi-VN" sz="2000" b="1">
                <a:solidFill>
                  <a:schemeClr val="tx1"/>
                </a:solidFill>
                <a:latin typeface="+mn-lt"/>
                <a:ea typeface="+mn-ea"/>
                <a:cs typeface="+mn-cs"/>
              </a:rPr>
              <a:t>Ông là một người tài giỏi và có công rất lớn đến sự phát triển của đất nước của các triều đại sau...</a:t>
            </a:r>
            <a:endParaRPr lang="en-US" sz="2000" b="1">
              <a:solidFill>
                <a:schemeClr val="tx1"/>
              </a:solidFill>
              <a:latin typeface="+mn-lt"/>
              <a:ea typeface="+mn-ea"/>
              <a:cs typeface="+mn-cs"/>
            </a:endParaRPr>
          </a:p>
        </p:txBody>
      </p:sp>
      <p:sp>
        <p:nvSpPr>
          <p:cNvPr id="52" name="Right Arrow 51"/>
          <p:cNvSpPr/>
          <p:nvPr/>
        </p:nvSpPr>
        <p:spPr>
          <a:xfrm>
            <a:off x="1138430" y="3879368"/>
            <a:ext cx="687749" cy="50532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566790"/>
      </p:ext>
    </p:extLst>
  </p:cSld>
  <p:clrMapOvr>
    <a:masterClrMapping/>
  </p:clrMapOvr>
</p:sld>
</file>

<file path=ppt/theme/theme1.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799</Words>
  <Application>Microsoft Office PowerPoint</Application>
  <PresentationFormat>On-screen Show (16:9)</PresentationFormat>
  <Paragraphs>91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Baloo 2</vt:lpstr>
      <vt:lpstr>Pacifico</vt:lpstr>
      <vt:lpstr>Roboto Condensed Light</vt:lpstr>
      <vt:lpstr>Symbol</vt:lpstr>
      <vt:lpstr>Cute Emojis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9</cp:revision>
  <dcterms:modified xsi:type="dcterms:W3CDTF">2026-02-12T15:09:35Z</dcterms:modified>
</cp:coreProperties>
</file>