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007577119" r:id="rId2"/>
    <p:sldId id="2007577127" r:id="rId3"/>
    <p:sldId id="2007577128" r:id="rId4"/>
    <p:sldId id="2007577129" r:id="rId5"/>
    <p:sldId id="2007577130" r:id="rId6"/>
    <p:sldId id="2007577131" r:id="rId7"/>
    <p:sldId id="2007577132" r:id="rId8"/>
    <p:sldId id="2007577133" r:id="rId9"/>
    <p:sldId id="2007577134" r:id="rId10"/>
    <p:sldId id="100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553" autoAdjust="0"/>
  </p:normalViewPr>
  <p:slideViewPr>
    <p:cSldViewPr snapToGrid="0">
      <p:cViewPr varScale="1">
        <p:scale>
          <a:sx n="87" d="100"/>
          <a:sy n="87" d="100"/>
        </p:scale>
        <p:origin x="100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4AA79-D6AE-4E22-A4F0-D57FA7B2E6FA}"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F582D-991E-4AB6-9F29-E02B5DD84304}" type="slidenum">
              <a:rPr lang="en-US" smtClean="0"/>
              <a:t>‹#›</a:t>
            </a:fld>
            <a:endParaRPr lang="en-US"/>
          </a:p>
        </p:txBody>
      </p:sp>
    </p:spTree>
    <p:extLst>
      <p:ext uri="{BB962C8B-B14F-4D97-AF65-F5344CB8AC3E}">
        <p14:creationId xmlns:p14="http://schemas.microsoft.com/office/powerpoint/2010/main" val="129632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25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582D-991E-4AB6-9F29-E02B5DD84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59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0163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650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21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79FFF1-5516-4089-983F-AC52072E3C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AA484C1-C7B1-47D7-9F24-203E572F8A6E}"/>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5" name="页脚占位符 4">
            <a:extLst>
              <a:ext uri="{FF2B5EF4-FFF2-40B4-BE49-F238E27FC236}">
                <a16:creationId xmlns:a16="http://schemas.microsoft.com/office/drawing/2014/main" xmlns=""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129619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DA2F040-D2CC-4D15-9981-D5CCF6169A8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068F409-2EE7-4E35-A1E6-9649C6E6249D}"/>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5" name="页脚占位符 4">
            <a:extLst>
              <a:ext uri="{FF2B5EF4-FFF2-40B4-BE49-F238E27FC236}">
                <a16:creationId xmlns:a16="http://schemas.microsoft.com/office/drawing/2014/main" xmlns=""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7769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182990A-5E78-48DA-8B1D-69A2E67905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E6EB67-5918-460D-B8F1-9C934B0677BD}"/>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5" name="页脚占位符 4">
            <a:extLst>
              <a:ext uri="{FF2B5EF4-FFF2-40B4-BE49-F238E27FC236}">
                <a16:creationId xmlns:a16="http://schemas.microsoft.com/office/drawing/2014/main" xmlns=""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07246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023233-F927-4518-A423-66A8E62FE1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4F17C7-D264-4E6D-B540-93BD3C4F11F3}"/>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5" name="页脚占位符 4">
            <a:extLst>
              <a:ext uri="{FF2B5EF4-FFF2-40B4-BE49-F238E27FC236}">
                <a16:creationId xmlns:a16="http://schemas.microsoft.com/office/drawing/2014/main" xmlns=""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6125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9A7C6D-C159-47CD-9A53-668AD4BBE7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7475C9E-1872-4158-9819-8AF136A35FC3}"/>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5" name="页脚占位符 4">
            <a:extLst>
              <a:ext uri="{FF2B5EF4-FFF2-40B4-BE49-F238E27FC236}">
                <a16:creationId xmlns:a16="http://schemas.microsoft.com/office/drawing/2014/main" xmlns=""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18078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EA490E-0757-4971-A093-86BC150FF4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24B3762-03A4-4419-89E2-3A123B948AC3}"/>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6" name="页脚占位符 5">
            <a:extLst>
              <a:ext uri="{FF2B5EF4-FFF2-40B4-BE49-F238E27FC236}">
                <a16:creationId xmlns:a16="http://schemas.microsoft.com/office/drawing/2014/main" xmlns=""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9697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0E878F-26A5-407D-B38C-75A1EF7DCC8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2E88E68-B000-485B-89F9-00060A6FFDEB}"/>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8" name="页脚占位符 7">
            <a:extLst>
              <a:ext uri="{FF2B5EF4-FFF2-40B4-BE49-F238E27FC236}">
                <a16:creationId xmlns:a16="http://schemas.microsoft.com/office/drawing/2014/main" xmlns=""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6927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00B42C-C3EB-49FA-8D92-0CD3471B62F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8945836-E41A-4B88-B342-D1223612A628}"/>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4" name="页脚占位符 3">
            <a:extLst>
              <a:ext uri="{FF2B5EF4-FFF2-40B4-BE49-F238E27FC236}">
                <a16:creationId xmlns:a16="http://schemas.microsoft.com/office/drawing/2014/main" xmlns=""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966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F3C62BD-51FA-4874-9CDE-0B439A55D043}"/>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3" name="页脚占位符 2">
            <a:extLst>
              <a:ext uri="{FF2B5EF4-FFF2-40B4-BE49-F238E27FC236}">
                <a16:creationId xmlns:a16="http://schemas.microsoft.com/office/drawing/2014/main" xmlns=""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6304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86EDE3-4395-4F88-BD97-7E7CDB9FA4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96068FC-D59E-42EE-AE0F-65AC70EAF130}"/>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6" name="页脚占位符 5">
            <a:extLst>
              <a:ext uri="{FF2B5EF4-FFF2-40B4-BE49-F238E27FC236}">
                <a16:creationId xmlns:a16="http://schemas.microsoft.com/office/drawing/2014/main" xmlns=""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613141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EE0D14-FE72-4798-8970-9CDFCED206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2B3B429-9BAC-47E1-88AC-53642248C3AC}"/>
              </a:ext>
            </a:extLst>
          </p:cNvPr>
          <p:cNvSpPr>
            <a:spLocks noGrp="1"/>
          </p:cNvSpPr>
          <p:nvPr>
            <p:ph type="dt" sz="half" idx="10"/>
          </p:nvPr>
        </p:nvSpPr>
        <p:spPr/>
        <p:txBody>
          <a:bodyPr/>
          <a:lstStyle/>
          <a:p>
            <a:fld id="{BBC58E1B-5923-4CAF-B9CC-D14A574623CF}" type="datetimeFigureOut">
              <a:rPr lang="zh-CN" altLang="en-US" smtClean="0"/>
              <a:t>2026/2/13</a:t>
            </a:fld>
            <a:endParaRPr lang="zh-CN" altLang="en-US"/>
          </a:p>
        </p:txBody>
      </p:sp>
      <p:sp>
        <p:nvSpPr>
          <p:cNvPr id="6" name="页脚占位符 5">
            <a:extLst>
              <a:ext uri="{FF2B5EF4-FFF2-40B4-BE49-F238E27FC236}">
                <a16:creationId xmlns:a16="http://schemas.microsoft.com/office/drawing/2014/main" xmlns=""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86801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40F4DFDF-E4EE-4549-840C-DE8D01D012A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 name="标题占位符 1">
            <a:extLst>
              <a:ext uri="{FF2B5EF4-FFF2-40B4-BE49-F238E27FC236}">
                <a16:creationId xmlns:a16="http://schemas.microsoft.com/office/drawing/2014/main" xmlns="" id="{B8B9262F-3032-494D-90C0-969EB974C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2026/2/13</a:t>
            </a:fld>
            <a:endParaRPr lang="zh-CN" altLang="en-US"/>
          </a:p>
        </p:txBody>
      </p:sp>
      <p:sp>
        <p:nvSpPr>
          <p:cNvPr id="5" name="页脚占位符 4">
            <a:extLst>
              <a:ext uri="{FF2B5EF4-FFF2-40B4-BE49-F238E27FC236}">
                <a16:creationId xmlns:a16="http://schemas.microsoft.com/office/drawing/2014/main" xmlns=""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
        <p:nvSpPr>
          <p:cNvPr id="9" name="矩形 8">
            <a:extLst>
              <a:ext uri="{FF2B5EF4-FFF2-40B4-BE49-F238E27FC236}">
                <a16:creationId xmlns:a16="http://schemas.microsoft.com/office/drawing/2014/main" xmlns="" id="{A1F79427-B48C-4D6F-B441-9F6A4BD3952B}"/>
              </a:ext>
            </a:extLst>
          </p:cNvPr>
          <p:cNvSpPr/>
          <p:nvPr userDrawn="1"/>
        </p:nvSpPr>
        <p:spPr>
          <a:xfrm>
            <a:off x="480291" y="323273"/>
            <a:ext cx="11268364" cy="6197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xmlns="" id="{60AD6A74-CE77-46AD-AEBC-C9F5F320E05D}"/>
              </a:ext>
            </a:extLst>
          </p:cNvPr>
          <p:cNvSpPr/>
          <p:nvPr userDrawn="1"/>
        </p:nvSpPr>
        <p:spPr>
          <a:xfrm>
            <a:off x="258792" y="267421"/>
            <a:ext cx="11662914" cy="6366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xmlns="" id="{5FDFE622-2B6A-408C-B258-1C4084EEBFAF}"/>
              </a:ext>
            </a:extLst>
          </p:cNvPr>
          <p:cNvSpPr/>
          <p:nvPr userDrawn="1"/>
        </p:nvSpPr>
        <p:spPr>
          <a:xfrm>
            <a:off x="198408" y="241540"/>
            <a:ext cx="11775058" cy="6400800"/>
          </a:xfrm>
          <a:prstGeom prst="rect">
            <a:avLst/>
          </a:prstGeom>
          <a:noFill/>
          <a:ln w="38100">
            <a:solidFill>
              <a:srgbClr val="F08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descr="A round pink label with white text and a black background&#10;&#10;Description automatically generated">
            <a:extLst>
              <a:ext uri="{FF2B5EF4-FFF2-40B4-BE49-F238E27FC236}">
                <a16:creationId xmlns:a16="http://schemas.microsoft.com/office/drawing/2014/main" xmlns="" id="{BFAD7E29-5BF8-522D-E1CD-CD9C61E6FC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79103" y="113769"/>
            <a:ext cx="1529500" cy="1529500"/>
          </a:xfrm>
          <a:prstGeom prst="rect">
            <a:avLst/>
          </a:prstGeom>
        </p:spPr>
      </p:pic>
    </p:spTree>
    <p:extLst>
      <p:ext uri="{BB962C8B-B14F-4D97-AF65-F5344CB8AC3E}">
        <p14:creationId xmlns:p14="http://schemas.microsoft.com/office/powerpoint/2010/main" val="3344052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0" cy="12192000"/>
          </a:xfrm>
          <a:prstGeom prst="rect">
            <a:avLst/>
          </a:prstGeom>
        </p:spPr>
      </p:pic>
      <p:sp>
        <p:nvSpPr>
          <p:cNvPr id="13" name="流程图: 手动输入 3">
            <a:extLst>
              <a:ext uri="{FF2B5EF4-FFF2-40B4-BE49-F238E27FC236}">
                <a16:creationId xmlns:a16="http://schemas.microsoft.com/office/drawing/2014/main" xmlns="" id="{7F0F64F1-E5E5-4366-8C61-491559235495}"/>
              </a:ext>
            </a:extLst>
          </p:cNvPr>
          <p:cNvSpPr/>
          <p:nvPr/>
        </p:nvSpPr>
        <p:spPr>
          <a:xfrm rot="5400000" flipV="1">
            <a:off x="4992258" y="-332501"/>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9307" y="-70338"/>
            <a:ext cx="12221307" cy="7024458"/>
          </a:xfrm>
          <a:prstGeom prst="rect">
            <a:avLst/>
          </a:prstGeom>
        </p:spPr>
      </p:pic>
      <p:pic>
        <p:nvPicPr>
          <p:cNvPr id="12" name="Picture 11"/>
          <p:cNvPicPr>
            <a:picLocks noChangeAspect="1"/>
          </p:cNvPicPr>
          <p:nvPr/>
        </p:nvPicPr>
        <p:blipFill>
          <a:blip r:embed="rId5"/>
          <a:stretch>
            <a:fillRect/>
          </a:stretch>
        </p:blipFill>
        <p:spPr>
          <a:xfrm>
            <a:off x="902260" y="509044"/>
            <a:ext cx="10636766" cy="5978466"/>
          </a:xfrm>
          <a:prstGeom prst="roundRect">
            <a:avLst/>
          </a:prstGeom>
          <a:noFill/>
          <a:ln>
            <a:noFill/>
          </a:ln>
        </p:spPr>
      </p:pic>
      <p:sp>
        <p:nvSpPr>
          <p:cNvPr id="4" name="流程图: 手动输入 3">
            <a:extLst>
              <a:ext uri="{FF2B5EF4-FFF2-40B4-BE49-F238E27FC236}">
                <a16:creationId xmlns:a16="http://schemas.microsoft.com/office/drawing/2014/main" xmlns="" id="{7F0F64F1-E5E5-4366-8C61-491559235495}"/>
              </a:ext>
            </a:extLst>
          </p:cNvPr>
          <p:cNvSpPr/>
          <p:nvPr/>
        </p:nvSpPr>
        <p:spPr>
          <a:xfrm rot="5400000" flipV="1">
            <a:off x="4992258" y="-332503"/>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34" name="图片 33">
            <a:extLst>
              <a:ext uri="{FF2B5EF4-FFF2-40B4-BE49-F238E27FC236}">
                <a16:creationId xmlns:a16="http://schemas.microsoft.com/office/drawing/2014/main" xmlns="" id="{AD9817BC-CC32-4633-A943-0768AED398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17353" y="1762465"/>
            <a:ext cx="4819074" cy="4752110"/>
          </a:xfrm>
          <a:prstGeom prst="rect">
            <a:avLst/>
          </a:prstGeom>
        </p:spPr>
      </p:pic>
      <p:sp>
        <p:nvSpPr>
          <p:cNvPr id="15" name="TextBox 35">
            <a:extLst>
              <a:ext uri="{FF2B5EF4-FFF2-40B4-BE49-F238E27FC236}">
                <a16:creationId xmlns:a16="http://schemas.microsoft.com/office/drawing/2014/main" xmlns="" id="{DC2E3BE6-8A7D-4F06-9164-ED72DACF7C46}"/>
              </a:ext>
            </a:extLst>
          </p:cNvPr>
          <p:cNvSpPr txBox="1"/>
          <p:nvPr/>
        </p:nvSpPr>
        <p:spPr>
          <a:xfrm>
            <a:off x="4654154" y="1492450"/>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21" name="TextBox 40">
            <a:extLst>
              <a:ext uri="{FF2B5EF4-FFF2-40B4-BE49-F238E27FC236}">
                <a16:creationId xmlns:a16="http://schemas.microsoft.com/office/drawing/2014/main" xmlns="" id="{CF0294A8-451A-4D5D-B134-880AF1AD5A7B}"/>
              </a:ext>
            </a:extLst>
          </p:cNvPr>
          <p:cNvSpPr txBox="1"/>
          <p:nvPr/>
        </p:nvSpPr>
        <p:spPr>
          <a:xfrm>
            <a:off x="5844213" y="3062734"/>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FA439">
                    <a:lumMod val="75000"/>
                  </a:srgbClr>
                </a:solidFill>
                <a:effectLst>
                  <a:glow rad="101600">
                    <a:srgbClr val="CFA439">
                      <a:satMod val="175000"/>
                      <a:alpha val="40000"/>
                    </a:srgbClr>
                  </a:glow>
                </a:effectLst>
                <a:uLnTx/>
                <a:uFillTx/>
                <a:latin typeface="Arial" panose="020B0604020202020204" pitchFamily="34" charset="0"/>
                <a:ea typeface="字魂58号-创中黑" panose="00000500000000000000"/>
                <a:cs typeface="Arial" panose="020B0604020202020204" pitchFamily="34" charset="0"/>
                <a:sym typeface="字魂58号-创中黑" panose="00000500000000000000" pitchFamily="2" charset="-122"/>
              </a:rPr>
              <a:t>Bài</a:t>
            </a:r>
            <a:r>
              <a:rPr kumimoji="0" lang="en-US" altLang="zh-CN" sz="4000" b="1" i="0" u="none" strike="noStrike" kern="1200" cap="none" spc="0" normalizeH="0" noProof="0" dirty="0">
                <a:ln>
                  <a:noFill/>
                </a:ln>
                <a:solidFill>
                  <a:srgbClr val="CFA439">
                    <a:lumMod val="75000"/>
                  </a:srgbClr>
                </a:solidFill>
                <a:effectLst>
                  <a:glow rad="101600">
                    <a:srgbClr val="CFA439">
                      <a:satMod val="175000"/>
                      <a:alpha val="40000"/>
                    </a:srgbClr>
                  </a:glow>
                </a:effectLst>
                <a:uLnTx/>
                <a:uFillTx/>
                <a:latin typeface="Arial" panose="020B0604020202020204" pitchFamily="34" charset="0"/>
                <a:ea typeface="字魂58号-创中黑" panose="00000500000000000000"/>
                <a:cs typeface="Arial" panose="020B0604020202020204" pitchFamily="34" charset="0"/>
                <a:sym typeface="字魂58号-创中黑" panose="00000500000000000000" pitchFamily="2" charset="-122"/>
              </a:rPr>
              <a:t> 7 – </a:t>
            </a:r>
            <a:r>
              <a:rPr kumimoji="0" lang="en-US" altLang="zh-CN" sz="4000" b="1" i="0" u="none" strike="noStrike" kern="1200" cap="none" spc="0" normalizeH="0" noProof="0" dirty="0" err="1">
                <a:ln>
                  <a:noFill/>
                </a:ln>
                <a:solidFill>
                  <a:srgbClr val="CFA439">
                    <a:lumMod val="75000"/>
                  </a:srgbClr>
                </a:solidFill>
                <a:effectLst>
                  <a:glow rad="101600">
                    <a:srgbClr val="CFA439">
                      <a:satMod val="175000"/>
                      <a:alpha val="40000"/>
                    </a:srgbClr>
                  </a:glow>
                </a:effectLst>
                <a:uLnTx/>
                <a:uFillTx/>
                <a:latin typeface="Arial" panose="020B0604020202020204" pitchFamily="34" charset="0"/>
                <a:ea typeface="字魂58号-创中黑" panose="00000500000000000000"/>
                <a:cs typeface="Arial" panose="020B0604020202020204" pitchFamily="34" charset="0"/>
                <a:sym typeface="字魂58号-创中黑" panose="00000500000000000000" pitchFamily="2" charset="-122"/>
              </a:rPr>
              <a:t>Tiết</a:t>
            </a:r>
            <a:r>
              <a:rPr kumimoji="0" lang="en-US" altLang="zh-CN" sz="4000" b="1" i="0" u="none" strike="noStrike" kern="1200" cap="none" spc="0" normalizeH="0" noProof="0" dirty="0">
                <a:ln>
                  <a:noFill/>
                </a:ln>
                <a:solidFill>
                  <a:srgbClr val="CFA439">
                    <a:lumMod val="75000"/>
                  </a:srgbClr>
                </a:solidFill>
                <a:effectLst>
                  <a:glow rad="101600">
                    <a:srgbClr val="CFA439">
                      <a:satMod val="175000"/>
                      <a:alpha val="40000"/>
                    </a:srgbClr>
                  </a:glow>
                </a:effectLst>
                <a:uLnTx/>
                <a:uFillTx/>
                <a:latin typeface="Arial" panose="020B0604020202020204" pitchFamily="34" charset="0"/>
                <a:ea typeface="字魂58号-创中黑" panose="00000500000000000000"/>
                <a:cs typeface="Arial" panose="020B0604020202020204" pitchFamily="34" charset="0"/>
                <a:sym typeface="字魂58号-创中黑" panose="00000500000000000000" pitchFamily="2" charset="-122"/>
              </a:rPr>
              <a:t> 1</a:t>
            </a:r>
            <a:endParaRPr kumimoji="0" lang="zh-CN" altLang="en-US" sz="4000" b="1" i="0" u="none" strike="noStrike" kern="1200" cap="none" spc="0" normalizeH="0" baseline="0" noProof="0" dirty="0">
              <a:ln>
                <a:noFill/>
              </a:ln>
              <a:solidFill>
                <a:srgbClr val="CFA439">
                  <a:lumMod val="75000"/>
                </a:srgbClr>
              </a:solidFill>
              <a:effectLst>
                <a:glow rad="101600">
                  <a:srgbClr val="CFA439">
                    <a:satMod val="175000"/>
                    <a:alpha val="40000"/>
                  </a:srgbClr>
                </a:glow>
              </a:effectLst>
              <a:uLnTx/>
              <a:uFillTx/>
              <a:latin typeface="Arial" panose="020B0604020202020204" pitchFamily="34" charset="0"/>
              <a:ea typeface="字魂58号-创中黑" panose="00000500000000000000"/>
              <a:cs typeface="Arial" panose="020B0604020202020204" pitchFamily="34" charset="0"/>
              <a:sym typeface="字魂58号-创中黑" panose="00000500000000000000" pitchFamily="2" charset="-122"/>
            </a:endParaRPr>
          </a:p>
        </p:txBody>
      </p:sp>
      <p:pic>
        <p:nvPicPr>
          <p:cNvPr id="14" name="图片 29">
            <a:extLst>
              <a:ext uri="{FF2B5EF4-FFF2-40B4-BE49-F238E27FC236}">
                <a16:creationId xmlns:a16="http://schemas.microsoft.com/office/drawing/2014/main" xmlns="" id="{5AE7862E-E45E-4703-B5BE-E7516BA0DF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708" t="10491" r="28133" b="19951"/>
          <a:stretch/>
        </p:blipFill>
        <p:spPr>
          <a:xfrm>
            <a:off x="10190504" y="4165515"/>
            <a:ext cx="2033132" cy="2930320"/>
          </a:xfrm>
          <a:prstGeom prst="rect">
            <a:avLst/>
          </a:prstGeom>
        </p:spPr>
      </p:pic>
      <p:pic>
        <p:nvPicPr>
          <p:cNvPr id="2" name="Picture 1">
            <a:extLst>
              <a:ext uri="{FF2B5EF4-FFF2-40B4-BE49-F238E27FC236}">
                <a16:creationId xmlns:a16="http://schemas.microsoft.com/office/drawing/2014/main" xmlns="" id="{5B8EC962-ACE9-4445-AC18-5B801C1BA742}"/>
              </a:ext>
            </a:extLst>
          </p:cNvPr>
          <p:cNvPicPr>
            <a:picLocks noChangeAspect="1"/>
          </p:cNvPicPr>
          <p:nvPr/>
        </p:nvPicPr>
        <p:blipFill>
          <a:blip r:embed="rId8"/>
          <a:stretch>
            <a:fillRect/>
          </a:stretch>
        </p:blipFill>
        <p:spPr>
          <a:xfrm>
            <a:off x="6364763" y="2052342"/>
            <a:ext cx="4810161" cy="859611"/>
          </a:xfrm>
          <a:prstGeom prst="rect">
            <a:avLst/>
          </a:prstGeom>
        </p:spPr>
      </p:pic>
      <p:pic>
        <p:nvPicPr>
          <p:cNvPr id="3" name="Picture 2">
            <a:extLst>
              <a:ext uri="{FF2B5EF4-FFF2-40B4-BE49-F238E27FC236}">
                <a16:creationId xmlns:a16="http://schemas.microsoft.com/office/drawing/2014/main" xmlns="" id="{B0DD5A2E-1872-4352-8921-6446E6F3397C}"/>
              </a:ext>
            </a:extLst>
          </p:cNvPr>
          <p:cNvPicPr>
            <a:picLocks noChangeAspect="1"/>
          </p:cNvPicPr>
          <p:nvPr/>
        </p:nvPicPr>
        <p:blipFill>
          <a:blip r:embed="rId9"/>
          <a:stretch>
            <a:fillRect/>
          </a:stretch>
        </p:blipFill>
        <p:spPr>
          <a:xfrm>
            <a:off x="5130399" y="3675304"/>
            <a:ext cx="4608975" cy="1085182"/>
          </a:xfrm>
          <a:prstGeom prst="rect">
            <a:avLst/>
          </a:prstGeom>
        </p:spPr>
      </p:pic>
    </p:spTree>
    <p:extLst>
      <p:ext uri="{BB962C8B-B14F-4D97-AF65-F5344CB8AC3E}">
        <p14:creationId xmlns:p14="http://schemas.microsoft.com/office/powerpoint/2010/main" val="9914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9" name="图片 10">
            <a:extLst>
              <a:ext uri="{FF2B5EF4-FFF2-40B4-BE49-F238E27FC236}">
                <a16:creationId xmlns:a16="http://schemas.microsoft.com/office/drawing/2014/main" xmlns="" id="{428F2E1C-8BB7-4C4D-9EB6-D7D6E0E31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10"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3" name="图片 29">
            <a:extLst>
              <a:ext uri="{FF2B5EF4-FFF2-40B4-BE49-F238E27FC236}">
                <a16:creationId xmlns:a16="http://schemas.microsoft.com/office/drawing/2014/main" xmlns="" id="{5AE7862E-E45E-4703-B5BE-E7516BA0DF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08" t="10491" r="28133" b="19951"/>
          <a:stretch/>
        </p:blipFill>
        <p:spPr>
          <a:xfrm>
            <a:off x="214115" y="3714532"/>
            <a:ext cx="2033132" cy="2930320"/>
          </a:xfrm>
          <a:prstGeom prst="rect">
            <a:avLst/>
          </a:prstGeom>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567543" y="-118673"/>
            <a:ext cx="8406486" cy="4168045"/>
          </a:xfrm>
          <a:prstGeom prst="rect">
            <a:avLst/>
          </a:prstGeom>
        </p:spPr>
      </p:pic>
      <p:sp>
        <p:nvSpPr>
          <p:cNvPr id="2" name="TextBox 1"/>
          <p:cNvSpPr txBox="1"/>
          <p:nvPr/>
        </p:nvSpPr>
        <p:spPr>
          <a:xfrm>
            <a:off x="1838178" y="995853"/>
            <a:ext cx="6967679" cy="193899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Tạm</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biệt</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và</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hẹn</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gặp</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lại</a:t>
            </a:r>
            <a:endPar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endParaRPr>
          </a:p>
        </p:txBody>
      </p:sp>
      <p:pic>
        <p:nvPicPr>
          <p:cNvPr id="22" name="图片 2">
            <a:extLst>
              <a:ext uri="{FF2B5EF4-FFF2-40B4-BE49-F238E27FC236}">
                <a16:creationId xmlns:a16="http://schemas.microsoft.com/office/drawing/2014/main" xmlns="" id="{12482883-10DB-4A7E-A5A7-A5DEFDA44B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157" r="5142" b="52459"/>
          <a:stretch/>
        </p:blipFill>
        <p:spPr>
          <a:xfrm>
            <a:off x="23446" y="4746323"/>
            <a:ext cx="12192001" cy="2298700"/>
          </a:xfrm>
          <a:prstGeom prst="rect">
            <a:avLst/>
          </a:prstGeom>
        </p:spPr>
      </p:pic>
      <p:pic>
        <p:nvPicPr>
          <p:cNvPr id="8" name="Picture 4" descr="https://i.pinimg.com/564x/1f/8f/24/1f8f24e19deb35a60c20060e6368a5ae.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684943" y="3352422"/>
            <a:ext cx="4385868" cy="350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strVal val="#ppt_h"/>
                                          </p:val>
                                        </p:tav>
                                        <p:tav tm="100000">
                                          <p:val>
                                            <p:strVal val="#ppt_h"/>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2000" fill="hold"/>
                                        <p:tgtEl>
                                          <p:spTgt spid="22"/>
                                        </p:tgtEl>
                                        <p:attrNameLst>
                                          <p:attrName>ppt_x</p:attrName>
                                        </p:attrNameLst>
                                      </p:cBhvr>
                                      <p:tavLst>
                                        <p:tav tm="0">
                                          <p:val>
                                            <p:strVal val="#ppt_x"/>
                                          </p:val>
                                        </p:tav>
                                        <p:tav tm="100000">
                                          <p:val>
                                            <p:strVal val="#ppt_x"/>
                                          </p:val>
                                        </p:tav>
                                      </p:tavLst>
                                    </p:anim>
                                    <p:anim calcmode="lin" valueType="num">
                                      <p:cBhvr additive="base">
                                        <p:cTn id="24" dur="2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C900B8D-C28D-45B2-A1F0-D3582B776552}"/>
              </a:ext>
            </a:extLst>
          </p:cNvPr>
          <p:cNvGrpSpPr/>
          <p:nvPr/>
        </p:nvGrpSpPr>
        <p:grpSpPr>
          <a:xfrm>
            <a:off x="1645684" y="128337"/>
            <a:ext cx="8534636" cy="1342455"/>
            <a:chOff x="2941084" y="273579"/>
            <a:chExt cx="6309828" cy="1342455"/>
          </a:xfrm>
        </p:grpSpPr>
        <p:sp>
          <p:nvSpPr>
            <p:cNvPr id="3" name="TextBox 2">
              <a:extLst>
                <a:ext uri="{FF2B5EF4-FFF2-40B4-BE49-F238E27FC236}">
                  <a16:creationId xmlns:a16="http://schemas.microsoft.com/office/drawing/2014/main" xmlns="" id="{617E2BE8-0528-4FB0-A4F1-6E6EE49C596F}"/>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1DC85E17-1029-4BA1-A441-772FF22222E8}"/>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xmlns="" id="{699A0CD0-6ADF-45C2-B8DE-8FB7450ADCA5}"/>
              </a:ext>
            </a:extLst>
          </p:cNvPr>
          <p:cNvGrpSpPr/>
          <p:nvPr/>
        </p:nvGrpSpPr>
        <p:grpSpPr>
          <a:xfrm>
            <a:off x="634113" y="1225684"/>
            <a:ext cx="11297154" cy="1294010"/>
            <a:chOff x="55488" y="1751609"/>
            <a:chExt cx="11297154" cy="1294010"/>
          </a:xfrm>
        </p:grpSpPr>
        <p:sp>
          <p:nvSpPr>
            <p:cNvPr id="6" name="Rectangle: Rounded Corners 5">
              <a:extLst>
                <a:ext uri="{FF2B5EF4-FFF2-40B4-BE49-F238E27FC236}">
                  <a16:creationId xmlns:a16="http://schemas.microsoft.com/office/drawing/2014/main" xmlns="" id="{CF2D311D-C89E-4A4F-A8C4-AA36FBF289CC}"/>
                </a:ext>
              </a:extLst>
            </p:cNvPr>
            <p:cNvSpPr/>
            <p:nvPr/>
          </p:nvSpPr>
          <p:spPr>
            <a:xfrm>
              <a:off x="268098" y="2230780"/>
              <a:ext cx="11084544" cy="814839"/>
            </a:xfrm>
            <a:custGeom>
              <a:avLst/>
              <a:gdLst>
                <a:gd name="connsiteX0" fmla="*/ 0 w 11084544"/>
                <a:gd name="connsiteY0" fmla="*/ 198992 h 814839"/>
                <a:gd name="connsiteX1" fmla="*/ 198992 w 11084544"/>
                <a:gd name="connsiteY1" fmla="*/ 0 h 814839"/>
                <a:gd name="connsiteX2" fmla="*/ 10885552 w 11084544"/>
                <a:gd name="connsiteY2" fmla="*/ 0 h 814839"/>
                <a:gd name="connsiteX3" fmla="*/ 11084544 w 11084544"/>
                <a:gd name="connsiteY3" fmla="*/ 198992 h 814839"/>
                <a:gd name="connsiteX4" fmla="*/ 11084544 w 11084544"/>
                <a:gd name="connsiteY4" fmla="*/ 615847 h 814839"/>
                <a:gd name="connsiteX5" fmla="*/ 10885552 w 11084544"/>
                <a:gd name="connsiteY5" fmla="*/ 814839 h 814839"/>
                <a:gd name="connsiteX6" fmla="*/ 198992 w 11084544"/>
                <a:gd name="connsiteY6" fmla="*/ 814839 h 814839"/>
                <a:gd name="connsiteX7" fmla="*/ 0 w 11084544"/>
                <a:gd name="connsiteY7" fmla="*/ 615847 h 814839"/>
                <a:gd name="connsiteX8" fmla="*/ 0 w 1108454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544" h="814839" fill="none" extrusionOk="0">
                  <a:moveTo>
                    <a:pt x="0" y="198992"/>
                  </a:moveTo>
                  <a:cubicBezTo>
                    <a:pt x="-5419" y="108080"/>
                    <a:pt x="82170" y="-4651"/>
                    <a:pt x="198992" y="0"/>
                  </a:cubicBezTo>
                  <a:cubicBezTo>
                    <a:pt x="4911893" y="-35273"/>
                    <a:pt x="7017749" y="-144294"/>
                    <a:pt x="10885552" y="0"/>
                  </a:cubicBezTo>
                  <a:cubicBezTo>
                    <a:pt x="11015972" y="6246"/>
                    <a:pt x="11071470" y="78069"/>
                    <a:pt x="11084544" y="198992"/>
                  </a:cubicBezTo>
                  <a:cubicBezTo>
                    <a:pt x="11055247" y="346148"/>
                    <a:pt x="11111658" y="534884"/>
                    <a:pt x="11084544" y="615847"/>
                  </a:cubicBezTo>
                  <a:cubicBezTo>
                    <a:pt x="11091277" y="720655"/>
                    <a:pt x="11000443" y="809429"/>
                    <a:pt x="10885552" y="814839"/>
                  </a:cubicBezTo>
                  <a:cubicBezTo>
                    <a:pt x="6241530" y="892364"/>
                    <a:pt x="2486402" y="771136"/>
                    <a:pt x="198992" y="814839"/>
                  </a:cubicBezTo>
                  <a:cubicBezTo>
                    <a:pt x="81260" y="812669"/>
                    <a:pt x="-13594" y="725561"/>
                    <a:pt x="0" y="615847"/>
                  </a:cubicBezTo>
                  <a:cubicBezTo>
                    <a:pt x="-22587" y="544243"/>
                    <a:pt x="-31970" y="384799"/>
                    <a:pt x="0" y="198992"/>
                  </a:cubicBezTo>
                  <a:close/>
                </a:path>
                <a:path w="11084544" h="814839" stroke="0" extrusionOk="0">
                  <a:moveTo>
                    <a:pt x="0" y="198992"/>
                  </a:moveTo>
                  <a:cubicBezTo>
                    <a:pt x="-4934" y="72044"/>
                    <a:pt x="83608" y="4442"/>
                    <a:pt x="198992" y="0"/>
                  </a:cubicBezTo>
                  <a:cubicBezTo>
                    <a:pt x="1987305" y="-95379"/>
                    <a:pt x="9625343" y="58096"/>
                    <a:pt x="10885552" y="0"/>
                  </a:cubicBezTo>
                  <a:cubicBezTo>
                    <a:pt x="10978870" y="-11672"/>
                    <a:pt x="11067727" y="77006"/>
                    <a:pt x="11084544" y="198992"/>
                  </a:cubicBezTo>
                  <a:cubicBezTo>
                    <a:pt x="11089967" y="302086"/>
                    <a:pt x="11115140" y="525888"/>
                    <a:pt x="11084544" y="615847"/>
                  </a:cubicBezTo>
                  <a:cubicBezTo>
                    <a:pt x="11093708" y="714854"/>
                    <a:pt x="10985818" y="805242"/>
                    <a:pt x="10885552" y="814839"/>
                  </a:cubicBezTo>
                  <a:cubicBezTo>
                    <a:pt x="9025628" y="754933"/>
                    <a:pt x="465492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được sinh ra ở đâu?</a:t>
              </a:r>
              <a:endParaRPr kumimoji="0" lang="en-US" sz="32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DA9828C8-2717-457B-879D-232DC7642E9E}"/>
                </a:ext>
              </a:extLst>
            </p:cNvPr>
            <p:cNvPicPr>
              <a:picLocks noChangeAspect="1"/>
            </p:cNvPicPr>
            <p:nvPr/>
          </p:nvPicPr>
          <p:blipFill>
            <a:blip r:embed="rId2"/>
            <a:stretch>
              <a:fillRect/>
            </a:stretch>
          </p:blipFill>
          <p:spPr>
            <a:xfrm>
              <a:off x="55488" y="1751609"/>
              <a:ext cx="1001601" cy="1001601"/>
            </a:xfrm>
            <a:prstGeom prst="rect">
              <a:avLst/>
            </a:prstGeom>
          </p:spPr>
        </p:pic>
      </p:grpSp>
      <p:grpSp>
        <p:nvGrpSpPr>
          <p:cNvPr id="8" name="Group 7">
            <a:extLst>
              <a:ext uri="{FF2B5EF4-FFF2-40B4-BE49-F238E27FC236}">
                <a16:creationId xmlns:a16="http://schemas.microsoft.com/office/drawing/2014/main" xmlns="" id="{1DB426F9-7E88-448D-A2A0-8FF1FB3EAEB5}"/>
              </a:ext>
            </a:extLst>
          </p:cNvPr>
          <p:cNvGrpSpPr/>
          <p:nvPr/>
        </p:nvGrpSpPr>
        <p:grpSpPr>
          <a:xfrm>
            <a:off x="634115" y="2514871"/>
            <a:ext cx="11338145" cy="1164763"/>
            <a:chOff x="140332" y="1734234"/>
            <a:chExt cx="11338145" cy="1164763"/>
          </a:xfrm>
        </p:grpSpPr>
        <p:sp>
          <p:nvSpPr>
            <p:cNvPr id="9" name="Rectangle: Rounded Corners 8">
              <a:extLst>
                <a:ext uri="{FF2B5EF4-FFF2-40B4-BE49-F238E27FC236}">
                  <a16:creationId xmlns:a16="http://schemas.microsoft.com/office/drawing/2014/main" xmlns="" id="{2F59B206-1D4A-488C-8309-3D0E0890BD10}"/>
                </a:ext>
              </a:extLst>
            </p:cNvPr>
            <p:cNvSpPr/>
            <p:nvPr/>
          </p:nvSpPr>
          <p:spPr>
            <a:xfrm>
              <a:off x="352942" y="2230780"/>
              <a:ext cx="11125535" cy="668217"/>
            </a:xfrm>
            <a:custGeom>
              <a:avLst/>
              <a:gdLst>
                <a:gd name="connsiteX0" fmla="*/ 0 w 11125535"/>
                <a:gd name="connsiteY0" fmla="*/ 163185 h 668217"/>
                <a:gd name="connsiteX1" fmla="*/ 163185 w 11125535"/>
                <a:gd name="connsiteY1" fmla="*/ 0 h 668217"/>
                <a:gd name="connsiteX2" fmla="*/ 10962350 w 11125535"/>
                <a:gd name="connsiteY2" fmla="*/ 0 h 668217"/>
                <a:gd name="connsiteX3" fmla="*/ 11125535 w 11125535"/>
                <a:gd name="connsiteY3" fmla="*/ 163185 h 668217"/>
                <a:gd name="connsiteX4" fmla="*/ 11125535 w 11125535"/>
                <a:gd name="connsiteY4" fmla="*/ 505032 h 668217"/>
                <a:gd name="connsiteX5" fmla="*/ 10962350 w 11125535"/>
                <a:gd name="connsiteY5" fmla="*/ 668217 h 668217"/>
                <a:gd name="connsiteX6" fmla="*/ 163185 w 11125535"/>
                <a:gd name="connsiteY6" fmla="*/ 668217 h 668217"/>
                <a:gd name="connsiteX7" fmla="*/ 0 w 11125535"/>
                <a:gd name="connsiteY7" fmla="*/ 505032 h 668217"/>
                <a:gd name="connsiteX8" fmla="*/ 0 w 11125535"/>
                <a:gd name="connsiteY8" fmla="*/ 163185 h 66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535" h="668217" fill="none" extrusionOk="0">
                  <a:moveTo>
                    <a:pt x="0" y="163185"/>
                  </a:moveTo>
                  <a:cubicBezTo>
                    <a:pt x="-1442" y="78114"/>
                    <a:pt x="58399" y="-9852"/>
                    <a:pt x="163185" y="0"/>
                  </a:cubicBezTo>
                  <a:cubicBezTo>
                    <a:pt x="2004659" y="-35273"/>
                    <a:pt x="7831541" y="-144294"/>
                    <a:pt x="10962350" y="0"/>
                  </a:cubicBezTo>
                  <a:cubicBezTo>
                    <a:pt x="11056694" y="1284"/>
                    <a:pt x="11116389" y="65348"/>
                    <a:pt x="11125535" y="163185"/>
                  </a:cubicBezTo>
                  <a:cubicBezTo>
                    <a:pt x="11132862" y="277141"/>
                    <a:pt x="11123293" y="358131"/>
                    <a:pt x="11125535" y="505032"/>
                  </a:cubicBezTo>
                  <a:cubicBezTo>
                    <a:pt x="11134439" y="588423"/>
                    <a:pt x="11062449" y="657405"/>
                    <a:pt x="10962350" y="668217"/>
                  </a:cubicBezTo>
                  <a:cubicBezTo>
                    <a:pt x="9820344" y="745742"/>
                    <a:pt x="4798283" y="624514"/>
                    <a:pt x="163185" y="668217"/>
                  </a:cubicBezTo>
                  <a:cubicBezTo>
                    <a:pt x="59721" y="664521"/>
                    <a:pt x="-12232" y="594990"/>
                    <a:pt x="0" y="505032"/>
                  </a:cubicBezTo>
                  <a:cubicBezTo>
                    <a:pt x="17394" y="350663"/>
                    <a:pt x="-15404" y="272668"/>
                    <a:pt x="0" y="163185"/>
                  </a:cubicBezTo>
                  <a:close/>
                </a:path>
                <a:path w="11125535" h="668217" stroke="0" extrusionOk="0">
                  <a:moveTo>
                    <a:pt x="0" y="163185"/>
                  </a:moveTo>
                  <a:cubicBezTo>
                    <a:pt x="-998" y="69612"/>
                    <a:pt x="66458" y="5347"/>
                    <a:pt x="163185" y="0"/>
                  </a:cubicBezTo>
                  <a:cubicBezTo>
                    <a:pt x="3476727" y="-95379"/>
                    <a:pt x="9272408" y="58096"/>
                    <a:pt x="10962350" y="0"/>
                  </a:cubicBezTo>
                  <a:cubicBezTo>
                    <a:pt x="11040840" y="-8190"/>
                    <a:pt x="11113141" y="64153"/>
                    <a:pt x="11125535" y="163185"/>
                  </a:cubicBezTo>
                  <a:cubicBezTo>
                    <a:pt x="11154639" y="213795"/>
                    <a:pt x="11102422" y="428638"/>
                    <a:pt x="11125535" y="505032"/>
                  </a:cubicBezTo>
                  <a:cubicBezTo>
                    <a:pt x="11135896" y="582841"/>
                    <a:pt x="11040640" y="656427"/>
                    <a:pt x="10962350" y="668217"/>
                  </a:cubicBezTo>
                  <a:cubicBezTo>
                    <a:pt x="7405760" y="608311"/>
                    <a:pt x="3710690" y="750731"/>
                    <a:pt x="163185" y="668217"/>
                  </a:cubicBezTo>
                  <a:cubicBezTo>
                    <a:pt x="58507" y="671815"/>
                    <a:pt x="-6117" y="601366"/>
                    <a:pt x="0" y="505032"/>
                  </a:cubicBezTo>
                  <a:cubicBezTo>
                    <a:pt x="-7414" y="438773"/>
                    <a:pt x="-4174" y="284421"/>
                    <a:pt x="0" y="16318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câu thơ nào cho thấy hạt thóc trải qua nhiêu khó khăn?</a:t>
              </a:r>
              <a:endParaRPr kumimoji="0" lang="vi-VN" sz="30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6C2919B0-27D5-4B4C-A3BD-76F1EECC1A0A}"/>
                </a:ext>
              </a:extLst>
            </p:cNvPr>
            <p:cNvPicPr>
              <a:picLocks noChangeAspect="1"/>
            </p:cNvPicPr>
            <p:nvPr/>
          </p:nvPicPr>
          <p:blipFill>
            <a:blip r:embed="rId2"/>
            <a:stretch>
              <a:fillRect/>
            </a:stretch>
          </p:blipFill>
          <p:spPr>
            <a:xfrm>
              <a:off x="140332" y="1734234"/>
              <a:ext cx="1001601" cy="1001601"/>
            </a:xfrm>
            <a:prstGeom prst="rect">
              <a:avLst/>
            </a:prstGeom>
          </p:spPr>
        </p:pic>
      </p:grpSp>
      <p:grpSp>
        <p:nvGrpSpPr>
          <p:cNvPr id="11" name="Group 10">
            <a:extLst>
              <a:ext uri="{FF2B5EF4-FFF2-40B4-BE49-F238E27FC236}">
                <a16:creationId xmlns:a16="http://schemas.microsoft.com/office/drawing/2014/main" xmlns="" id="{56CFB53D-B8AF-499E-83B0-D52FFF57A07D}"/>
              </a:ext>
            </a:extLst>
          </p:cNvPr>
          <p:cNvGrpSpPr/>
          <p:nvPr/>
        </p:nvGrpSpPr>
        <p:grpSpPr>
          <a:xfrm>
            <a:off x="556995" y="3781172"/>
            <a:ext cx="10904741" cy="1418790"/>
            <a:chOff x="140332" y="1734234"/>
            <a:chExt cx="10904741" cy="1418790"/>
          </a:xfrm>
        </p:grpSpPr>
        <p:sp>
          <p:nvSpPr>
            <p:cNvPr id="12" name="Rectangle: Rounded Corners 11">
              <a:extLst>
                <a:ext uri="{FF2B5EF4-FFF2-40B4-BE49-F238E27FC236}">
                  <a16:creationId xmlns:a16="http://schemas.microsoft.com/office/drawing/2014/main" xmlns="" id="{CEBB9EA4-AB5E-4F54-8AEF-610D2D01764A}"/>
                </a:ext>
              </a:extLst>
            </p:cNvPr>
            <p:cNvSpPr/>
            <p:nvPr/>
          </p:nvSpPr>
          <p:spPr>
            <a:xfrm>
              <a:off x="352942" y="2230780"/>
              <a:ext cx="10692131" cy="922244"/>
            </a:xfrm>
            <a:custGeom>
              <a:avLst/>
              <a:gdLst>
                <a:gd name="connsiteX0" fmla="*/ 0 w 10692131"/>
                <a:gd name="connsiteY0" fmla="*/ 110088 h 922244"/>
                <a:gd name="connsiteX1" fmla="*/ 110088 w 10692131"/>
                <a:gd name="connsiteY1" fmla="*/ 0 h 922244"/>
                <a:gd name="connsiteX2" fmla="*/ 10582043 w 10692131"/>
                <a:gd name="connsiteY2" fmla="*/ 0 h 922244"/>
                <a:gd name="connsiteX3" fmla="*/ 10692131 w 10692131"/>
                <a:gd name="connsiteY3" fmla="*/ 110088 h 922244"/>
                <a:gd name="connsiteX4" fmla="*/ 10692131 w 10692131"/>
                <a:gd name="connsiteY4" fmla="*/ 812156 h 922244"/>
                <a:gd name="connsiteX5" fmla="*/ 10582043 w 10692131"/>
                <a:gd name="connsiteY5" fmla="*/ 922244 h 922244"/>
                <a:gd name="connsiteX6" fmla="*/ 110088 w 10692131"/>
                <a:gd name="connsiteY6" fmla="*/ 922244 h 922244"/>
                <a:gd name="connsiteX7" fmla="*/ 0 w 10692131"/>
                <a:gd name="connsiteY7" fmla="*/ 812156 h 922244"/>
                <a:gd name="connsiteX8" fmla="*/ 0 w 10692131"/>
                <a:gd name="connsiteY8" fmla="*/ 110088 h 92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1" h="922244" fill="none" extrusionOk="0">
                  <a:moveTo>
                    <a:pt x="0" y="110088"/>
                  </a:moveTo>
                  <a:cubicBezTo>
                    <a:pt x="-1443" y="54344"/>
                    <a:pt x="39501" y="-6577"/>
                    <a:pt x="110088" y="0"/>
                  </a:cubicBezTo>
                  <a:cubicBezTo>
                    <a:pt x="1917851" y="-35273"/>
                    <a:pt x="8918234" y="-144294"/>
                    <a:pt x="10582043" y="0"/>
                  </a:cubicBezTo>
                  <a:cubicBezTo>
                    <a:pt x="10645160" y="705"/>
                    <a:pt x="10688495" y="46222"/>
                    <a:pt x="10692131" y="110088"/>
                  </a:cubicBezTo>
                  <a:cubicBezTo>
                    <a:pt x="10633450" y="438494"/>
                    <a:pt x="10722998" y="690742"/>
                    <a:pt x="10692131" y="812156"/>
                  </a:cubicBezTo>
                  <a:cubicBezTo>
                    <a:pt x="10700027" y="866985"/>
                    <a:pt x="10650578" y="913858"/>
                    <a:pt x="10582043" y="922244"/>
                  </a:cubicBezTo>
                  <a:cubicBezTo>
                    <a:pt x="7641372" y="999769"/>
                    <a:pt x="3417485" y="878541"/>
                    <a:pt x="110088" y="922244"/>
                  </a:cubicBezTo>
                  <a:cubicBezTo>
                    <a:pt x="45347" y="921152"/>
                    <a:pt x="-3424" y="872909"/>
                    <a:pt x="0" y="812156"/>
                  </a:cubicBezTo>
                  <a:cubicBezTo>
                    <a:pt x="-45679" y="711325"/>
                    <a:pt x="-51838" y="287213"/>
                    <a:pt x="0" y="110088"/>
                  </a:cubicBezTo>
                  <a:close/>
                </a:path>
                <a:path w="10692131" h="922244" stroke="0" extrusionOk="0">
                  <a:moveTo>
                    <a:pt x="0" y="110088"/>
                  </a:moveTo>
                  <a:cubicBezTo>
                    <a:pt x="-389" y="47946"/>
                    <a:pt x="42895" y="5178"/>
                    <a:pt x="110088" y="0"/>
                  </a:cubicBezTo>
                  <a:cubicBezTo>
                    <a:pt x="2600160" y="-95379"/>
                    <a:pt x="5516888" y="58096"/>
                    <a:pt x="10582043" y="0"/>
                  </a:cubicBezTo>
                  <a:cubicBezTo>
                    <a:pt x="10640710" y="-1501"/>
                    <a:pt x="10685513" y="44531"/>
                    <a:pt x="10692131" y="110088"/>
                  </a:cubicBezTo>
                  <a:cubicBezTo>
                    <a:pt x="10679497" y="264629"/>
                    <a:pt x="10725673" y="726255"/>
                    <a:pt x="10692131" y="812156"/>
                  </a:cubicBezTo>
                  <a:cubicBezTo>
                    <a:pt x="10697939" y="866052"/>
                    <a:pt x="10639571" y="918985"/>
                    <a:pt x="10582043" y="922244"/>
                  </a:cubicBezTo>
                  <a:cubicBezTo>
                    <a:pt x="8637197" y="862338"/>
                    <a:pt x="2978867" y="1004758"/>
                    <a:pt x="110088" y="922244"/>
                  </a:cubicBezTo>
                  <a:cubicBezTo>
                    <a:pt x="44174" y="923508"/>
                    <a:pt x="-5540" y="878579"/>
                    <a:pt x="0" y="812156"/>
                  </a:cubicBezTo>
                  <a:cubicBezTo>
                    <a:pt x="27791" y="708374"/>
                    <a:pt x="26817" y="396534"/>
                    <a:pt x="0" y="110088"/>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quý giá như thế nào với con người</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xmlns="" id="{627426F3-987E-4CD8-A830-BEF4ADBA775B}"/>
                </a:ext>
              </a:extLst>
            </p:cNvPr>
            <p:cNvPicPr>
              <a:picLocks noChangeAspect="1"/>
            </p:cNvPicPr>
            <p:nvPr/>
          </p:nvPicPr>
          <p:blipFill>
            <a:blip r:embed="rId2"/>
            <a:stretch>
              <a:fillRect/>
            </a:stretch>
          </p:blipFill>
          <p:spPr>
            <a:xfrm>
              <a:off x="140332" y="1734234"/>
              <a:ext cx="1001601" cy="1001601"/>
            </a:xfrm>
            <a:prstGeom prst="rect">
              <a:avLst/>
            </a:prstGeom>
          </p:spPr>
        </p:pic>
      </p:grpSp>
      <p:grpSp>
        <p:nvGrpSpPr>
          <p:cNvPr id="14" name="Group 13">
            <a:extLst>
              <a:ext uri="{FF2B5EF4-FFF2-40B4-BE49-F238E27FC236}">
                <a16:creationId xmlns:a16="http://schemas.microsoft.com/office/drawing/2014/main" xmlns="" id="{28B67677-8EC3-41D5-9DDE-642112003647}"/>
              </a:ext>
            </a:extLst>
          </p:cNvPr>
          <p:cNvGrpSpPr/>
          <p:nvPr/>
        </p:nvGrpSpPr>
        <p:grpSpPr>
          <a:xfrm>
            <a:off x="512927" y="5169298"/>
            <a:ext cx="10904741" cy="1418790"/>
            <a:chOff x="140332" y="1734234"/>
            <a:chExt cx="10904741" cy="1418790"/>
          </a:xfrm>
        </p:grpSpPr>
        <p:sp>
          <p:nvSpPr>
            <p:cNvPr id="15" name="Rectangle: Rounded Corners 14">
              <a:extLst>
                <a:ext uri="{FF2B5EF4-FFF2-40B4-BE49-F238E27FC236}">
                  <a16:creationId xmlns:a16="http://schemas.microsoft.com/office/drawing/2014/main" xmlns="" id="{529801A5-4214-4A6A-93FB-9D10FFFB6601}"/>
                </a:ext>
              </a:extLst>
            </p:cNvPr>
            <p:cNvSpPr/>
            <p:nvPr/>
          </p:nvSpPr>
          <p:spPr>
            <a:xfrm>
              <a:off x="352942" y="2230780"/>
              <a:ext cx="10692131" cy="922244"/>
            </a:xfrm>
            <a:custGeom>
              <a:avLst/>
              <a:gdLst>
                <a:gd name="connsiteX0" fmla="*/ 0 w 10692131"/>
                <a:gd name="connsiteY0" fmla="*/ 110088 h 922244"/>
                <a:gd name="connsiteX1" fmla="*/ 110088 w 10692131"/>
                <a:gd name="connsiteY1" fmla="*/ 0 h 922244"/>
                <a:gd name="connsiteX2" fmla="*/ 10582043 w 10692131"/>
                <a:gd name="connsiteY2" fmla="*/ 0 h 922244"/>
                <a:gd name="connsiteX3" fmla="*/ 10692131 w 10692131"/>
                <a:gd name="connsiteY3" fmla="*/ 110088 h 922244"/>
                <a:gd name="connsiteX4" fmla="*/ 10692131 w 10692131"/>
                <a:gd name="connsiteY4" fmla="*/ 812156 h 922244"/>
                <a:gd name="connsiteX5" fmla="*/ 10582043 w 10692131"/>
                <a:gd name="connsiteY5" fmla="*/ 922244 h 922244"/>
                <a:gd name="connsiteX6" fmla="*/ 110088 w 10692131"/>
                <a:gd name="connsiteY6" fmla="*/ 922244 h 922244"/>
                <a:gd name="connsiteX7" fmla="*/ 0 w 10692131"/>
                <a:gd name="connsiteY7" fmla="*/ 812156 h 922244"/>
                <a:gd name="connsiteX8" fmla="*/ 0 w 10692131"/>
                <a:gd name="connsiteY8" fmla="*/ 110088 h 92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1" h="922244" fill="none" extrusionOk="0">
                  <a:moveTo>
                    <a:pt x="0" y="110088"/>
                  </a:moveTo>
                  <a:cubicBezTo>
                    <a:pt x="-1443" y="54344"/>
                    <a:pt x="39501" y="-6577"/>
                    <a:pt x="110088" y="0"/>
                  </a:cubicBezTo>
                  <a:cubicBezTo>
                    <a:pt x="1917851" y="-35273"/>
                    <a:pt x="8918234" y="-144294"/>
                    <a:pt x="10582043" y="0"/>
                  </a:cubicBezTo>
                  <a:cubicBezTo>
                    <a:pt x="10645160" y="705"/>
                    <a:pt x="10688495" y="46222"/>
                    <a:pt x="10692131" y="110088"/>
                  </a:cubicBezTo>
                  <a:cubicBezTo>
                    <a:pt x="10633450" y="438494"/>
                    <a:pt x="10722998" y="690742"/>
                    <a:pt x="10692131" y="812156"/>
                  </a:cubicBezTo>
                  <a:cubicBezTo>
                    <a:pt x="10700027" y="866985"/>
                    <a:pt x="10650578" y="913858"/>
                    <a:pt x="10582043" y="922244"/>
                  </a:cubicBezTo>
                  <a:cubicBezTo>
                    <a:pt x="7641372" y="999769"/>
                    <a:pt x="3417485" y="878541"/>
                    <a:pt x="110088" y="922244"/>
                  </a:cubicBezTo>
                  <a:cubicBezTo>
                    <a:pt x="45347" y="921152"/>
                    <a:pt x="-3424" y="872909"/>
                    <a:pt x="0" y="812156"/>
                  </a:cubicBezTo>
                  <a:cubicBezTo>
                    <a:pt x="-45679" y="711325"/>
                    <a:pt x="-51838" y="287213"/>
                    <a:pt x="0" y="110088"/>
                  </a:cubicBezTo>
                  <a:close/>
                </a:path>
                <a:path w="10692131" h="922244" stroke="0" extrusionOk="0">
                  <a:moveTo>
                    <a:pt x="0" y="110088"/>
                  </a:moveTo>
                  <a:cubicBezTo>
                    <a:pt x="-389" y="47946"/>
                    <a:pt x="42895" y="5178"/>
                    <a:pt x="110088" y="0"/>
                  </a:cubicBezTo>
                  <a:cubicBezTo>
                    <a:pt x="2600160" y="-95379"/>
                    <a:pt x="5516888" y="58096"/>
                    <a:pt x="10582043" y="0"/>
                  </a:cubicBezTo>
                  <a:cubicBezTo>
                    <a:pt x="10640710" y="-1501"/>
                    <a:pt x="10685513" y="44531"/>
                    <a:pt x="10692131" y="110088"/>
                  </a:cubicBezTo>
                  <a:cubicBezTo>
                    <a:pt x="10679497" y="264629"/>
                    <a:pt x="10725673" y="726255"/>
                    <a:pt x="10692131" y="812156"/>
                  </a:cubicBezTo>
                  <a:cubicBezTo>
                    <a:pt x="10697939" y="866052"/>
                    <a:pt x="10639571" y="918985"/>
                    <a:pt x="10582043" y="922244"/>
                  </a:cubicBezTo>
                  <a:cubicBezTo>
                    <a:pt x="8637197" y="862338"/>
                    <a:pt x="2978867" y="1004758"/>
                    <a:pt x="110088" y="922244"/>
                  </a:cubicBezTo>
                  <a:cubicBezTo>
                    <a:pt x="44174" y="923508"/>
                    <a:pt x="-5540" y="878579"/>
                    <a:pt x="0" y="812156"/>
                  </a:cubicBezTo>
                  <a:cubicBezTo>
                    <a:pt x="27791" y="708374"/>
                    <a:pt x="26817" y="396534"/>
                    <a:pt x="0" y="110088"/>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câu thơ nào? Vì sao?</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9721AA7A-5BA7-4518-AB4A-124AEE6B1BA8}"/>
                </a:ext>
              </a:extLst>
            </p:cNvPr>
            <p:cNvPicPr>
              <a:picLocks noChangeAspect="1"/>
            </p:cNvPicPr>
            <p:nvPr/>
          </p:nvPicPr>
          <p:blipFill>
            <a:blip r:embed="rId2"/>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32285824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300"/>
                                      </p:stCondLst>
                                      <p:childTnLst>
                                        <p:set>
                                          <p:cBhvr>
                                            <p:cTn id="20" dur="1" fill="hold">
                                              <p:stCondLst>
                                                <p:cond delay="0"/>
                                              </p:stCondLst>
                                            </p:cTn>
                                            <p:tgtEl>
                                              <p:spTgt spid="11"/>
                                            </p:tgtEl>
                                            <p:attrNameLst>
                                              <p:attrName>style.visibility</p:attrName>
                                            </p:attrNameLst>
                                          </p:cBhvr>
                                          <p:to>
                                            <p:strVal val="visible"/>
                                          </p:to>
                                        </p:set>
                                        <p:anim calcmode="lin" valueType="num" p14:bounceEnd="66000">
                                          <p:cBhvr additive="base">
                                            <p:cTn id="2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3800"/>
                                </p:stCondLst>
                                <p:childTnLst>
                                  <p:par>
                                    <p:cTn id="24" presetID="2" presetClass="entr" presetSubtype="4" fill="hold" nodeType="afterEffect" p14:presetBounceEnd="66000">
                                      <p:stCondLst>
                                        <p:cond delay="300"/>
                                      </p:stCondLst>
                                      <p:childTnLst>
                                        <p:set>
                                          <p:cBhvr>
                                            <p:cTn id="25" dur="1" fill="hold">
                                              <p:stCondLst>
                                                <p:cond delay="0"/>
                                              </p:stCondLst>
                                            </p:cTn>
                                            <p:tgtEl>
                                              <p:spTgt spid="14"/>
                                            </p:tgtEl>
                                            <p:attrNameLst>
                                              <p:attrName>style.visibility</p:attrName>
                                            </p:attrNameLst>
                                          </p:cBhvr>
                                          <p:to>
                                            <p:strVal val="visible"/>
                                          </p:to>
                                        </p:set>
                                        <p:anim calcmode="lin" valueType="num" p14:bounceEnd="66000">
                                          <p:cBhvr additive="base">
                                            <p:cTn id="2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3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3800"/>
                                </p:stCondLst>
                                <p:childTnLst>
                                  <p:par>
                                    <p:cTn id="24" presetID="2" presetClass="entr" presetSubtype="4" fill="hold" nodeType="afterEffect">
                                      <p:stCondLst>
                                        <p:cond delay="3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37F022-CF20-4BFD-A663-A6CF3B4BC1D9}"/>
              </a:ext>
            </a:extLst>
          </p:cNvPr>
          <p:cNvSpPr txBox="1"/>
          <p:nvPr/>
        </p:nvSpPr>
        <p:spPr>
          <a:xfrm>
            <a:off x="146419" y="848023"/>
            <a:ext cx="11896725" cy="830997"/>
          </a:xfrm>
          <a:prstGeom prst="rect">
            <a:avLst/>
          </a:prstGeom>
          <a:noFill/>
        </p:spPr>
        <p:txBody>
          <a:bodyPr wrap="square" rtlCol="0">
            <a:spAutoFit/>
          </a:bodyPr>
          <a:lstStyle/>
          <a:p>
            <a:pPr algn="ctr">
              <a:defRPr/>
            </a:pPr>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Hạt thóc được sinh ra ở đâu?</a:t>
            </a:r>
          </a:p>
        </p:txBody>
      </p:sp>
      <p:grpSp>
        <p:nvGrpSpPr>
          <p:cNvPr id="3" name="Group 2">
            <a:extLst>
              <a:ext uri="{FF2B5EF4-FFF2-40B4-BE49-F238E27FC236}">
                <a16:creationId xmlns:a16="http://schemas.microsoft.com/office/drawing/2014/main" xmlns="" id="{9D37E5C3-8FD4-4EDB-A8C6-07977EBB8B42}"/>
              </a:ext>
            </a:extLst>
          </p:cNvPr>
          <p:cNvGrpSpPr/>
          <p:nvPr/>
        </p:nvGrpSpPr>
        <p:grpSpPr>
          <a:xfrm>
            <a:off x="1673452" y="2630952"/>
            <a:ext cx="9764351" cy="1392908"/>
            <a:chOff x="1198086" y="4331998"/>
            <a:chExt cx="9010213" cy="1392908"/>
          </a:xfrm>
        </p:grpSpPr>
        <p:pic>
          <p:nvPicPr>
            <p:cNvPr id="4" name="Picture 12">
              <a:extLst>
                <a:ext uri="{FF2B5EF4-FFF2-40B4-BE49-F238E27FC236}">
                  <a16:creationId xmlns:a16="http://schemas.microsoft.com/office/drawing/2014/main" xmlns="" id="{24411AFD-8E79-444B-9793-4FE0387E0D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8086" y="4331998"/>
              <a:ext cx="9010213" cy="1392908"/>
            </a:xfrm>
            <a:prstGeom prst="rect">
              <a:avLst/>
            </a:prstGeom>
          </p:spPr>
        </p:pic>
        <p:sp>
          <p:nvSpPr>
            <p:cNvPr id="5" name="TextBox 4">
              <a:extLst>
                <a:ext uri="{FF2B5EF4-FFF2-40B4-BE49-F238E27FC236}">
                  <a16:creationId xmlns:a16="http://schemas.microsoft.com/office/drawing/2014/main" xmlns="" id="{C9377D1F-D49B-4E01-AA89-823C808656CA}"/>
                </a:ext>
              </a:extLst>
            </p:cNvPr>
            <p:cNvSpPr txBox="1"/>
            <p:nvPr/>
          </p:nvSpPr>
          <p:spPr>
            <a:xfrm>
              <a:off x="1851666" y="4761101"/>
              <a:ext cx="7543407" cy="646331"/>
            </a:xfrm>
            <a:prstGeom prst="rect">
              <a:avLst/>
            </a:prstGeom>
            <a:noFill/>
          </p:spPr>
          <p:txBody>
            <a:bodyPr wrap="square" rtlCol="0">
              <a:spAutoFit/>
            </a:bodyPr>
            <a:lstStyle/>
            <a:p>
              <a:pPr>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 thóc được sinh ra trên cánh đ</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ồng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8" descr="https://i.pinimg.com/564x/3b/10/37/3b1037fde6f90055ff49d688133d9c45.jpg">
            <a:extLst>
              <a:ext uri="{FF2B5EF4-FFF2-40B4-BE49-F238E27FC236}">
                <a16:creationId xmlns:a16="http://schemas.microsoft.com/office/drawing/2014/main" xmlns="" id="{BB867EF1-011E-4306-9192-75B32765FC2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131935" y="4159901"/>
            <a:ext cx="3174791" cy="238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7584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37F022-CF20-4BFD-A663-A6CF3B4BC1D9}"/>
              </a:ext>
            </a:extLst>
          </p:cNvPr>
          <p:cNvSpPr txBox="1"/>
          <p:nvPr/>
        </p:nvSpPr>
        <p:spPr>
          <a:xfrm>
            <a:off x="220847" y="529047"/>
            <a:ext cx="11896725" cy="1569660"/>
          </a:xfrm>
          <a:prstGeom prst="rect">
            <a:avLst/>
          </a:prstGeom>
          <a:noFill/>
        </p:spPr>
        <p:txBody>
          <a:bodyPr wrap="square" rtlCol="0">
            <a:spAutoFit/>
          </a:bodyPr>
          <a:lstStyle/>
          <a:p>
            <a:pPr lvl="0" algn="ctr">
              <a:defRPr/>
            </a:pPr>
            <a:r>
              <a:rPr lang="vi-VN" sz="4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2. Những câu thơ nào cho thấy hạt thóc trải qua nhiêu khó khăn?</a:t>
            </a:r>
            <a:endPar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9D37E5C3-8FD4-4EDB-A8C6-07977EBB8B42}"/>
              </a:ext>
            </a:extLst>
          </p:cNvPr>
          <p:cNvGrpSpPr/>
          <p:nvPr/>
        </p:nvGrpSpPr>
        <p:grpSpPr>
          <a:xfrm>
            <a:off x="1673452" y="2630954"/>
            <a:ext cx="9764351" cy="1686559"/>
            <a:chOff x="1198086" y="4331998"/>
            <a:chExt cx="9010213" cy="1392908"/>
          </a:xfrm>
        </p:grpSpPr>
        <p:pic>
          <p:nvPicPr>
            <p:cNvPr id="4" name="Picture 12">
              <a:extLst>
                <a:ext uri="{FF2B5EF4-FFF2-40B4-BE49-F238E27FC236}">
                  <a16:creationId xmlns:a16="http://schemas.microsoft.com/office/drawing/2014/main" xmlns="" id="{24411AFD-8E79-444B-9793-4FE0387E0D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8086" y="4331998"/>
              <a:ext cx="9010213" cy="1392908"/>
            </a:xfrm>
            <a:prstGeom prst="rect">
              <a:avLst/>
            </a:prstGeom>
          </p:spPr>
        </p:pic>
        <p:sp>
          <p:nvSpPr>
            <p:cNvPr id="5" name="TextBox 4">
              <a:extLst>
                <a:ext uri="{FF2B5EF4-FFF2-40B4-BE49-F238E27FC236}">
                  <a16:creationId xmlns:a16="http://schemas.microsoft.com/office/drawing/2014/main" xmlns="" id="{C9377D1F-D49B-4E01-AA89-823C808656CA}"/>
                </a:ext>
              </a:extLst>
            </p:cNvPr>
            <p:cNvSpPr txBox="1"/>
            <p:nvPr/>
          </p:nvSpPr>
          <p:spPr>
            <a:xfrm>
              <a:off x="1949780" y="4506444"/>
              <a:ext cx="7543407" cy="9913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sống qua bão lũ/</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chịu nhi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ề</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u thiên tai</a:t>
              </a:r>
            </a:p>
          </p:txBody>
        </p:sp>
      </p:grpSp>
      <p:pic>
        <p:nvPicPr>
          <p:cNvPr id="7" name="Picture 8" descr="https://i.pinimg.com/564x/3b/10/37/3b1037fde6f90055ff49d688133d9c45.jpg">
            <a:extLst>
              <a:ext uri="{FF2B5EF4-FFF2-40B4-BE49-F238E27FC236}">
                <a16:creationId xmlns:a16="http://schemas.microsoft.com/office/drawing/2014/main" xmlns="" id="{BB867EF1-011E-4306-9192-75B32765FC2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131935" y="4159901"/>
            <a:ext cx="3174791" cy="238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9237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37F022-CF20-4BFD-A663-A6CF3B4BC1D9}"/>
              </a:ext>
            </a:extLst>
          </p:cNvPr>
          <p:cNvSpPr txBox="1"/>
          <p:nvPr/>
        </p:nvSpPr>
        <p:spPr>
          <a:xfrm>
            <a:off x="146419" y="848023"/>
            <a:ext cx="11896725" cy="830997"/>
          </a:xfrm>
          <a:prstGeom prst="rect">
            <a:avLst/>
          </a:prstGeom>
          <a:noFill/>
        </p:spPr>
        <p:txBody>
          <a:bodyPr wrap="square" rtlCol="0">
            <a:spAutoFit/>
          </a:bodyPr>
          <a:lstStyle/>
          <a:p>
            <a:pPr lvl="0" algn="ctr">
              <a:defRPr/>
            </a:pP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 thóc quý giá như thế nào với con người</a:t>
            </a:r>
            <a:endParaRPr kumimoji="0" lang="vi-VN"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9D37E5C3-8FD4-4EDB-A8C6-07977EBB8B42}"/>
              </a:ext>
            </a:extLst>
          </p:cNvPr>
          <p:cNvGrpSpPr/>
          <p:nvPr/>
        </p:nvGrpSpPr>
        <p:grpSpPr>
          <a:xfrm>
            <a:off x="1673452" y="2222204"/>
            <a:ext cx="9764351" cy="1715055"/>
            <a:chOff x="1198086" y="4331998"/>
            <a:chExt cx="9010213" cy="1392908"/>
          </a:xfrm>
        </p:grpSpPr>
        <p:pic>
          <p:nvPicPr>
            <p:cNvPr id="4" name="Picture 12">
              <a:extLst>
                <a:ext uri="{FF2B5EF4-FFF2-40B4-BE49-F238E27FC236}">
                  <a16:creationId xmlns:a16="http://schemas.microsoft.com/office/drawing/2014/main" xmlns="" id="{24411AFD-8E79-444B-9793-4FE0387E0D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8086" y="4331998"/>
              <a:ext cx="9010213" cy="1392908"/>
            </a:xfrm>
            <a:prstGeom prst="rect">
              <a:avLst/>
            </a:prstGeom>
          </p:spPr>
        </p:pic>
        <p:sp>
          <p:nvSpPr>
            <p:cNvPr id="5" name="TextBox 4">
              <a:extLst>
                <a:ext uri="{FF2B5EF4-FFF2-40B4-BE49-F238E27FC236}">
                  <a16:creationId xmlns:a16="http://schemas.microsoft.com/office/drawing/2014/main" xmlns="" id="{C9377D1F-D49B-4E01-AA89-823C808656CA}"/>
                </a:ext>
              </a:extLst>
            </p:cNvPr>
            <p:cNvSpPr txBox="1"/>
            <p:nvPr/>
          </p:nvSpPr>
          <p:spPr>
            <a:xfrm>
              <a:off x="1900723" y="4605664"/>
              <a:ext cx="7543407" cy="974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quý giá với con người ở chỗ nó nuôi sống con người.</a:t>
              </a:r>
            </a:p>
          </p:txBody>
        </p:sp>
      </p:grpSp>
      <p:pic>
        <p:nvPicPr>
          <p:cNvPr id="7" name="Picture 8" descr="https://i.pinimg.com/564x/3b/10/37/3b1037fde6f90055ff49d688133d9c45.jpg">
            <a:extLst>
              <a:ext uri="{FF2B5EF4-FFF2-40B4-BE49-F238E27FC236}">
                <a16:creationId xmlns:a16="http://schemas.microsoft.com/office/drawing/2014/main" xmlns="" id="{BB867EF1-011E-4306-9192-75B32765FC2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131935" y="4159901"/>
            <a:ext cx="3174791" cy="238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440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37F022-CF20-4BFD-A663-A6CF3B4BC1D9}"/>
              </a:ext>
            </a:extLst>
          </p:cNvPr>
          <p:cNvSpPr txBox="1"/>
          <p:nvPr/>
        </p:nvSpPr>
        <p:spPr>
          <a:xfrm>
            <a:off x="146419" y="848023"/>
            <a:ext cx="11896725" cy="830997"/>
          </a:xfrm>
          <a:prstGeom prst="rect">
            <a:avLst/>
          </a:prstGeom>
          <a:noFill/>
        </p:spPr>
        <p:txBody>
          <a:bodyPr wrap="square" rtlCol="0">
            <a:spAutoFit/>
          </a:bodyPr>
          <a:lstStyle/>
          <a:p>
            <a:pPr lvl="0" algn="ctr">
              <a:defRPr/>
            </a:pPr>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Em thích nhất câu thơ nào? Vì sao?</a:t>
            </a:r>
          </a:p>
        </p:txBody>
      </p:sp>
      <p:grpSp>
        <p:nvGrpSpPr>
          <p:cNvPr id="3" name="Group 2">
            <a:extLst>
              <a:ext uri="{FF2B5EF4-FFF2-40B4-BE49-F238E27FC236}">
                <a16:creationId xmlns:a16="http://schemas.microsoft.com/office/drawing/2014/main" xmlns="" id="{9D37E5C3-8FD4-4EDB-A8C6-07977EBB8B42}"/>
              </a:ext>
            </a:extLst>
          </p:cNvPr>
          <p:cNvGrpSpPr/>
          <p:nvPr/>
        </p:nvGrpSpPr>
        <p:grpSpPr>
          <a:xfrm>
            <a:off x="1673452" y="2630952"/>
            <a:ext cx="10213748" cy="1392908"/>
            <a:chOff x="1198086" y="4331998"/>
            <a:chExt cx="9010213" cy="1392908"/>
          </a:xfrm>
        </p:grpSpPr>
        <p:pic>
          <p:nvPicPr>
            <p:cNvPr id="4" name="Picture 12">
              <a:extLst>
                <a:ext uri="{FF2B5EF4-FFF2-40B4-BE49-F238E27FC236}">
                  <a16:creationId xmlns:a16="http://schemas.microsoft.com/office/drawing/2014/main" xmlns="" id="{24411AFD-8E79-444B-9793-4FE0387E0D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8086" y="4331998"/>
              <a:ext cx="9010213" cy="1392908"/>
            </a:xfrm>
            <a:prstGeom prst="rect">
              <a:avLst/>
            </a:prstGeom>
          </p:spPr>
        </p:pic>
        <p:sp>
          <p:nvSpPr>
            <p:cNvPr id="5" name="TextBox 4">
              <a:extLst>
                <a:ext uri="{FF2B5EF4-FFF2-40B4-BE49-F238E27FC236}">
                  <a16:creationId xmlns:a16="http://schemas.microsoft.com/office/drawing/2014/main" xmlns="" id="{C9377D1F-D49B-4E01-AA89-823C808656CA}"/>
                </a:ext>
              </a:extLst>
            </p:cNvPr>
            <p:cNvSpPr txBox="1"/>
            <p:nvPr/>
          </p:nvSpPr>
          <p:spPr>
            <a:xfrm>
              <a:off x="1449361" y="4761101"/>
              <a:ext cx="7945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ự đọc thầm lại toàn bài, suy nghĩ câu trả lời.</a:t>
              </a:r>
            </a:p>
          </p:txBody>
        </p:sp>
      </p:grpSp>
      <p:pic>
        <p:nvPicPr>
          <p:cNvPr id="7" name="Picture 8" descr="https://i.pinimg.com/564x/3b/10/37/3b1037fde6f90055ff49d688133d9c45.jpg">
            <a:extLst>
              <a:ext uri="{FF2B5EF4-FFF2-40B4-BE49-F238E27FC236}">
                <a16:creationId xmlns:a16="http://schemas.microsoft.com/office/drawing/2014/main" xmlns="" id="{BB867EF1-011E-4306-9192-75B32765FC2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131935" y="4159901"/>
            <a:ext cx="3174791" cy="238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5836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97A2C01-9E46-401B-AE70-BF6EE201EE6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37207" y="2215540"/>
            <a:ext cx="3720353" cy="4312227"/>
          </a:xfrm>
          <a:prstGeom prst="rect">
            <a:avLst/>
          </a:prstGeom>
        </p:spPr>
      </p:pic>
      <p:sp>
        <p:nvSpPr>
          <p:cNvPr id="6" name="Speech Bubble: Rectangle with Corners Rounded 5">
            <a:extLst>
              <a:ext uri="{FF2B5EF4-FFF2-40B4-BE49-F238E27FC236}">
                <a16:creationId xmlns:a16="http://schemas.microsoft.com/office/drawing/2014/main" xmlns="" id="{FDF68948-CAE6-4626-9258-3984EA0FC2A8}"/>
              </a:ext>
            </a:extLst>
          </p:cNvPr>
          <p:cNvSpPr/>
          <p:nvPr/>
        </p:nvSpPr>
        <p:spPr>
          <a:xfrm>
            <a:off x="640598" y="2215540"/>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8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vi-VN" sz="8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208627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xmlns=""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xmlns="" id="{A0B86EDD-3C41-4959-9EA7-D4F920BCEB27}"/>
              </a:ext>
            </a:extLst>
          </p:cNvPr>
          <p:cNvSpPr txBox="1">
            <a:spLocks noChangeArrowheads="1"/>
          </p:cNvSpPr>
          <p:nvPr/>
        </p:nvSpPr>
        <p:spPr bwMode="auto">
          <a:xfrm>
            <a:off x="1333500" y="1182049"/>
            <a:ext cx="86650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vi-VN" altLang="zh-CN" sz="4800" b="1" dirty="0">
                <a:ln/>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字魂58号-创中黑" panose="00000500000000000000" pitchFamily="2" charset="-122"/>
              </a:rPr>
              <a:t>1. Từ nào trong bài thơ cho thấy hạt thóc tự kể chuyện về mình?</a:t>
            </a:r>
            <a:endParaRPr kumimoji="0" lang="zh-CN" altLang="en-US" sz="4800" b="1" i="0" u="none" strike="noStrike" kern="1200" cap="none" spc="0" normalizeH="0" baseline="0" noProof="0" dirty="0">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6103189" y="3135418"/>
            <a:ext cx="4803901" cy="38397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645C263A-4DFB-4555-BA73-749F3B1771AD}"/>
              </a:ext>
            </a:extLst>
          </p:cNvPr>
          <p:cNvSpPr/>
          <p:nvPr/>
        </p:nvSpPr>
        <p:spPr>
          <a:xfrm>
            <a:off x="786810" y="3742660"/>
            <a:ext cx="4976038" cy="1488559"/>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thóc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6007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xmlns=""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171474"/>
          </a:xfrm>
          <a:prstGeom prst="rect">
            <a:avLst/>
          </a:prstGeom>
        </p:spPr>
      </p:pic>
      <p:sp>
        <p:nvSpPr>
          <p:cNvPr id="28" name="文本框 1">
            <a:extLst>
              <a:ext uri="{FF2B5EF4-FFF2-40B4-BE49-F238E27FC236}">
                <a16:creationId xmlns:a16="http://schemas.microsoft.com/office/drawing/2014/main" xmlns="" id="{A0B86EDD-3C41-4959-9EA7-D4F920BCEB27}"/>
              </a:ext>
            </a:extLst>
          </p:cNvPr>
          <p:cNvSpPr txBox="1">
            <a:spLocks noChangeArrowheads="1"/>
          </p:cNvSpPr>
          <p:nvPr/>
        </p:nvSpPr>
        <p:spPr bwMode="auto">
          <a:xfrm>
            <a:off x="1311198" y="981327"/>
            <a:ext cx="86650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800" b="1" dirty="0">
                <a:ln/>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字魂58号-创中黑" panose="00000500000000000000" pitchFamily="2" charset="-122"/>
              </a:rPr>
              <a:t>2. </a:t>
            </a:r>
            <a:r>
              <a:rPr lang="vi-VN" altLang="zh-CN" sz="4800" b="1" dirty="0">
                <a:ln/>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字魂58号-创中黑" panose="00000500000000000000" pitchFamily="2" charset="-122"/>
              </a:rPr>
              <a:t>Đóng vai hạt thóc, tự giới thiệu về mình.</a:t>
            </a:r>
            <a:endParaRPr kumimoji="0" lang="zh-CN" altLang="en-US" sz="4800" b="1" i="0" u="none" strike="noStrike" kern="1200" cap="none" spc="0" normalizeH="0" baseline="0" noProof="0" dirty="0">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7772501" y="3167315"/>
            <a:ext cx="4803901" cy="38397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645C263A-4DFB-4555-BA73-749F3B1771AD}"/>
              </a:ext>
            </a:extLst>
          </p:cNvPr>
          <p:cNvSpPr/>
          <p:nvPr/>
        </p:nvSpPr>
        <p:spPr>
          <a:xfrm>
            <a:off x="552893" y="3155795"/>
            <a:ext cx="7721312" cy="3367668"/>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 là hạt thóc. Tôi được sinh ra từ đồng ruộng, Tôi giấu trong mình câu chuyện chưa biết kể cùng ai. Tôi phải trải qua nắng, mưa, bão lũ, trải qua khó khăn mới có thể trưởng thành được. Thế nhưng tôi luôn cố gắng vượt qua tất cả. Bởi vì tôi biết mình luôn sống có ích. Vì có tôi mới nuôi sống được con người.</a:t>
            </a:r>
          </a:p>
        </p:txBody>
      </p:sp>
    </p:spTree>
    <p:extLst>
      <p:ext uri="{BB962C8B-B14F-4D97-AF65-F5344CB8AC3E}">
        <p14:creationId xmlns:p14="http://schemas.microsoft.com/office/powerpoint/2010/main" val="343740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Lst>
  </p:timing>
</p:sld>
</file>

<file path=ppt/theme/theme1.xml><?xml version="1.0" encoding="utf-8"?>
<a:theme xmlns:a="http://schemas.openxmlformats.org/drawingml/2006/main" name="千图网海量PPT模板www.58pic.com ​​">
  <a:themeElements>
    <a:clrScheme name="自定义 2552">
      <a:dk1>
        <a:sysClr val="windowText" lastClr="000000"/>
      </a:dk1>
      <a:lt1>
        <a:sysClr val="window" lastClr="FFFFFF"/>
      </a:lt1>
      <a:dk2>
        <a:srgbClr val="44546A"/>
      </a:dk2>
      <a:lt2>
        <a:srgbClr val="E7E6E6"/>
      </a:lt2>
      <a:accent1>
        <a:srgbClr val="CFA439"/>
      </a:accent1>
      <a:accent2>
        <a:srgbClr val="CFA439"/>
      </a:accent2>
      <a:accent3>
        <a:srgbClr val="CFA439"/>
      </a:accent3>
      <a:accent4>
        <a:srgbClr val="CFA439"/>
      </a:accent4>
      <a:accent5>
        <a:srgbClr val="CFA439"/>
      </a:accent5>
      <a:accent6>
        <a:srgbClr val="CFA439"/>
      </a:accent6>
      <a:hlink>
        <a:srgbClr val="CFA439"/>
      </a:hlink>
      <a:folHlink>
        <a:srgbClr val="CFA43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314</Words>
  <Application>Microsoft Office PowerPoint</Application>
  <PresentationFormat>Widescreen</PresentationFormat>
  <Paragraphs>29</Paragraphs>
  <Slides>10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Arial-Rounded</vt:lpstr>
      <vt:lpstr>Calibri</vt:lpstr>
      <vt:lpstr>Coiny</vt:lpstr>
      <vt:lpstr>字魂58号-创中黑</vt:lpstr>
      <vt:lpstr>等线</vt:lpstr>
      <vt:lpstr>等线 Light</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ACER</cp:lastModifiedBy>
  <cp:revision>39</cp:revision>
  <dcterms:created xsi:type="dcterms:W3CDTF">2022-02-25T14:23:51Z</dcterms:created>
  <dcterms:modified xsi:type="dcterms:W3CDTF">2026-02-13T07:11:17Z</dcterms:modified>
</cp:coreProperties>
</file>