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40" r:id="rId2"/>
    <p:sldId id="994" r:id="rId3"/>
    <p:sldId id="1012" r:id="rId4"/>
    <p:sldId id="1017" r:id="rId5"/>
    <p:sldId id="2007577119" r:id="rId6"/>
    <p:sldId id="1029" r:id="rId7"/>
    <p:sldId id="2007577135" r:id="rId8"/>
    <p:sldId id="1010" r:id="rId9"/>
    <p:sldId id="2007577120" r:id="rId10"/>
    <p:sldId id="1026" r:id="rId11"/>
    <p:sldId id="1015" r:id="rId12"/>
    <p:sldId id="2007577126" r:id="rId13"/>
    <p:sldId id="1014" r:id="rId14"/>
    <p:sldId id="1013" r:id="rId15"/>
    <p:sldId id="1027" r:id="rId16"/>
    <p:sldId id="2007577121" r:id="rId17"/>
    <p:sldId id="1016" r:id="rId18"/>
    <p:sldId id="2007577123" r:id="rId19"/>
    <p:sldId id="2007577124" r:id="rId20"/>
    <p:sldId id="2007577125" r:id="rId21"/>
    <p:sldId id="10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53" autoAdjust="0"/>
  </p:normalViewPr>
  <p:slideViewPr>
    <p:cSldViewPr snapToGrid="0">
      <p:cViewPr varScale="1">
        <p:scale>
          <a:sx n="87" d="100"/>
          <a:sy n="87" d="100"/>
        </p:scale>
        <p:origin x="9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4AA79-D6AE-4E22-A4F0-D57FA7B2E6FA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F582D-991E-4AB6-9F29-E02B5DD84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2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564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75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209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846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EM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EM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F582D-991E-4AB6-9F29-E02B5DD843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80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EM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EM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F582D-991E-4AB6-9F29-E02B5DD843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74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79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619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6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24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25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8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97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7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6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042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41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01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FAD7E29-5BF8-522D-E1CD-CD9C61E6FC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3" y="113769"/>
            <a:ext cx="1529500" cy="15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5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.jp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1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3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xmlns="" id="{194E21B7-5E80-4F78-A350-BC5EBFB842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038813" y="3979046"/>
            <a:ext cx="2153187" cy="31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D519BA19-00A3-40CF-842B-38E99AB85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3676BF6-BEDA-4AFF-82A4-AAECE0189CD6}"/>
              </a:ext>
            </a:extLst>
          </p:cNvPr>
          <p:cNvGrpSpPr/>
          <p:nvPr/>
        </p:nvGrpSpPr>
        <p:grpSpPr>
          <a:xfrm>
            <a:off x="6438997" y="1849007"/>
            <a:ext cx="4612392" cy="1121761"/>
            <a:chOff x="6410789" y="819970"/>
            <a:chExt cx="4612392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E416421-D795-4073-AD0B-E40B6307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89120EB-FFE2-4297-8D11-646AF4C12B11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sớm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3E3EC63-03B5-49FE-BE91-D97E5CE8C937}"/>
              </a:ext>
            </a:extLst>
          </p:cNvPr>
          <p:cNvGrpSpPr/>
          <p:nvPr/>
        </p:nvGrpSpPr>
        <p:grpSpPr>
          <a:xfrm>
            <a:off x="6404693" y="3240689"/>
            <a:ext cx="4677117" cy="1121761"/>
            <a:chOff x="6410789" y="2733385"/>
            <a:chExt cx="4350737" cy="11217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76982A9-7E82-4C64-A92B-120705015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E262043-22FC-4D22-ACAA-04BE3775C782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giọt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sương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mai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23E3C64-4F62-4F8B-8BDE-4DC1032B35ED}"/>
              </a:ext>
            </a:extLst>
          </p:cNvPr>
          <p:cNvGrpSpPr/>
          <p:nvPr/>
        </p:nvGrpSpPr>
        <p:grpSpPr>
          <a:xfrm>
            <a:off x="6404693" y="4642273"/>
            <a:ext cx="4328535" cy="1121761"/>
            <a:chOff x="6404693" y="4731628"/>
            <a:chExt cx="4328535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6592FBF-D10B-4D0C-84DC-0D3864E77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6CD4798-21C3-4D78-9A67-808ECA783649}"/>
                </a:ext>
              </a:extLst>
            </p:cNvPr>
            <p:cNvSpPr txBox="1"/>
            <p:nvPr/>
          </p:nvSpPr>
          <p:spPr>
            <a:xfrm>
              <a:off x="7182721" y="48616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bão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D0A51F8-0BF4-4CF4-A3C1-ACF06D774257}"/>
              </a:ext>
            </a:extLst>
          </p:cNvPr>
          <p:cNvSpPr/>
          <p:nvPr/>
        </p:nvSpPr>
        <p:spPr>
          <a:xfrm>
            <a:off x="1947994" y="1380850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C0FE9B2-FE2E-4633-8127-A5C8DAA01E00}"/>
              </a:ext>
            </a:extLst>
          </p:cNvPr>
          <p:cNvGrpSpPr/>
          <p:nvPr/>
        </p:nvGrpSpPr>
        <p:grpSpPr>
          <a:xfrm>
            <a:off x="6404692" y="533085"/>
            <a:ext cx="4322439" cy="1121761"/>
            <a:chOff x="6410789" y="819970"/>
            <a:chExt cx="4322439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D9DB024-7B95-414F-8027-4884640AA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63D236E-3EE0-47B0-88D6-A241D878E1AB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bão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dông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pic>
        <p:nvPicPr>
          <p:cNvPr id="26" name="Picture 6" descr="https://i.pinimg.com/564x/4b/a0/55/4ba0553d5b3761cb2bc89cc78e33b88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889" l="9947" r="89876">
                        <a14:foregroundMark x1="34103" y1="36667" x2="35702" y2="47778"/>
                        <a14:foregroundMark x1="35702" y1="47778" x2="35702" y2="47778"/>
                        <a14:foregroundMark x1="47780" y1="57333" x2="48313" y2="84000"/>
                        <a14:foregroundMark x1="31972" y1="72222" x2="40675" y2="81333"/>
                        <a14:foregroundMark x1="40675" y1="81333" x2="40675" y2="81333"/>
                        <a14:foregroundMark x1="53464" y1="56444" x2="63055" y2="66222"/>
                        <a14:foregroundMark x1="63055" y1="66222" x2="63055" y2="66222"/>
                        <a14:foregroundMark x1="20782" y1="78667" x2="21847" y2="8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498" y="4176254"/>
            <a:ext cx="3585652" cy="286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461290" y="378765"/>
            <a:ext cx="5269418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nhịp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BE6F3D-5296-4AA2-9AC4-AA74B66F2D6A}"/>
              </a:ext>
            </a:extLst>
          </p:cNvPr>
          <p:cNvSpPr txBox="1"/>
          <p:nvPr/>
        </p:nvSpPr>
        <p:spPr>
          <a:xfrm>
            <a:off x="3676650" y="1777522"/>
            <a:ext cx="6457950" cy="330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70C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chỉ là hạt thóc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70C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 biết hát biết cười</a:t>
            </a:r>
            <a:endParaRPr lang="en-US" sz="3600" b="1" dirty="0">
              <a:solidFill>
                <a:srgbClr val="0070C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70C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Nhưng tôi luôn có ích</a:t>
            </a:r>
            <a:endParaRPr lang="en-US" sz="3600" b="1" dirty="0">
              <a:solidFill>
                <a:srgbClr val="0070C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70C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 nuôi sống con người.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D2080A3-C886-4EE5-9727-BC18335E878E}"/>
              </a:ext>
            </a:extLst>
          </p:cNvPr>
          <p:cNvCxnSpPr/>
          <p:nvPr/>
        </p:nvCxnSpPr>
        <p:spPr>
          <a:xfrm flipH="1">
            <a:off x="7100449" y="1933575"/>
            <a:ext cx="95250" cy="5847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E23D74B-4538-4B96-9B38-B41373BB67DE}"/>
              </a:ext>
            </a:extLst>
          </p:cNvPr>
          <p:cNvCxnSpPr/>
          <p:nvPr/>
        </p:nvCxnSpPr>
        <p:spPr>
          <a:xfrm flipH="1">
            <a:off x="6556005" y="2727292"/>
            <a:ext cx="95250" cy="5847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7E503BB-A77B-4202-8B91-1F5B38B3A68E}"/>
              </a:ext>
            </a:extLst>
          </p:cNvPr>
          <p:cNvCxnSpPr/>
          <p:nvPr/>
        </p:nvCxnSpPr>
        <p:spPr>
          <a:xfrm flipH="1">
            <a:off x="8280672" y="2727292"/>
            <a:ext cx="95250" cy="5847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255C52D-7E0F-4876-BA7D-A6FB0FA1E56F}"/>
              </a:ext>
            </a:extLst>
          </p:cNvPr>
          <p:cNvCxnSpPr/>
          <p:nvPr/>
        </p:nvCxnSpPr>
        <p:spPr>
          <a:xfrm flipH="1">
            <a:off x="7797936" y="3591480"/>
            <a:ext cx="95250" cy="5847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268352A-E95D-4BC2-BBBF-463EA358DB04}"/>
              </a:ext>
            </a:extLst>
          </p:cNvPr>
          <p:cNvCxnSpPr/>
          <p:nvPr/>
        </p:nvCxnSpPr>
        <p:spPr>
          <a:xfrm flipH="1">
            <a:off x="8185421" y="4392699"/>
            <a:ext cx="95250" cy="5847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FAD2662-B96D-4214-A281-8B834C060471}"/>
              </a:ext>
            </a:extLst>
          </p:cNvPr>
          <p:cNvCxnSpPr/>
          <p:nvPr/>
        </p:nvCxnSpPr>
        <p:spPr>
          <a:xfrm flipH="1">
            <a:off x="8280672" y="4392699"/>
            <a:ext cx="95250" cy="5847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0A359DE-4392-454B-93D9-B30FCA8BA394}"/>
              </a:ext>
            </a:extLst>
          </p:cNvPr>
          <p:cNvGrpSpPr/>
          <p:nvPr/>
        </p:nvGrpSpPr>
        <p:grpSpPr>
          <a:xfrm>
            <a:off x="1645684" y="330232"/>
            <a:ext cx="8534636" cy="830998"/>
            <a:chOff x="2941084" y="292594"/>
            <a:chExt cx="6309828" cy="8309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82491D-BF33-4DE2-90C4-919408F85CFE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8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48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48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8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48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lang="en-US" sz="48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D1398C7-7E33-4A62-B58E-C2C1E9220D4A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D97A2C01-9E46-401B-AE70-BF6EE201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FDF68948-CAE6-4626-9258-3984EA0FC2A8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thóc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938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365851" y="3429000"/>
            <a:ext cx="4118437" cy="309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1549369" y="2075212"/>
            <a:ext cx="9255368" cy="1200329"/>
          </a:xfrm>
          <a:custGeom>
            <a:avLst/>
            <a:gdLst>
              <a:gd name="connsiteX0" fmla="*/ 0 w 9255368"/>
              <a:gd name="connsiteY0" fmla="*/ 0 h 1200329"/>
              <a:gd name="connsiteX1" fmla="*/ 9255368 w 9255368"/>
              <a:gd name="connsiteY1" fmla="*/ 0 h 1200329"/>
              <a:gd name="connsiteX2" fmla="*/ 9255368 w 9255368"/>
              <a:gd name="connsiteY2" fmla="*/ 1200329 h 1200329"/>
              <a:gd name="connsiteX3" fmla="*/ 0 w 9255368"/>
              <a:gd name="connsiteY3" fmla="*/ 1200329 h 1200329"/>
              <a:gd name="connsiteX4" fmla="*/ 0 w 9255368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368" h="1200329" fill="none" extrusionOk="0">
                <a:moveTo>
                  <a:pt x="0" y="0"/>
                </a:moveTo>
                <a:cubicBezTo>
                  <a:pt x="1543274" y="5222"/>
                  <a:pt x="7455321" y="24918"/>
                  <a:pt x="9255368" y="0"/>
                </a:cubicBezTo>
                <a:cubicBezTo>
                  <a:pt x="9322102" y="180425"/>
                  <a:pt x="9308385" y="1037242"/>
                  <a:pt x="9255368" y="1200329"/>
                </a:cubicBezTo>
                <a:cubicBezTo>
                  <a:pt x="5467371" y="1035568"/>
                  <a:pt x="218393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55368" h="1200329" stroke="0" extrusionOk="0">
                <a:moveTo>
                  <a:pt x="0" y="0"/>
                </a:moveTo>
                <a:cubicBezTo>
                  <a:pt x="3406069" y="11849"/>
                  <a:pt x="7437820" y="-161459"/>
                  <a:pt x="9255368" y="0"/>
                </a:cubicBezTo>
                <a:cubicBezTo>
                  <a:pt x="9180326" y="255061"/>
                  <a:pt x="9325890" y="845340"/>
                  <a:pt x="9255368" y="1200329"/>
                </a:cubicBezTo>
                <a:cubicBezTo>
                  <a:pt x="5194524" y="1054469"/>
                  <a:pt x="1515084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Miền Trung tiếp tục đối mặt với lũ lụt và sạt lở đất khắp nơi">
            <a:hlinkClick r:id="" action="ppaction://media"/>
            <a:extLst>
              <a:ext uri="{FF2B5EF4-FFF2-40B4-BE49-F238E27FC236}">
                <a16:creationId xmlns:a16="http://schemas.microsoft.com/office/drawing/2014/main" xmlns="" id="{20F631FB-D124-477E-A3D5-777981129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999" y="1285875"/>
            <a:ext cx="9906001" cy="5572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364F38-D20C-4BC9-889A-9760FB3BCCD6}"/>
              </a:ext>
            </a:extLst>
          </p:cNvPr>
          <p:cNvSpPr txBox="1"/>
          <p:nvPr/>
        </p:nvSpPr>
        <p:spPr>
          <a:xfrm>
            <a:off x="2335180" y="475867"/>
            <a:ext cx="8230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V</a:t>
            </a:r>
            <a:r>
              <a:rPr lang="vi-VN" sz="3200" b="1" dirty="0"/>
              <a:t>ideo sưu tầm về lũ lụt miền trung 2020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xmlns="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182049"/>
            <a:ext cx="86650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5400" b="1" dirty="0" err="1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Em</a:t>
            </a:r>
            <a:r>
              <a:rPr lang="en-US" altLang="zh-CN" sz="5400" b="1" dirty="0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hãy</a:t>
            </a:r>
            <a:r>
              <a:rPr lang="en-US" altLang="zh-CN" sz="5400" b="1" dirty="0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đặt</a:t>
            </a:r>
            <a:r>
              <a:rPr lang="en-US" altLang="zh-CN" sz="5400" b="1" dirty="0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câu</a:t>
            </a:r>
            <a:r>
              <a:rPr lang="en-US" altLang="zh-CN" sz="5400" b="1" dirty="0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có</a:t>
            </a:r>
            <a:r>
              <a:rPr lang="en-US" altLang="zh-CN" sz="5400" b="1" dirty="0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chứa</a:t>
            </a:r>
            <a:r>
              <a:rPr lang="en-US" altLang="zh-CN" sz="5400" b="1" dirty="0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từ</a:t>
            </a:r>
            <a:r>
              <a:rPr lang="en-US" altLang="zh-CN" sz="5400" b="1" dirty="0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5400" b="1" dirty="0">
                <a:ln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8号-创中黑" panose="00000500000000000000" pitchFamily="2" charset="-122"/>
              </a:rPr>
              <a:t> tai?</a:t>
            </a:r>
            <a:endParaRPr kumimoji="0" lang="zh-CN" altLang="en-US" sz="54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7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A3A43D4-30C1-4AA4-B8CD-DC7B7D4DB9BF}"/>
              </a:ext>
            </a:extLst>
          </p:cNvPr>
          <p:cNvSpPr/>
          <p:nvPr/>
        </p:nvSpPr>
        <p:spPr>
          <a:xfrm>
            <a:off x="604837" y="781050"/>
            <a:ext cx="10982325" cy="5867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F3A3BC-B01B-4D1B-B15E-0A23A23C252D}"/>
              </a:ext>
            </a:extLst>
          </p:cNvPr>
          <p:cNvSpPr txBox="1"/>
          <p:nvPr/>
        </p:nvSpPr>
        <p:spPr>
          <a:xfrm>
            <a:off x="3075956" y="-71139"/>
            <a:ext cx="616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BC568D-A660-4054-951B-47FA51DA9561}"/>
              </a:ext>
            </a:extLst>
          </p:cNvPr>
          <p:cNvSpPr txBox="1"/>
          <p:nvPr/>
        </p:nvSpPr>
        <p:spPr>
          <a:xfrm>
            <a:off x="809874" y="963819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chuyện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C4B60A-8099-42A6-B4D1-2E41465086C8}"/>
              </a:ext>
            </a:extLst>
          </p:cNvPr>
          <p:cNvSpPr txBox="1"/>
          <p:nvPr/>
        </p:nvSpPr>
        <p:spPr>
          <a:xfrm>
            <a:off x="4828294" y="981492"/>
            <a:ext cx="4178595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xưa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54312C-B816-410C-9195-5655DA7C7F1E}"/>
              </a:ext>
            </a:extLst>
          </p:cNvPr>
          <p:cNvSpPr txBox="1"/>
          <p:nvPr/>
        </p:nvSpPr>
        <p:spPr>
          <a:xfrm>
            <a:off x="714624" y="3461972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ngậm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giọt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chịu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tai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3BF90F-7BF8-42BF-9EFE-B48E408F0BA9}"/>
              </a:ext>
            </a:extLst>
          </p:cNvPr>
          <p:cNvSpPr txBox="1"/>
          <p:nvPr/>
        </p:nvSpPr>
        <p:spPr>
          <a:xfrm>
            <a:off x="4828293" y="3520299"/>
            <a:ext cx="4178595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nuôi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Chung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644AB59-A7CF-43EE-8852-43D75C2F7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61" y="-349387"/>
            <a:ext cx="5023108" cy="5327924"/>
          </a:xfrm>
          <a:prstGeom prst="rect">
            <a:avLst/>
          </a:prstGeom>
        </p:spPr>
      </p:pic>
      <p:sp>
        <p:nvSpPr>
          <p:cNvPr id="17" name="Teardrop 16">
            <a:extLst>
              <a:ext uri="{FF2B5EF4-FFF2-40B4-BE49-F238E27FC236}">
                <a16:creationId xmlns:a16="http://schemas.microsoft.com/office/drawing/2014/main" xmlns="" id="{1FD9F929-9ECB-4A53-A5BC-81AF1206B881}"/>
              </a:ext>
            </a:extLst>
          </p:cNvPr>
          <p:cNvSpPr/>
          <p:nvPr/>
        </p:nvSpPr>
        <p:spPr>
          <a:xfrm>
            <a:off x="25483" y="1163301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xmlns="" id="{8E451CDF-3D83-413D-9CE4-C616915F1375}"/>
              </a:ext>
            </a:extLst>
          </p:cNvPr>
          <p:cNvSpPr/>
          <p:nvPr/>
        </p:nvSpPr>
        <p:spPr>
          <a:xfrm>
            <a:off x="-32830" y="3714750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xmlns="" id="{4635E000-5972-462E-970A-13665B2C8B22}"/>
              </a:ext>
            </a:extLst>
          </p:cNvPr>
          <p:cNvSpPr/>
          <p:nvPr/>
        </p:nvSpPr>
        <p:spPr>
          <a:xfrm>
            <a:off x="4118746" y="1201579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xmlns="" id="{930EB6C9-ED07-4AD2-A878-109C424E0C53}"/>
              </a:ext>
            </a:extLst>
          </p:cNvPr>
          <p:cNvSpPr/>
          <p:nvPr/>
        </p:nvSpPr>
        <p:spPr>
          <a:xfrm>
            <a:off x="4093419" y="3665867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xmlns="" id="{031E1B06-58E1-4218-9BBC-42AD09061166}"/>
              </a:ext>
            </a:extLst>
          </p:cNvPr>
          <p:cNvSpPr txBox="1"/>
          <p:nvPr/>
        </p:nvSpPr>
        <p:spPr>
          <a:xfrm>
            <a:off x="201040" y="5834543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5948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6DE5B67-D3F2-458B-A360-30D76F011515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xmlns="" id="{F0E2D935-13BB-4331-B4A0-0ED81B68E7FB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E6EF1A35-3DA7-4125-A4EA-EF569C894D21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9DF399-16F7-448A-A153-A4FFA4E9AB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D30935-1BE4-40B1-ADFB-B875E2AA7317}"/>
              </a:ext>
            </a:extLst>
          </p:cNvPr>
          <p:cNvSpPr/>
          <p:nvPr/>
        </p:nvSpPr>
        <p:spPr>
          <a:xfrm>
            <a:off x="1523114" y="2693179"/>
            <a:ext cx="4199859" cy="181588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4972C29-F938-429E-8F02-CDD05FC96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028" y="2348939"/>
            <a:ext cx="5196943" cy="21601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8DDE90D-BF85-4438-A35F-4B6731AC1EBE}"/>
              </a:ext>
            </a:extLst>
          </p:cNvPr>
          <p:cNvGrpSpPr/>
          <p:nvPr/>
        </p:nvGrpSpPr>
        <p:grpSpPr>
          <a:xfrm rot="260226">
            <a:off x="3563417" y="4760395"/>
            <a:ext cx="5283322" cy="2099654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D86D99C-4982-4296-AD94-88E1904D1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B262007-2EE9-49C0-8D3D-04B504F5C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5076EFD-7D39-419C-BB75-BC389681E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5E6CDD8F-CE56-4924-AB2D-9E72B0D52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061005F-B8E4-44A8-A48F-2F8310DF72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A8B387A-5F52-4101-ACDE-7E34AA956F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A3A43D4-30C1-4AA4-B8CD-DC7B7D4DB9BF}"/>
              </a:ext>
            </a:extLst>
          </p:cNvPr>
          <p:cNvSpPr/>
          <p:nvPr/>
        </p:nvSpPr>
        <p:spPr>
          <a:xfrm>
            <a:off x="604837" y="781050"/>
            <a:ext cx="10982325" cy="5867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F3A3BC-B01B-4D1B-B15E-0A23A23C252D}"/>
              </a:ext>
            </a:extLst>
          </p:cNvPr>
          <p:cNvSpPr txBox="1"/>
          <p:nvPr/>
        </p:nvSpPr>
        <p:spPr>
          <a:xfrm>
            <a:off x="3075956" y="-71139"/>
            <a:ext cx="616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BC568D-A660-4054-951B-47FA51DA9561}"/>
              </a:ext>
            </a:extLst>
          </p:cNvPr>
          <p:cNvSpPr txBox="1"/>
          <p:nvPr/>
        </p:nvSpPr>
        <p:spPr>
          <a:xfrm>
            <a:off x="809874" y="963819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chuyện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C4B60A-8099-42A6-B4D1-2E41465086C8}"/>
              </a:ext>
            </a:extLst>
          </p:cNvPr>
          <p:cNvSpPr txBox="1"/>
          <p:nvPr/>
        </p:nvSpPr>
        <p:spPr>
          <a:xfrm>
            <a:off x="4828294" y="981492"/>
            <a:ext cx="4178595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xưa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54312C-B816-410C-9195-5655DA7C7F1E}"/>
              </a:ext>
            </a:extLst>
          </p:cNvPr>
          <p:cNvSpPr txBox="1"/>
          <p:nvPr/>
        </p:nvSpPr>
        <p:spPr>
          <a:xfrm>
            <a:off x="714624" y="3461972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ngậm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giọt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chịu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tai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3BF90F-7BF8-42BF-9EFE-B48E408F0BA9}"/>
              </a:ext>
            </a:extLst>
          </p:cNvPr>
          <p:cNvSpPr txBox="1"/>
          <p:nvPr/>
        </p:nvSpPr>
        <p:spPr>
          <a:xfrm>
            <a:off x="4828293" y="3520299"/>
            <a:ext cx="4178595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nuôi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Chung)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644AB59-A7CF-43EE-8852-43D75C2F7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61" y="-349387"/>
            <a:ext cx="5023108" cy="5327924"/>
          </a:xfrm>
          <a:prstGeom prst="rect">
            <a:avLst/>
          </a:prstGeom>
        </p:spPr>
      </p:pic>
      <p:sp>
        <p:nvSpPr>
          <p:cNvPr id="17" name="Teardrop 16">
            <a:extLst>
              <a:ext uri="{FF2B5EF4-FFF2-40B4-BE49-F238E27FC236}">
                <a16:creationId xmlns:a16="http://schemas.microsoft.com/office/drawing/2014/main" xmlns="" id="{1FD9F929-9ECB-4A53-A5BC-81AF1206B881}"/>
              </a:ext>
            </a:extLst>
          </p:cNvPr>
          <p:cNvSpPr/>
          <p:nvPr/>
        </p:nvSpPr>
        <p:spPr>
          <a:xfrm>
            <a:off x="25483" y="1163301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xmlns="" id="{8E451CDF-3D83-413D-9CE4-C616915F1375}"/>
              </a:ext>
            </a:extLst>
          </p:cNvPr>
          <p:cNvSpPr/>
          <p:nvPr/>
        </p:nvSpPr>
        <p:spPr>
          <a:xfrm>
            <a:off x="-32830" y="3714750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xmlns="" id="{4635E000-5972-462E-970A-13665B2C8B22}"/>
              </a:ext>
            </a:extLst>
          </p:cNvPr>
          <p:cNvSpPr/>
          <p:nvPr/>
        </p:nvSpPr>
        <p:spPr>
          <a:xfrm>
            <a:off x="4118746" y="1201579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xmlns="" id="{930EB6C9-ED07-4AD2-A878-109C424E0C53}"/>
              </a:ext>
            </a:extLst>
          </p:cNvPr>
          <p:cNvSpPr/>
          <p:nvPr/>
        </p:nvSpPr>
        <p:spPr>
          <a:xfrm>
            <a:off x="4093419" y="3665867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51568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6225E62-57BF-4C23-BE63-145F37068D31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:a16="http://schemas.microsoft.com/office/drawing/2014/main" xmlns="" id="{2BBA296F-1824-4985-87AF-3B5E8A74C876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1B4F2E71-67C4-4E15-9BAD-D44B4A1D69F3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7908523-E969-41D5-BF2F-2297B4EB29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4D35BB7-2734-4679-9D60-2E3252F02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7318BAB-A02B-4F48-9CC7-28A7E4FF9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33" name="Rounded Rectangle 31">
            <a:extLst>
              <a:ext uri="{FF2B5EF4-FFF2-40B4-BE49-F238E27FC236}">
                <a16:creationId xmlns:a16="http://schemas.microsoft.com/office/drawing/2014/main" xmlns="" id="{AB1F52EC-5BC0-4A02-A171-BD4993FD6FEF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ECEE355-093B-4F5C-8E50-A61123F823E6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20CF17D-E802-40F6-94A7-086A623D6714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F882583-45F3-41D3-85F7-08DFACC685CB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54784B2-9BAA-40CB-85B1-EE5C044041D1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38" name="Rounded Rectangle 36">
              <a:extLst>
                <a:ext uri="{FF2B5EF4-FFF2-40B4-BE49-F238E27FC236}">
                  <a16:creationId xmlns:a16="http://schemas.microsoft.com/office/drawing/2014/main" xmlns="" id="{6B7137D0-A2F9-422C-A414-A874D9D25415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CDE5AD9-C951-4518-A144-AD71AB451E09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BD9519DB-BF81-4F49-BFA3-7C46CB54FCB0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B4C4E2F-C05D-4587-A550-C2C8270B3F3F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42" name="Rounded Rectangle 40">
              <a:extLst>
                <a:ext uri="{FF2B5EF4-FFF2-40B4-BE49-F238E27FC236}">
                  <a16:creationId xmlns:a16="http://schemas.microsoft.com/office/drawing/2014/main" xmlns="" id="{705E8992-1D15-4EAB-B8ED-05A3937B1580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D0F90D4A-F10C-4672-B3D4-46E62E3CF3E9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06398EFD-ED68-488B-B63A-3827DCFFE791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D9A9EE61-3483-4732-8420-ABCED2E9E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EE05A5A7-B155-444D-BA2D-338FC0567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20B8A30-3DEA-488A-BD94-F3A7FD1ED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2F084B2-12CD-497B-9CB9-1827A18FF978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49" name="Rounded Rectangle 47">
              <a:extLst>
                <a:ext uri="{FF2B5EF4-FFF2-40B4-BE49-F238E27FC236}">
                  <a16:creationId xmlns:a16="http://schemas.microsoft.com/office/drawing/2014/main" xmlns="" id="{6590407B-3FC3-4089-82A0-BFAEAB0643AB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5D201E40-C9F4-4D43-A1E6-CBD213226F06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7FB3CBDF-8571-4C1E-A4FF-D208B451148E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678CD0A6-B2E8-46AC-9DF5-72D8B4BDB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34" y="3024752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159026" y="-600394"/>
            <a:ext cx="7873948" cy="532558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741334" y="79429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 Hạt gì nho nhỏ</a:t>
            </a:r>
          </a:p>
          <a:p>
            <a:pPr lvl="0" algn="just">
              <a:defRPr/>
            </a:pP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Trong trắng, ngoài vàng</a:t>
            </a:r>
          </a:p>
          <a:p>
            <a:pPr lvl="0" algn="just">
              <a:defRPr/>
            </a:pP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Xay, giã, giần, sàng</a:t>
            </a:r>
          </a:p>
          <a:p>
            <a:pPr lvl="0" algn="just">
              <a:defRPr/>
            </a:pP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Nấu thành cơm dẻo?</a:t>
            </a:r>
          </a:p>
          <a:p>
            <a:pPr lvl="0" algn="just">
              <a:defRPr/>
            </a:pP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                           (Là hạt gì?)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39A4EBC-0A03-4F9D-8C86-F34AAE947A41}"/>
              </a:ext>
            </a:extLst>
          </p:cNvPr>
          <p:cNvGrpSpPr/>
          <p:nvPr/>
        </p:nvGrpSpPr>
        <p:grpSpPr>
          <a:xfrm>
            <a:off x="4582160" y="3834067"/>
            <a:ext cx="3027680" cy="2686996"/>
            <a:chOff x="4582160" y="3834067"/>
            <a:chExt cx="3027680" cy="2686996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xmlns="" id="{FBDE6CFC-5789-4788-B1A5-1B24E073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10491" r="28133" b="19951"/>
            <a:stretch/>
          </p:blipFill>
          <p:spPr>
            <a:xfrm>
              <a:off x="4892528" y="3834067"/>
              <a:ext cx="1495616" cy="215560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129FE8F-BDD1-4AAF-B1C3-8C28037DE404}"/>
                </a:ext>
              </a:extLst>
            </p:cNvPr>
            <p:cNvSpPr txBox="1"/>
            <p:nvPr/>
          </p:nvSpPr>
          <p:spPr>
            <a:xfrm>
              <a:off x="4582160" y="5813177"/>
              <a:ext cx="30276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thóc</a:t>
              </a:r>
              <a:endPara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A3A43D4-30C1-4AA4-B8CD-DC7B7D4DB9BF}"/>
              </a:ext>
            </a:extLst>
          </p:cNvPr>
          <p:cNvSpPr/>
          <p:nvPr/>
        </p:nvSpPr>
        <p:spPr>
          <a:xfrm>
            <a:off x="604837" y="781050"/>
            <a:ext cx="10982325" cy="5867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F3A3BC-B01B-4D1B-B15E-0A23A23C252D}"/>
              </a:ext>
            </a:extLst>
          </p:cNvPr>
          <p:cNvSpPr txBox="1"/>
          <p:nvPr/>
        </p:nvSpPr>
        <p:spPr>
          <a:xfrm>
            <a:off x="3075956" y="-71139"/>
            <a:ext cx="616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BC568D-A660-4054-951B-47FA51DA9561}"/>
              </a:ext>
            </a:extLst>
          </p:cNvPr>
          <p:cNvSpPr txBox="1"/>
          <p:nvPr/>
        </p:nvSpPr>
        <p:spPr>
          <a:xfrm>
            <a:off x="809874" y="963819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chuyện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C4B60A-8099-42A6-B4D1-2E41465086C8}"/>
              </a:ext>
            </a:extLst>
          </p:cNvPr>
          <p:cNvSpPr txBox="1"/>
          <p:nvPr/>
        </p:nvSpPr>
        <p:spPr>
          <a:xfrm>
            <a:off x="4828294" y="981492"/>
            <a:ext cx="4178595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xưa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54312C-B816-410C-9195-5655DA7C7F1E}"/>
              </a:ext>
            </a:extLst>
          </p:cNvPr>
          <p:cNvSpPr txBox="1"/>
          <p:nvPr/>
        </p:nvSpPr>
        <p:spPr>
          <a:xfrm>
            <a:off x="714624" y="3461972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ngậm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giọt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chịu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tai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3BF90F-7BF8-42BF-9EFE-B48E408F0BA9}"/>
              </a:ext>
            </a:extLst>
          </p:cNvPr>
          <p:cNvSpPr txBox="1"/>
          <p:nvPr/>
        </p:nvSpPr>
        <p:spPr>
          <a:xfrm>
            <a:off x="4828293" y="3520299"/>
            <a:ext cx="4178595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nuôi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Chung)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644AB59-A7CF-43EE-8852-43D75C2F7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61" y="-349387"/>
            <a:ext cx="5023108" cy="532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xmlns="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889C8AA-098E-43B4-A520-EBC154517CD6}"/>
              </a:ext>
            </a:extLst>
          </p:cNvPr>
          <p:cNvGrpSpPr/>
          <p:nvPr/>
        </p:nvGrpSpPr>
        <p:grpSpPr>
          <a:xfrm>
            <a:off x="7690233" y="1435863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82529-8D98-407E-8FA3-656F9CA737C1}"/>
              </a:ext>
            </a:extLst>
          </p:cNvPr>
          <p:cNvGrpSpPr/>
          <p:nvPr/>
        </p:nvGrpSpPr>
        <p:grpSpPr>
          <a:xfrm>
            <a:off x="688575" y="1500821"/>
            <a:ext cx="6905099" cy="972574"/>
            <a:chOff x="7254516" y="2284781"/>
            <a:chExt cx="4720743" cy="810432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xmlns="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xmlns="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810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đã nhìn thấy hạt thóc bao giờ chưa? Nhìn thấy khi nào và ở đâu? </a:t>
              </a:r>
              <a:endParaRPr lang="en-US" sz="2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508341-70B7-41D2-88B3-583431D70F0D}"/>
              </a:ext>
            </a:extLst>
          </p:cNvPr>
          <p:cNvGrpSpPr/>
          <p:nvPr/>
        </p:nvGrpSpPr>
        <p:grpSpPr>
          <a:xfrm>
            <a:off x="759718" y="3051395"/>
            <a:ext cx="7195458" cy="1090596"/>
            <a:chOff x="7095999" y="3429000"/>
            <a:chExt cx="6906460" cy="1090596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xmlns="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D0F8E20-E51F-4F03-AB85-9BDE12C86083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97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Hạt thóc cỏ màu gì? Hạt thóc có hình dạng thế nào? </a:t>
              </a:r>
              <a:endParaRPr lang="en-US" sz="2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xmlns="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ECEB78-7694-47A7-9689-8A67B85DE918}"/>
              </a:ext>
            </a:extLst>
          </p:cNvPr>
          <p:cNvGrpSpPr/>
          <p:nvPr/>
        </p:nvGrpSpPr>
        <p:grpSpPr>
          <a:xfrm>
            <a:off x="688574" y="4622094"/>
            <a:ext cx="7060427" cy="1289932"/>
            <a:chOff x="7226284" y="5088735"/>
            <a:chExt cx="4600942" cy="980284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xmlns="" id="{7F2D2ABC-D349-47D5-8628-62056B6E08F1}"/>
                </a:ext>
              </a:extLst>
            </p:cNvPr>
            <p:cNvSpPr/>
            <p:nvPr/>
          </p:nvSpPr>
          <p:spPr>
            <a:xfrm>
              <a:off x="7757207" y="5109235"/>
              <a:ext cx="4070019" cy="959784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3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Hạt thóc sinh ra ở đâu? Hạt thóc dùng để làm gì?</a:t>
              </a:r>
              <a:endPara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xmlns="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72" y="291526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334125" y="619125"/>
            <a:ext cx="4633035" cy="2989630"/>
            <a:chOff x="7027291" y="1235167"/>
            <a:chExt cx="3939869" cy="23735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54AE3625-182B-49AA-A14F-71098F3A4F4A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7" name="图片 7">
                <a:extLst>
                  <a:ext uri="{FF2B5EF4-FFF2-40B4-BE49-F238E27FC236}">
                    <a16:creationId xmlns:a16="http://schemas.microsoft.com/office/drawing/2014/main" xmlns="" id="{4C69E7DD-70A6-4A7F-B32A-1FB24F953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41BB0AE0-E045-4437-9D10-567B37C558B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778799" y="2047662"/>
              <a:ext cx="245291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6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xmlns="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xmlns="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D9817BC-CC32-4633-A943-0768AED398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353" y="1762465"/>
            <a:ext cx="4819074" cy="4752110"/>
          </a:xfrm>
          <a:prstGeom prst="rect">
            <a:avLst/>
          </a:prstGeom>
        </p:spPr>
      </p:pic>
      <p:sp>
        <p:nvSpPr>
          <p:cNvPr id="15" name="TextBox 35">
            <a:extLst>
              <a:ext uri="{FF2B5EF4-FFF2-40B4-BE49-F238E27FC236}">
                <a16:creationId xmlns:a16="http://schemas.microsoft.com/office/drawing/2014/main" xmlns="" id="{DC2E3BE6-8A7D-4F06-9164-ED72DACF7C46}"/>
              </a:ext>
            </a:extLst>
          </p:cNvPr>
          <p:cNvSpPr txBox="1"/>
          <p:nvPr/>
        </p:nvSpPr>
        <p:spPr>
          <a:xfrm>
            <a:off x="4654154" y="1492450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xmlns="" id="{CF0294A8-451A-4D5D-B134-880AF1AD5A7B}"/>
              </a:ext>
            </a:extLst>
          </p:cNvPr>
          <p:cNvSpPr txBox="1"/>
          <p:nvPr/>
        </p:nvSpPr>
        <p:spPr>
          <a:xfrm>
            <a:off x="5844213" y="3062734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FA439">
                    <a:lumMod val="75000"/>
                  </a:srgbClr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58号-创中黑" panose="00000500000000000000"/>
                <a:cs typeface="Arial" panose="020B0604020202020204" pitchFamily="34" charset="0"/>
                <a:sym typeface="字魂58号-创中黑" panose="00000500000000000000" pitchFamily="2" charset="-122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FA439">
                    <a:lumMod val="75000"/>
                  </a:srgbClr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58号-创中黑" panose="00000500000000000000"/>
                <a:cs typeface="Arial" panose="020B0604020202020204" pitchFamily="34" charset="0"/>
                <a:sym typeface="字魂58号-创中黑" panose="00000500000000000000" pitchFamily="2" charset="-122"/>
              </a:rPr>
              <a:t> 7 –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FA439">
                    <a:lumMod val="75000"/>
                  </a:srgbClr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58号-创中黑" panose="00000500000000000000"/>
                <a:cs typeface="Arial" panose="020B0604020202020204" pitchFamily="34" charset="0"/>
                <a:sym typeface="字魂58号-创中黑" panose="00000500000000000000" pitchFamily="2" charset="-122"/>
              </a:rPr>
              <a:t>Tiết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FA439">
                    <a:lumMod val="75000"/>
                  </a:srgbClr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58号-创中黑" panose="00000500000000000000"/>
                <a:cs typeface="Arial" panose="020B0604020202020204" pitchFamily="34" charset="0"/>
                <a:sym typeface="字魂58号-创中黑" panose="00000500000000000000" pitchFamily="2" charset="-122"/>
              </a:rPr>
              <a:t> 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FA439">
                  <a:lumMod val="75000"/>
                </a:srgbClr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字魂58号-创中黑" panose="00000500000000000000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8EC962-ACE9-4445-AC18-5B801C1BA7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763" y="2052342"/>
            <a:ext cx="4810161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DD5A2E-1872-4352-8921-6446E6F339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0399" y="3675304"/>
            <a:ext cx="460897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xmlns="" id="{72356F58-968D-4E23-A1F7-A70FC13C2B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0794" y="3837876"/>
            <a:ext cx="2153187" cy="31033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CEDF6C-3519-49A3-B9C9-BCAA99FC92EE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lang="zh-CN" altLang="en-US" sz="3200" b="1" kern="0" dirty="0">
              <a:solidFill>
                <a:srgbClr val="0070C0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2AF44079-F6FD-4200-AD06-0912CF2A5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3" name="Picture 12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69F4D077-5898-41F7-A495-83A97CF97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4" name="TextBox 28">
            <a:extLst>
              <a:ext uri="{FF2B5EF4-FFF2-40B4-BE49-F238E27FC236}">
                <a16:creationId xmlns:a16="http://schemas.microsoft.com/office/drawing/2014/main" xmlns="" id="{39B00956-6600-4878-84EC-3CB26CD62426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xmlns="" id="{12A14B15-EB90-4FB5-B07E-3BD38B8E2004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xmlns="" id="{F4EF3129-825C-434F-BAE8-BD337E8A7B1C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36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BDB4C7FB-28EB-4CB3-BD6E-7636729AC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1B61DA2B-03A1-483C-9672-DA4C36F8D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1A31C3CF-6DD4-4CCC-9AC0-2DB44DC5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5B3873A-54F9-4C05-A78D-61B3CE72A47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ạt thóc - Tiếng Việt 2 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58120C50-8FA8-7E46-9821-CE5CA1041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32" end="30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A3A43D4-30C1-4AA4-B8CD-DC7B7D4DB9BF}"/>
              </a:ext>
            </a:extLst>
          </p:cNvPr>
          <p:cNvSpPr/>
          <p:nvPr/>
        </p:nvSpPr>
        <p:spPr>
          <a:xfrm>
            <a:off x="604837" y="781050"/>
            <a:ext cx="10982325" cy="5867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135">
            <a:extLst>
              <a:ext uri="{FF2B5EF4-FFF2-40B4-BE49-F238E27FC236}">
                <a16:creationId xmlns:a16="http://schemas.microsoft.com/office/drawing/2014/main" xmlns="" id="{0E50BDBF-03ED-41E7-B61E-556F93C42C8B}"/>
              </a:ext>
            </a:extLst>
          </p:cNvPr>
          <p:cNvGrpSpPr/>
          <p:nvPr/>
        </p:nvGrpSpPr>
        <p:grpSpPr>
          <a:xfrm>
            <a:off x="196676" y="36583"/>
            <a:ext cx="3137074" cy="707886"/>
            <a:chOff x="2470108" y="1864944"/>
            <a:chExt cx="2704644" cy="1129272"/>
          </a:xfrm>
        </p:grpSpPr>
        <p:sp>
          <p:nvSpPr>
            <p:cNvPr id="12" name="23">
              <a:extLst>
                <a:ext uri="{FF2B5EF4-FFF2-40B4-BE49-F238E27FC236}">
                  <a16:creationId xmlns:a16="http://schemas.microsoft.com/office/drawing/2014/main" xmlns="" id="{91DD1FEF-1D3F-48C6-B3ED-F5B79167A031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15A8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4" name="137">
              <a:extLst>
                <a:ext uri="{FF2B5EF4-FFF2-40B4-BE49-F238E27FC236}">
                  <a16:creationId xmlns:a16="http://schemas.microsoft.com/office/drawing/2014/main" xmlns="" id="{5ABDE492-C814-4D6F-8810-A7B6D4F66ABC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mẫu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F3A3BC-B01B-4D1B-B15E-0A23A23C252D}"/>
              </a:ext>
            </a:extLst>
          </p:cNvPr>
          <p:cNvSpPr txBox="1"/>
          <p:nvPr/>
        </p:nvSpPr>
        <p:spPr>
          <a:xfrm>
            <a:off x="3075956" y="-71139"/>
            <a:ext cx="616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lang="en-US" sz="5400" b="1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BC568D-A660-4054-951B-47FA51DA9561}"/>
              </a:ext>
            </a:extLst>
          </p:cNvPr>
          <p:cNvSpPr txBox="1"/>
          <p:nvPr/>
        </p:nvSpPr>
        <p:spPr>
          <a:xfrm>
            <a:off x="868680" y="1123567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ra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đồng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Giấu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chuyện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cuộc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đời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dông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C4B60A-8099-42A6-B4D1-2E41465086C8}"/>
              </a:ext>
            </a:extLst>
          </p:cNvPr>
          <p:cNvSpPr txBox="1"/>
          <p:nvPr/>
        </p:nvSpPr>
        <p:spPr>
          <a:xfrm>
            <a:off x="4828295" y="1113659"/>
            <a:ext cx="4178595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hài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nhỏ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trải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mùa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bây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bình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dị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ngàn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xưa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54312C-B816-410C-9195-5655DA7C7F1E}"/>
              </a:ext>
            </a:extLst>
          </p:cNvPr>
          <p:cNvSpPr txBox="1"/>
          <p:nvPr/>
        </p:nvSpPr>
        <p:spPr>
          <a:xfrm>
            <a:off x="809874" y="3714750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ngậm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ánh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nắng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uống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giọt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sương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mai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lũ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chịu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nhiều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thiên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tai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3BF90F-7BF8-42BF-9EFE-B48E408F0BA9}"/>
              </a:ext>
            </a:extLst>
          </p:cNvPr>
          <p:cNvSpPr txBox="1"/>
          <p:nvPr/>
        </p:nvSpPr>
        <p:spPr>
          <a:xfrm>
            <a:off x="4828294" y="3826378"/>
            <a:ext cx="4178595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cười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Nhưng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tôi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luôn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ích</a:t>
            </a:r>
            <a:endParaRPr lang="en-US" sz="24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nuôi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Ngô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Hoài</a:t>
            </a:r>
            <a:r>
              <a:rPr 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Chung)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644AB59-A7CF-43EE-8852-43D75C2F7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61" y="-349387"/>
            <a:ext cx="5023108" cy="5327924"/>
          </a:xfrm>
          <a:prstGeom prst="rect">
            <a:avLst/>
          </a:prstGeom>
        </p:spPr>
      </p:pic>
      <p:pic>
        <p:nvPicPr>
          <p:cNvPr id="2" name="HĐ đọc văn bản_ Hạt thóc_HTS">
            <a:hlinkClick r:id="" action="ppaction://media"/>
            <a:extLst>
              <a:ext uri="{FF2B5EF4-FFF2-40B4-BE49-F238E27FC236}">
                <a16:creationId xmlns:a16="http://schemas.microsoft.com/office/drawing/2014/main" xmlns="" id="{8C08D2D7-E187-414A-A81F-62BBF03FC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1329" y="61222"/>
            <a:ext cx="790969" cy="79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A3A43D4-30C1-4AA4-B8CD-DC7B7D4DB9BF}"/>
              </a:ext>
            </a:extLst>
          </p:cNvPr>
          <p:cNvSpPr/>
          <p:nvPr/>
        </p:nvSpPr>
        <p:spPr>
          <a:xfrm>
            <a:off x="604837" y="781050"/>
            <a:ext cx="10982325" cy="5867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F3A3BC-B01B-4D1B-B15E-0A23A23C252D}"/>
              </a:ext>
            </a:extLst>
          </p:cNvPr>
          <p:cNvSpPr txBox="1"/>
          <p:nvPr/>
        </p:nvSpPr>
        <p:spPr>
          <a:xfrm>
            <a:off x="3075956" y="-71139"/>
            <a:ext cx="616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BC568D-A660-4054-951B-47FA51DA9561}"/>
              </a:ext>
            </a:extLst>
          </p:cNvPr>
          <p:cNvSpPr txBox="1"/>
          <p:nvPr/>
        </p:nvSpPr>
        <p:spPr>
          <a:xfrm>
            <a:off x="809874" y="963819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chuyện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C4B60A-8099-42A6-B4D1-2E41465086C8}"/>
              </a:ext>
            </a:extLst>
          </p:cNvPr>
          <p:cNvSpPr txBox="1"/>
          <p:nvPr/>
        </p:nvSpPr>
        <p:spPr>
          <a:xfrm>
            <a:off x="4828294" y="981492"/>
            <a:ext cx="4178595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xưa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54312C-B816-410C-9195-5655DA7C7F1E}"/>
              </a:ext>
            </a:extLst>
          </p:cNvPr>
          <p:cNvSpPr txBox="1"/>
          <p:nvPr/>
        </p:nvSpPr>
        <p:spPr>
          <a:xfrm>
            <a:off x="714624" y="3461972"/>
            <a:ext cx="5090321" cy="2232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ngậm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giọt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chịu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tai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3BF90F-7BF8-42BF-9EFE-B48E408F0BA9}"/>
              </a:ext>
            </a:extLst>
          </p:cNvPr>
          <p:cNvSpPr txBox="1"/>
          <p:nvPr/>
        </p:nvSpPr>
        <p:spPr>
          <a:xfrm>
            <a:off x="4828293" y="3520299"/>
            <a:ext cx="4178595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tôi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nuôi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Chung)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644AB59-A7CF-43EE-8852-43D75C2F7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61" y="-349387"/>
            <a:ext cx="5023108" cy="532792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xmlns="" id="{F78F40B2-E3D0-41B1-9F2E-21CA50E47F16}"/>
              </a:ext>
            </a:extLst>
          </p:cNvPr>
          <p:cNvSpPr txBox="1"/>
          <p:nvPr/>
        </p:nvSpPr>
        <p:spPr>
          <a:xfrm>
            <a:off x="113893" y="5938866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xmlns="" id="{1FD9F929-9ECB-4A53-A5BC-81AF1206B881}"/>
              </a:ext>
            </a:extLst>
          </p:cNvPr>
          <p:cNvSpPr/>
          <p:nvPr/>
        </p:nvSpPr>
        <p:spPr>
          <a:xfrm>
            <a:off x="25483" y="1163301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xmlns="" id="{8E451CDF-3D83-413D-9CE4-C616915F1375}"/>
              </a:ext>
            </a:extLst>
          </p:cNvPr>
          <p:cNvSpPr/>
          <p:nvPr/>
        </p:nvSpPr>
        <p:spPr>
          <a:xfrm>
            <a:off x="-32830" y="3714750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xmlns="" id="{4635E000-5972-462E-970A-13665B2C8B22}"/>
              </a:ext>
            </a:extLst>
          </p:cNvPr>
          <p:cNvSpPr/>
          <p:nvPr/>
        </p:nvSpPr>
        <p:spPr>
          <a:xfrm>
            <a:off x="4118746" y="1201579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xmlns="" id="{930EB6C9-ED07-4AD2-A878-109C424E0C53}"/>
              </a:ext>
            </a:extLst>
          </p:cNvPr>
          <p:cNvSpPr/>
          <p:nvPr/>
        </p:nvSpPr>
        <p:spPr>
          <a:xfrm>
            <a:off x="4093419" y="3665867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xmlns="" id="{031E1B06-58E1-4218-9BBC-42AD09061166}"/>
              </a:ext>
            </a:extLst>
          </p:cNvPr>
          <p:cNvSpPr txBox="1"/>
          <p:nvPr/>
        </p:nvSpPr>
        <p:spPr>
          <a:xfrm>
            <a:off x="42610" y="5938866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2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20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947</Words>
  <Application>Microsoft Office PowerPoint</Application>
  <PresentationFormat>Widescreen</PresentationFormat>
  <Paragraphs>173</Paragraphs>
  <Slides>21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宋体</vt:lpstr>
      <vt:lpstr>Arial</vt:lpstr>
      <vt:lpstr>Arial-Rounded</vt:lpstr>
      <vt:lpstr>Calibri</vt:lpstr>
      <vt:lpstr>Coiny</vt:lpstr>
      <vt:lpstr>iCiel Cadena</vt:lpstr>
      <vt:lpstr>inpin heiti</vt:lpstr>
      <vt:lpstr>Pattaya</vt:lpstr>
      <vt:lpstr>Times New Roman</vt:lpstr>
      <vt:lpstr>字魂58号-创中黑</vt:lpstr>
      <vt:lpstr>等线</vt:lpstr>
      <vt:lpstr>等线 Light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ACER</cp:lastModifiedBy>
  <cp:revision>39</cp:revision>
  <dcterms:created xsi:type="dcterms:W3CDTF">2022-02-25T14:23:51Z</dcterms:created>
  <dcterms:modified xsi:type="dcterms:W3CDTF">2026-02-13T07:10:27Z</dcterms:modified>
</cp:coreProperties>
</file>