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4" r:id="rId3"/>
    <p:sldMasterId id="2147483689" r:id="rId4"/>
    <p:sldMasterId id="2147483694" r:id="rId5"/>
    <p:sldMasterId id="2147483729" r:id="rId6"/>
    <p:sldMasterId id="2147483741" r:id="rId7"/>
  </p:sldMasterIdLst>
  <p:notesMasterIdLst>
    <p:notesMasterId r:id="rId27"/>
  </p:notesMasterIdLst>
  <p:sldIdLst>
    <p:sldId id="502" r:id="rId8"/>
    <p:sldId id="517" r:id="rId9"/>
    <p:sldId id="258" r:id="rId10"/>
    <p:sldId id="320" r:id="rId11"/>
    <p:sldId id="321" r:id="rId12"/>
    <p:sldId id="322" r:id="rId13"/>
    <p:sldId id="323" r:id="rId14"/>
    <p:sldId id="324" r:id="rId15"/>
    <p:sldId id="521" r:id="rId16"/>
    <p:sldId id="522" r:id="rId17"/>
    <p:sldId id="520" r:id="rId18"/>
    <p:sldId id="518" r:id="rId19"/>
    <p:sldId id="519" r:id="rId20"/>
    <p:sldId id="523" r:id="rId21"/>
    <p:sldId id="524" r:id="rId22"/>
    <p:sldId id="525" r:id="rId23"/>
    <p:sldId id="527" r:id="rId24"/>
    <p:sldId id="526" r:id="rId25"/>
    <p:sldId id="5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2E0AE-C034-4310-BBF8-8C635D3FC9E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500F-F4C1-44E9-907A-873206D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79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9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59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3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80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60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3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hết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0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06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59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6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7003" y="610565"/>
            <a:ext cx="11157995" cy="5636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6" y="601038"/>
            <a:ext cx="3086101" cy="50896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D12046D-C911-4D29-8B96-89641687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5" y="601038"/>
            <a:ext cx="2952751" cy="48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4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4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5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7003" y="610565"/>
            <a:ext cx="11157995" cy="5636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" y="601039"/>
            <a:ext cx="2354002" cy="3882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D12046D-C911-4D29-8B96-89641687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374" y="601038"/>
            <a:ext cx="2354002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0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1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11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1099" y="304801"/>
            <a:ext cx="11574201" cy="6219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1"/>
            <a:ext cx="2354002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9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5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93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94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3" y="2147233"/>
            <a:ext cx="6368800" cy="2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7" y="4785833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1" y="-1734032"/>
            <a:ext cx="9128297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93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0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477233" y="339857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6938629" y="339857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6938633" y="4048761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477467" y="4048761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31368" y="840001"/>
            <a:ext cx="2688335" cy="1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404866" y="1502134"/>
            <a:ext cx="2688335" cy="156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25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18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947933" y="1597333"/>
            <a:ext cx="82656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862733" y="4098300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39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17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586467" y="2123967"/>
            <a:ext cx="5019200" cy="5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365400" y="2822833"/>
            <a:ext cx="5461200" cy="1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62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7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760900"/>
            <a:ext cx="8768000" cy="33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1712000" y="46375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11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0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57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/>
          </p:nvPr>
        </p:nvSpPr>
        <p:spPr>
          <a:xfrm>
            <a:off x="2759484" y="21254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2759484" y="2829033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3"/>
          </p:nvPr>
        </p:nvSpPr>
        <p:spPr>
          <a:xfrm>
            <a:off x="7897309" y="21254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4"/>
          </p:nvPr>
        </p:nvSpPr>
        <p:spPr>
          <a:xfrm>
            <a:off x="7897311" y="2829033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5"/>
          </p:nvPr>
        </p:nvSpPr>
        <p:spPr>
          <a:xfrm>
            <a:off x="2759484" y="40366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6"/>
          </p:nvPr>
        </p:nvSpPr>
        <p:spPr>
          <a:xfrm>
            <a:off x="2759484" y="4740249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7"/>
          </p:nvPr>
        </p:nvSpPr>
        <p:spPr>
          <a:xfrm>
            <a:off x="7897309" y="40366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8"/>
          </p:nvPr>
        </p:nvSpPr>
        <p:spPr>
          <a:xfrm>
            <a:off x="7897311" y="4740249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9" hasCustomPrompt="1"/>
          </p:nvPr>
        </p:nvSpPr>
        <p:spPr>
          <a:xfrm>
            <a:off x="1323667" y="2506767"/>
            <a:ext cx="1537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3" hasCustomPrompt="1"/>
          </p:nvPr>
        </p:nvSpPr>
        <p:spPr>
          <a:xfrm>
            <a:off x="1323667" y="4405865"/>
            <a:ext cx="1537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4" hasCustomPrompt="1"/>
          </p:nvPr>
        </p:nvSpPr>
        <p:spPr>
          <a:xfrm>
            <a:off x="6256133" y="2506767"/>
            <a:ext cx="1742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5" hasCustomPrompt="1"/>
          </p:nvPr>
        </p:nvSpPr>
        <p:spPr>
          <a:xfrm>
            <a:off x="6256133" y="4405865"/>
            <a:ext cx="1742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5856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6406217" y="17792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3"/>
          </p:nvPr>
        </p:nvSpPr>
        <p:spPr>
          <a:xfrm>
            <a:off x="6406329" y="352907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6406333" y="4179261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"/>
          </p:nvPr>
        </p:nvSpPr>
        <p:spPr>
          <a:xfrm>
            <a:off x="6406451" y="2429412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480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One Column-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947933" y="1597333"/>
            <a:ext cx="82656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862733" y="4098300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41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3">
  <p:cSld name="One column-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97133" y="1100867"/>
            <a:ext cx="1076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862733" y="3601817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701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0" y="2949667"/>
            <a:ext cx="6974800" cy="1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933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681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487233" y="3601083"/>
            <a:ext cx="287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1223833" y="4297649"/>
            <a:ext cx="34004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/>
          </p:nvPr>
        </p:nvSpPr>
        <p:spPr>
          <a:xfrm>
            <a:off x="4614967" y="3601083"/>
            <a:ext cx="287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4544267" y="4297683"/>
            <a:ext cx="31188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4"/>
          </p:nvPr>
        </p:nvSpPr>
        <p:spPr>
          <a:xfrm>
            <a:off x="7742700" y="3581883"/>
            <a:ext cx="287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7583100" y="4290948"/>
            <a:ext cx="31928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339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174467" y="186623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3174467" y="2569833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 idx="2"/>
          </p:nvPr>
        </p:nvSpPr>
        <p:spPr>
          <a:xfrm>
            <a:off x="8196533" y="186623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3"/>
          </p:nvPr>
        </p:nvSpPr>
        <p:spPr>
          <a:xfrm>
            <a:off x="8196533" y="2569833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 idx="4"/>
          </p:nvPr>
        </p:nvSpPr>
        <p:spPr>
          <a:xfrm>
            <a:off x="3174467" y="387902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5"/>
          </p:nvPr>
        </p:nvSpPr>
        <p:spPr>
          <a:xfrm>
            <a:off x="3174467" y="4582633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6"/>
          </p:nvPr>
        </p:nvSpPr>
        <p:spPr>
          <a:xfrm>
            <a:off x="8196533" y="387902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7"/>
          </p:nvPr>
        </p:nvSpPr>
        <p:spPr>
          <a:xfrm>
            <a:off x="8196533" y="4582635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16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954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19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46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142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47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418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748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075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5949767" y="2147233"/>
            <a:ext cx="4985600" cy="2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title" idx="2" hasCustomPrompt="1"/>
          </p:nvPr>
        </p:nvSpPr>
        <p:spPr>
          <a:xfrm>
            <a:off x="7380767" y="10725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6738167" y="4785833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626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93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792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>
            <a:spLocks noGrp="1"/>
          </p:cNvSpPr>
          <p:nvPr>
            <p:ph type="title"/>
          </p:nvPr>
        </p:nvSpPr>
        <p:spPr>
          <a:xfrm>
            <a:off x="922867" y="2147233"/>
            <a:ext cx="4985600" cy="2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 idx="2" hasCustomPrompt="1"/>
          </p:nvPr>
        </p:nvSpPr>
        <p:spPr>
          <a:xfrm>
            <a:off x="2353867" y="10725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1"/>
          <p:cNvSpPr txBox="1">
            <a:spLocks noGrp="1"/>
          </p:cNvSpPr>
          <p:nvPr>
            <p:ph type="subTitle" idx="1"/>
          </p:nvPr>
        </p:nvSpPr>
        <p:spPr>
          <a:xfrm>
            <a:off x="1711267" y="4785833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738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2769600" y="2750633"/>
            <a:ext cx="6652800" cy="15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title" idx="2" hasCustomPrompt="1"/>
          </p:nvPr>
        </p:nvSpPr>
        <p:spPr>
          <a:xfrm>
            <a:off x="5034200" y="16759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32"/>
          <p:cNvSpPr txBox="1">
            <a:spLocks noGrp="1"/>
          </p:cNvSpPr>
          <p:nvPr>
            <p:ph type="subTitle" idx="1"/>
          </p:nvPr>
        </p:nvSpPr>
        <p:spPr>
          <a:xfrm>
            <a:off x="4391600" y="4462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5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10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001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541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2396933" y="780000"/>
            <a:ext cx="7398000" cy="1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 txBox="1"/>
          <p:nvPr/>
        </p:nvSpPr>
        <p:spPr>
          <a:xfrm>
            <a:off x="2246633" y="4678367"/>
            <a:ext cx="76988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0942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6"/>
          <p:cNvSpPr txBox="1">
            <a:spLocks noGrp="1"/>
          </p:cNvSpPr>
          <p:nvPr>
            <p:ph type="subTitle" idx="1"/>
          </p:nvPr>
        </p:nvSpPr>
        <p:spPr>
          <a:xfrm>
            <a:off x="1120033" y="2711833"/>
            <a:ext cx="99520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170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9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7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0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3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A3A041B1-05FA-3511-37BE-CF085B3690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628891" cy="16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8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3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D83CDB5-CE66-152A-0E95-02FEE29A28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2" y="0"/>
            <a:ext cx="1430109" cy="1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0042CC2-2986-82D3-524A-9F4EB0E793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2" y="0"/>
            <a:ext cx="1430109" cy="1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1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869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6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7.xml"/><Relationship Id="rId18" Type="http://schemas.openxmlformats.org/officeDocument/2006/relationships/image" Target="../media/image37.gif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40.png"/><Relationship Id="rId7" Type="http://schemas.openxmlformats.org/officeDocument/2006/relationships/slide" Target="slide5.xml"/><Relationship Id="rId12" Type="http://schemas.openxmlformats.org/officeDocument/2006/relationships/image" Target="../media/image32.png"/><Relationship Id="rId17" Type="http://schemas.openxmlformats.org/officeDocument/2006/relationships/image" Target="../media/image36.gif"/><Relationship Id="rId2" Type="http://schemas.openxmlformats.org/officeDocument/2006/relationships/audio" Target="../media/media1.wma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microsoft.com/office/2007/relationships/media" Target="../media/media1.wma"/><Relationship Id="rId6" Type="http://schemas.openxmlformats.org/officeDocument/2006/relationships/image" Target="../media/image29.jpg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8.gif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33.png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F4D9EC-A8FA-EC72-BB0A-A5AF7B3F8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254" y="722859"/>
            <a:ext cx="9608129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ath through a forest&#10;&#10;Description automatically generated with low confidence">
            <a:extLst>
              <a:ext uri="{FF2B5EF4-FFF2-40B4-BE49-F238E27FC236}">
                <a16:creationId xmlns:a16="http://schemas.microsoft.com/office/drawing/2014/main" xmlns="" id="{6EC84790-EF4D-40E4-AE69-BFAC7AC9A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" r="-3" b="157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2" name="Picture 11" descr="A group of people sitting under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3265CEFD-6317-4684-BA29-6827674AC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1587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4" name="Picture 13" descr="A close-up of a bamboo forest&#10;&#10;Description automatically generated with low confidence">
            <a:extLst>
              <a:ext uri="{FF2B5EF4-FFF2-40B4-BE49-F238E27FC236}">
                <a16:creationId xmlns:a16="http://schemas.microsoft.com/office/drawing/2014/main" xmlns="" id="{CCD4BEFE-0318-460D-99A1-58C3D2D64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19634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C6995CA-B403-4CE4-9FD7-1C0B4F710FD2}"/>
              </a:ext>
            </a:extLst>
          </p:cNvPr>
          <p:cNvSpPr/>
          <p:nvPr/>
        </p:nvSpPr>
        <p:spPr>
          <a:xfrm>
            <a:off x="1362075" y="3143250"/>
            <a:ext cx="10020300" cy="10287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t-BR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 đình em/Quê em có cây tre không? 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BB987E4-B4B2-4635-B3FB-3FC10C04EEC1}"/>
              </a:ext>
            </a:extLst>
          </p:cNvPr>
          <p:cNvSpPr/>
          <p:nvPr/>
        </p:nvSpPr>
        <p:spPr>
          <a:xfrm>
            <a:off x="771525" y="3099224"/>
            <a:ext cx="11201399" cy="107272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hình ảnh cây tre, em hãy chia sẻ cảm nhận của mình trước thiên nhiên và tình yêu quê hương,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1432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3" y="14104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7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2" y="2089965"/>
            <a:ext cx="7096359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1" y="1962680"/>
            <a:ext cx="810839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9" y="3586092"/>
            <a:ext cx="2164268" cy="23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6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8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6" y="4845035"/>
            <a:ext cx="1944793" cy="20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9" y="417045"/>
            <a:ext cx="1121761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2"/>
            <a:ext cx="926672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30A3B3-9232-48C8-A46A-606C1C3B9F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03111" y="3105337"/>
            <a:ext cx="478577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3" y="14104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7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2" y="2089965"/>
            <a:ext cx="7096359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1" y="1962680"/>
            <a:ext cx="810839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9" y="3586092"/>
            <a:ext cx="2164268" cy="23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6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8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6" y="4845035"/>
            <a:ext cx="1944793" cy="20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9" y="417045"/>
            <a:ext cx="1121761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2"/>
            <a:ext cx="926672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5524" y="3239502"/>
            <a:ext cx="4933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2731B8-8C84-4CAC-BE87-D27CDD6A5B8C}"/>
              </a:ext>
            </a:extLst>
          </p:cNvPr>
          <p:cNvSpPr txBox="1"/>
          <p:nvPr/>
        </p:nvSpPr>
        <p:spPr>
          <a:xfrm>
            <a:off x="877465" y="14678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AAD9A-3691-4B1B-BD5D-34E0649D9259}"/>
              </a:ext>
            </a:extLst>
          </p:cNvPr>
          <p:cNvSpPr txBox="1"/>
          <p:nvPr/>
        </p:nvSpPr>
        <p:spPr>
          <a:xfrm>
            <a:off x="715305" y="368337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39E9C1-4628-4603-8A9C-FD914284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673" y="1860101"/>
            <a:ext cx="3378416" cy="479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66549-247A-4C6C-8D05-A65EA76079ED}"/>
              </a:ext>
            </a:extLst>
          </p:cNvPr>
          <p:cNvSpPr txBox="1"/>
          <p:nvPr/>
        </p:nvSpPr>
        <p:spPr>
          <a:xfrm>
            <a:off x="4160496" y="534162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371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0786D-F40A-4D74-8D8C-386722E0E83C}"/>
              </a:ext>
            </a:extLst>
          </p:cNvPr>
          <p:cNvSpPr txBox="1"/>
          <p:nvPr/>
        </p:nvSpPr>
        <p:spPr>
          <a:xfrm>
            <a:off x="5367453" y="1431767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24CAF-8977-4ADC-8C43-81DBC3DDF67C}"/>
              </a:ext>
            </a:extLst>
          </p:cNvPr>
          <p:cNvSpPr txBox="1"/>
          <p:nvPr/>
        </p:nvSpPr>
        <p:spPr>
          <a:xfrm>
            <a:off x="5436219" y="3702522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14E15D-B4C5-4E95-A29F-BCDB70F7A3AD}"/>
              </a:ext>
            </a:extLst>
          </p:cNvPr>
          <p:cNvSpPr txBox="1"/>
          <p:nvPr/>
        </p:nvSpPr>
        <p:spPr>
          <a:xfrm>
            <a:off x="6814789" y="5671514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89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2731B8-8C84-4CAC-BE87-D27CDD6A5B8C}"/>
              </a:ext>
            </a:extLst>
          </p:cNvPr>
          <p:cNvSpPr txBox="1"/>
          <p:nvPr/>
        </p:nvSpPr>
        <p:spPr>
          <a:xfrm>
            <a:off x="877465" y="14678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AAD9A-3691-4B1B-BD5D-34E0649D9259}"/>
              </a:ext>
            </a:extLst>
          </p:cNvPr>
          <p:cNvSpPr txBox="1"/>
          <p:nvPr/>
        </p:nvSpPr>
        <p:spPr>
          <a:xfrm>
            <a:off x="715305" y="368337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39E9C1-4628-4603-8A9C-FD914284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163" y="2105028"/>
            <a:ext cx="3205926" cy="455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66549-247A-4C6C-8D05-A65EA76079ED}"/>
              </a:ext>
            </a:extLst>
          </p:cNvPr>
          <p:cNvSpPr txBox="1"/>
          <p:nvPr/>
        </p:nvSpPr>
        <p:spPr>
          <a:xfrm>
            <a:off x="4160496" y="534162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371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0786D-F40A-4D74-8D8C-386722E0E83C}"/>
              </a:ext>
            </a:extLst>
          </p:cNvPr>
          <p:cNvSpPr txBox="1"/>
          <p:nvPr/>
        </p:nvSpPr>
        <p:spPr>
          <a:xfrm>
            <a:off x="5367453" y="1431767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224CAF-8977-4ADC-8C43-81DBC3DDF67C}"/>
              </a:ext>
            </a:extLst>
          </p:cNvPr>
          <p:cNvSpPr txBox="1"/>
          <p:nvPr/>
        </p:nvSpPr>
        <p:spPr>
          <a:xfrm>
            <a:off x="5436219" y="3702522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14E15D-B4C5-4E95-A29F-BCDB70F7A3AD}"/>
              </a:ext>
            </a:extLst>
          </p:cNvPr>
          <p:cNvSpPr txBox="1"/>
          <p:nvPr/>
        </p:nvSpPr>
        <p:spPr>
          <a:xfrm>
            <a:off x="6814789" y="5671514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81848D3-1BFA-45FA-A5ED-BD6C7C2BC2EC}"/>
              </a:ext>
            </a:extLst>
          </p:cNvPr>
          <p:cNvSpPr/>
          <p:nvPr/>
        </p:nvSpPr>
        <p:spPr>
          <a:xfrm>
            <a:off x="467191" y="6083527"/>
            <a:ext cx="8677275" cy="7268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thời gian có trong bài thơ?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8D3CBF9-1C60-4910-8C6A-375379F89AC1}"/>
              </a:ext>
            </a:extLst>
          </p:cNvPr>
          <p:cNvCxnSpPr/>
          <p:nvPr/>
        </p:nvCxnSpPr>
        <p:spPr>
          <a:xfrm>
            <a:off x="1647825" y="1943100"/>
            <a:ext cx="12312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D31AEBA-9736-439F-8AA2-2396857B82AB}"/>
              </a:ext>
            </a:extLst>
          </p:cNvPr>
          <p:cNvCxnSpPr>
            <a:cxnSpLocks/>
          </p:cNvCxnSpPr>
          <p:nvPr/>
        </p:nvCxnSpPr>
        <p:spPr>
          <a:xfrm>
            <a:off x="1905000" y="4114800"/>
            <a:ext cx="571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FA4EDF4-DA45-4C32-B7E1-275160559698}"/>
              </a:ext>
            </a:extLst>
          </p:cNvPr>
          <p:cNvCxnSpPr>
            <a:cxnSpLocks/>
          </p:cNvCxnSpPr>
          <p:nvPr/>
        </p:nvCxnSpPr>
        <p:spPr>
          <a:xfrm>
            <a:off x="6243289" y="3152399"/>
            <a:ext cx="571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02624E8-7B3D-4D18-A266-001CAD95415E}"/>
              </a:ext>
            </a:extLst>
          </p:cNvPr>
          <p:cNvCxnSpPr>
            <a:cxnSpLocks/>
          </p:cNvCxnSpPr>
          <p:nvPr/>
        </p:nvCxnSpPr>
        <p:spPr>
          <a:xfrm>
            <a:off x="8612923" y="5038349"/>
            <a:ext cx="6549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4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8E118B0F-38F7-4471-AFC7-113A9AAFA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38" y="600075"/>
            <a:ext cx="6491662" cy="3526732"/>
          </a:xfrm>
          <a:prstGeom prst="rect">
            <a:avLst/>
          </a:prstGeom>
        </p:spPr>
      </p:pic>
      <p:pic>
        <p:nvPicPr>
          <p:cNvPr id="28" name="Picture 27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BDEA89DC-548A-41F7-B5D8-D28F6802E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68" y="2570103"/>
            <a:ext cx="3893249" cy="3893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6FBFF5-3799-4142-9B11-4AB3183B9A21}"/>
              </a:ext>
            </a:extLst>
          </p:cNvPr>
          <p:cNvSpPr txBox="1"/>
          <p:nvPr/>
        </p:nvSpPr>
        <p:spPr>
          <a:xfrm>
            <a:off x="4550381" y="1628775"/>
            <a:ext cx="4371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371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84DA5E-74DA-47B5-B44E-4770F0342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3" y="2771775"/>
            <a:ext cx="5896028" cy="3371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60EE00-5F96-428A-9988-459F41F60F7E}"/>
              </a:ext>
            </a:extLst>
          </p:cNvPr>
          <p:cNvSpPr/>
          <p:nvPr/>
        </p:nvSpPr>
        <p:spPr>
          <a:xfrm>
            <a:off x="4169757" y="1663097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luận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nhóm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4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663F0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7" name="Freeform 197">
            <a:extLst>
              <a:ext uri="{FF2B5EF4-FFF2-40B4-BE49-F238E27FC236}">
                <a16:creationId xmlns:a16="http://schemas.microsoft.com/office/drawing/2014/main" xmlns="" id="{3CDD3F99-1B5F-4984-B2C9-0055929ABCFD}"/>
              </a:ext>
            </a:extLst>
          </p:cNvPr>
          <p:cNvSpPr>
            <a:spLocks noEditPoints="1"/>
          </p:cNvSpPr>
          <p:nvPr/>
        </p:nvSpPr>
        <p:spPr bwMode="auto">
          <a:xfrm>
            <a:off x="3714750" y="790576"/>
            <a:ext cx="4876964" cy="1740195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3987C1-866C-4782-8EC5-3D63BD910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203" y="3167957"/>
            <a:ext cx="571854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8E118B0F-38F7-4471-AFC7-113A9AAFA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38" y="600075"/>
            <a:ext cx="6491662" cy="3526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6FBFF5-3799-4142-9B11-4AB3183B9A21}"/>
              </a:ext>
            </a:extLst>
          </p:cNvPr>
          <p:cNvSpPr txBox="1"/>
          <p:nvPr/>
        </p:nvSpPr>
        <p:spPr>
          <a:xfrm>
            <a:off x="4381501" y="1628775"/>
            <a:ext cx="4540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371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3E0CD849-74AA-4204-A4FA-CAD32B658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66484" y="3111178"/>
            <a:ext cx="3556649" cy="33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4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8">
            <a:extLst>
              <a:ext uri="{FF2B5EF4-FFF2-40B4-BE49-F238E27FC236}">
                <a16:creationId xmlns:a16="http://schemas.microsoft.com/office/drawing/2014/main" xmlns="" id="{4871170B-2224-42DB-BC9A-8857A8D0E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7" y="2652415"/>
            <a:ext cx="3317727" cy="3317727"/>
          </a:xfrm>
          <a:prstGeom prst="rect">
            <a:avLst/>
          </a:prstGeom>
        </p:spPr>
      </p:pic>
      <p:sp>
        <p:nvSpPr>
          <p:cNvPr id="11" name="文本框 80">
            <a:extLst>
              <a:ext uri="{FF2B5EF4-FFF2-40B4-BE49-F238E27FC236}">
                <a16:creationId xmlns:a16="http://schemas.microsoft.com/office/drawing/2014/main" xmlns="" id="{4A394555-2628-4FB2-9064-A057C61CB9F0}"/>
              </a:ext>
            </a:extLst>
          </p:cNvPr>
          <p:cNvSpPr txBox="1"/>
          <p:nvPr/>
        </p:nvSpPr>
        <p:spPr>
          <a:xfrm>
            <a:off x="2540278" y="1344273"/>
            <a:ext cx="80038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Sau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khi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học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xong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hôm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nay,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em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có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cảm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nhận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hay ý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kiến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gì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5000" b="1" kern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không</a:t>
            </a:r>
            <a:r>
              <a:rPr lang="en-US" sz="5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801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8A821C31-761C-460F-9277-7EA09395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413" y="647044"/>
            <a:ext cx="6978706" cy="3406795"/>
          </a:xfrm>
          <a:prstGeom prst="rect">
            <a:avLst/>
          </a:prstGeom>
        </p:spPr>
      </p:pic>
      <p:pic>
        <p:nvPicPr>
          <p:cNvPr id="6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614F806F-2365-43C7-9574-E1F62CD12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33135" y="3271520"/>
            <a:ext cx="3375232" cy="31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5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350365-EE42-4383-A370-1045508D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37" y="1674495"/>
            <a:ext cx="8593326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32495" y="3739220"/>
            <a:ext cx="10230503" cy="1141231"/>
          </a:xfrm>
          <a:custGeom>
            <a:avLst/>
            <a:gdLst>
              <a:gd name="connsiteX0" fmla="*/ 0 w 10230503"/>
              <a:gd name="connsiteY0" fmla="*/ 190209 h 1141231"/>
              <a:gd name="connsiteX1" fmla="*/ 190209 w 10230503"/>
              <a:gd name="connsiteY1" fmla="*/ 0 h 1141231"/>
              <a:gd name="connsiteX2" fmla="*/ 474123 w 10230503"/>
              <a:gd name="connsiteY2" fmla="*/ 0 h 1141231"/>
              <a:gd name="connsiteX3" fmla="*/ 955039 w 10230503"/>
              <a:gd name="connsiteY3" fmla="*/ 0 h 1141231"/>
              <a:gd name="connsiteX4" fmla="*/ 1337454 w 10230503"/>
              <a:gd name="connsiteY4" fmla="*/ 0 h 1141231"/>
              <a:gd name="connsiteX5" fmla="*/ 1818370 w 10230503"/>
              <a:gd name="connsiteY5" fmla="*/ 0 h 1141231"/>
              <a:gd name="connsiteX6" fmla="*/ 2200785 w 10230503"/>
              <a:gd name="connsiteY6" fmla="*/ 0 h 1141231"/>
              <a:gd name="connsiteX7" fmla="*/ 2780202 w 10230503"/>
              <a:gd name="connsiteY7" fmla="*/ 0 h 1141231"/>
              <a:gd name="connsiteX8" fmla="*/ 3162617 w 10230503"/>
              <a:gd name="connsiteY8" fmla="*/ 0 h 1141231"/>
              <a:gd name="connsiteX9" fmla="*/ 3643533 w 10230503"/>
              <a:gd name="connsiteY9" fmla="*/ 0 h 1141231"/>
              <a:gd name="connsiteX10" fmla="*/ 4222950 w 10230503"/>
              <a:gd name="connsiteY10" fmla="*/ 0 h 1141231"/>
              <a:gd name="connsiteX11" fmla="*/ 4802366 w 10230503"/>
              <a:gd name="connsiteY11" fmla="*/ 0 h 1141231"/>
              <a:gd name="connsiteX12" fmla="*/ 5578785 w 10230503"/>
              <a:gd name="connsiteY12" fmla="*/ 0 h 1141231"/>
              <a:gd name="connsiteX13" fmla="*/ 6256703 w 10230503"/>
              <a:gd name="connsiteY13" fmla="*/ 0 h 1141231"/>
              <a:gd name="connsiteX14" fmla="*/ 6540617 w 10230503"/>
              <a:gd name="connsiteY14" fmla="*/ 0 h 1141231"/>
              <a:gd name="connsiteX15" fmla="*/ 7317035 w 10230503"/>
              <a:gd name="connsiteY15" fmla="*/ 0 h 1141231"/>
              <a:gd name="connsiteX16" fmla="*/ 8093454 w 10230503"/>
              <a:gd name="connsiteY16" fmla="*/ 0 h 1141231"/>
              <a:gd name="connsiteX17" fmla="*/ 8475869 w 10230503"/>
              <a:gd name="connsiteY17" fmla="*/ 0 h 1141231"/>
              <a:gd name="connsiteX18" fmla="*/ 9252287 w 10230503"/>
              <a:gd name="connsiteY18" fmla="*/ 0 h 1141231"/>
              <a:gd name="connsiteX19" fmla="*/ 10040294 w 10230503"/>
              <a:gd name="connsiteY19" fmla="*/ 0 h 1141231"/>
              <a:gd name="connsiteX20" fmla="*/ 10230503 w 10230503"/>
              <a:gd name="connsiteY20" fmla="*/ 190209 h 1141231"/>
              <a:gd name="connsiteX21" fmla="*/ 10230503 w 10230503"/>
              <a:gd name="connsiteY21" fmla="*/ 555399 h 1141231"/>
              <a:gd name="connsiteX22" fmla="*/ 10230503 w 10230503"/>
              <a:gd name="connsiteY22" fmla="*/ 951022 h 1141231"/>
              <a:gd name="connsiteX23" fmla="*/ 10040294 w 10230503"/>
              <a:gd name="connsiteY23" fmla="*/ 1141231 h 1141231"/>
              <a:gd name="connsiteX24" fmla="*/ 9362376 w 10230503"/>
              <a:gd name="connsiteY24" fmla="*/ 1141231 h 1141231"/>
              <a:gd name="connsiteX25" fmla="*/ 8881460 w 10230503"/>
              <a:gd name="connsiteY25" fmla="*/ 1141231 h 1141231"/>
              <a:gd name="connsiteX26" fmla="*/ 8597546 w 10230503"/>
              <a:gd name="connsiteY26" fmla="*/ 1141231 h 1141231"/>
              <a:gd name="connsiteX27" fmla="*/ 8313632 w 10230503"/>
              <a:gd name="connsiteY27" fmla="*/ 1141231 h 1141231"/>
              <a:gd name="connsiteX28" fmla="*/ 7931217 w 10230503"/>
              <a:gd name="connsiteY28" fmla="*/ 1141231 h 1141231"/>
              <a:gd name="connsiteX29" fmla="*/ 7548802 w 10230503"/>
              <a:gd name="connsiteY29" fmla="*/ 1141231 h 1141231"/>
              <a:gd name="connsiteX30" fmla="*/ 7166387 w 10230503"/>
              <a:gd name="connsiteY30" fmla="*/ 1141231 h 1141231"/>
              <a:gd name="connsiteX31" fmla="*/ 6389968 w 10230503"/>
              <a:gd name="connsiteY31" fmla="*/ 1141231 h 1141231"/>
              <a:gd name="connsiteX32" fmla="*/ 5712051 w 10230503"/>
              <a:gd name="connsiteY32" fmla="*/ 1141231 h 1141231"/>
              <a:gd name="connsiteX33" fmla="*/ 5231135 w 10230503"/>
              <a:gd name="connsiteY33" fmla="*/ 1141231 h 1141231"/>
              <a:gd name="connsiteX34" fmla="*/ 4750219 w 10230503"/>
              <a:gd name="connsiteY34" fmla="*/ 1141231 h 1141231"/>
              <a:gd name="connsiteX35" fmla="*/ 4466305 w 10230503"/>
              <a:gd name="connsiteY35" fmla="*/ 1141231 h 1141231"/>
              <a:gd name="connsiteX36" fmla="*/ 3788387 w 10230503"/>
              <a:gd name="connsiteY36" fmla="*/ 1141231 h 1141231"/>
              <a:gd name="connsiteX37" fmla="*/ 3110469 w 10230503"/>
              <a:gd name="connsiteY37" fmla="*/ 1141231 h 1141231"/>
              <a:gd name="connsiteX38" fmla="*/ 2432552 w 10230503"/>
              <a:gd name="connsiteY38" fmla="*/ 1141231 h 1141231"/>
              <a:gd name="connsiteX39" fmla="*/ 1754634 w 10230503"/>
              <a:gd name="connsiteY39" fmla="*/ 1141231 h 1141231"/>
              <a:gd name="connsiteX40" fmla="*/ 1076717 w 10230503"/>
              <a:gd name="connsiteY40" fmla="*/ 1141231 h 1141231"/>
              <a:gd name="connsiteX41" fmla="*/ 190209 w 10230503"/>
              <a:gd name="connsiteY41" fmla="*/ 1141231 h 1141231"/>
              <a:gd name="connsiteX42" fmla="*/ 0 w 10230503"/>
              <a:gd name="connsiteY42" fmla="*/ 951022 h 1141231"/>
              <a:gd name="connsiteX43" fmla="*/ 0 w 10230503"/>
              <a:gd name="connsiteY43" fmla="*/ 563007 h 1141231"/>
              <a:gd name="connsiteX44" fmla="*/ 0 w 10230503"/>
              <a:gd name="connsiteY44" fmla="*/ 190209 h 11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30503" h="1141231" fill="none" extrusionOk="0">
                <a:moveTo>
                  <a:pt x="0" y="190209"/>
                </a:moveTo>
                <a:cubicBezTo>
                  <a:pt x="25717" y="72946"/>
                  <a:pt x="86524" y="7438"/>
                  <a:pt x="190209" y="0"/>
                </a:cubicBezTo>
                <a:cubicBezTo>
                  <a:pt x="296750" y="-13906"/>
                  <a:pt x="395530" y="12746"/>
                  <a:pt x="474123" y="0"/>
                </a:cubicBezTo>
                <a:cubicBezTo>
                  <a:pt x="552716" y="-12746"/>
                  <a:pt x="794216" y="42159"/>
                  <a:pt x="955039" y="0"/>
                </a:cubicBezTo>
                <a:cubicBezTo>
                  <a:pt x="1115862" y="-42159"/>
                  <a:pt x="1233492" y="6806"/>
                  <a:pt x="1337454" y="0"/>
                </a:cubicBezTo>
                <a:cubicBezTo>
                  <a:pt x="1441417" y="-6806"/>
                  <a:pt x="1634956" y="12954"/>
                  <a:pt x="1818370" y="0"/>
                </a:cubicBezTo>
                <a:cubicBezTo>
                  <a:pt x="2001784" y="-12954"/>
                  <a:pt x="2094761" y="10233"/>
                  <a:pt x="2200785" y="0"/>
                </a:cubicBezTo>
                <a:cubicBezTo>
                  <a:pt x="2306809" y="-10233"/>
                  <a:pt x="2511701" y="68058"/>
                  <a:pt x="2780202" y="0"/>
                </a:cubicBezTo>
                <a:cubicBezTo>
                  <a:pt x="3048703" y="-68058"/>
                  <a:pt x="3005559" y="25323"/>
                  <a:pt x="3162617" y="0"/>
                </a:cubicBezTo>
                <a:cubicBezTo>
                  <a:pt x="3319675" y="-25323"/>
                  <a:pt x="3471134" y="1594"/>
                  <a:pt x="3643533" y="0"/>
                </a:cubicBezTo>
                <a:cubicBezTo>
                  <a:pt x="3815932" y="-1594"/>
                  <a:pt x="3936802" y="63932"/>
                  <a:pt x="4222950" y="0"/>
                </a:cubicBezTo>
                <a:cubicBezTo>
                  <a:pt x="4509098" y="-63932"/>
                  <a:pt x="4517719" y="28461"/>
                  <a:pt x="4802366" y="0"/>
                </a:cubicBezTo>
                <a:cubicBezTo>
                  <a:pt x="5087013" y="-28461"/>
                  <a:pt x="5315683" y="76905"/>
                  <a:pt x="5578785" y="0"/>
                </a:cubicBezTo>
                <a:cubicBezTo>
                  <a:pt x="5841887" y="-76905"/>
                  <a:pt x="5929223" y="3243"/>
                  <a:pt x="6256703" y="0"/>
                </a:cubicBezTo>
                <a:cubicBezTo>
                  <a:pt x="6584183" y="-3243"/>
                  <a:pt x="6410449" y="19978"/>
                  <a:pt x="6540617" y="0"/>
                </a:cubicBezTo>
                <a:cubicBezTo>
                  <a:pt x="6670785" y="-19978"/>
                  <a:pt x="7015090" y="70566"/>
                  <a:pt x="7317035" y="0"/>
                </a:cubicBezTo>
                <a:cubicBezTo>
                  <a:pt x="7618980" y="-70566"/>
                  <a:pt x="7751864" y="32279"/>
                  <a:pt x="8093454" y="0"/>
                </a:cubicBezTo>
                <a:cubicBezTo>
                  <a:pt x="8435044" y="-32279"/>
                  <a:pt x="8396355" y="35105"/>
                  <a:pt x="8475869" y="0"/>
                </a:cubicBezTo>
                <a:cubicBezTo>
                  <a:pt x="8555384" y="-35105"/>
                  <a:pt x="8941603" y="7330"/>
                  <a:pt x="9252287" y="0"/>
                </a:cubicBezTo>
                <a:cubicBezTo>
                  <a:pt x="9562971" y="-7330"/>
                  <a:pt x="9694927" y="9384"/>
                  <a:pt x="10040294" y="0"/>
                </a:cubicBezTo>
                <a:cubicBezTo>
                  <a:pt x="10143029" y="6226"/>
                  <a:pt x="10207338" y="77772"/>
                  <a:pt x="10230503" y="190209"/>
                </a:cubicBezTo>
                <a:cubicBezTo>
                  <a:pt x="10269906" y="346141"/>
                  <a:pt x="10217529" y="394934"/>
                  <a:pt x="10230503" y="555399"/>
                </a:cubicBezTo>
                <a:cubicBezTo>
                  <a:pt x="10243477" y="715864"/>
                  <a:pt x="10214723" y="868983"/>
                  <a:pt x="10230503" y="951022"/>
                </a:cubicBezTo>
                <a:cubicBezTo>
                  <a:pt x="10243458" y="1041554"/>
                  <a:pt x="10135841" y="1144522"/>
                  <a:pt x="10040294" y="1141231"/>
                </a:cubicBezTo>
                <a:cubicBezTo>
                  <a:pt x="9715147" y="1210502"/>
                  <a:pt x="9572613" y="1122516"/>
                  <a:pt x="9362376" y="1141231"/>
                </a:cubicBezTo>
                <a:cubicBezTo>
                  <a:pt x="9152139" y="1159946"/>
                  <a:pt x="8994506" y="1127543"/>
                  <a:pt x="8881460" y="1141231"/>
                </a:cubicBezTo>
                <a:cubicBezTo>
                  <a:pt x="8768414" y="1154919"/>
                  <a:pt x="8735656" y="1126286"/>
                  <a:pt x="8597546" y="1141231"/>
                </a:cubicBezTo>
                <a:cubicBezTo>
                  <a:pt x="8459436" y="1156176"/>
                  <a:pt x="8421840" y="1117028"/>
                  <a:pt x="8313632" y="1141231"/>
                </a:cubicBezTo>
                <a:cubicBezTo>
                  <a:pt x="8205424" y="1165434"/>
                  <a:pt x="8106026" y="1134104"/>
                  <a:pt x="7931217" y="1141231"/>
                </a:cubicBezTo>
                <a:cubicBezTo>
                  <a:pt x="7756408" y="1148358"/>
                  <a:pt x="7683802" y="1127869"/>
                  <a:pt x="7548802" y="1141231"/>
                </a:cubicBezTo>
                <a:cubicBezTo>
                  <a:pt x="7413803" y="1154593"/>
                  <a:pt x="7280470" y="1113722"/>
                  <a:pt x="7166387" y="1141231"/>
                </a:cubicBezTo>
                <a:cubicBezTo>
                  <a:pt x="7052304" y="1168740"/>
                  <a:pt x="6774629" y="1095279"/>
                  <a:pt x="6389968" y="1141231"/>
                </a:cubicBezTo>
                <a:cubicBezTo>
                  <a:pt x="6005307" y="1187183"/>
                  <a:pt x="5967513" y="1128896"/>
                  <a:pt x="5712051" y="1141231"/>
                </a:cubicBezTo>
                <a:cubicBezTo>
                  <a:pt x="5456589" y="1153566"/>
                  <a:pt x="5391501" y="1115945"/>
                  <a:pt x="5231135" y="1141231"/>
                </a:cubicBezTo>
                <a:cubicBezTo>
                  <a:pt x="5070769" y="1166517"/>
                  <a:pt x="4859682" y="1115115"/>
                  <a:pt x="4750219" y="1141231"/>
                </a:cubicBezTo>
                <a:cubicBezTo>
                  <a:pt x="4640756" y="1167347"/>
                  <a:pt x="4560097" y="1124388"/>
                  <a:pt x="4466305" y="1141231"/>
                </a:cubicBezTo>
                <a:cubicBezTo>
                  <a:pt x="4372513" y="1158074"/>
                  <a:pt x="3953507" y="1131055"/>
                  <a:pt x="3788387" y="1141231"/>
                </a:cubicBezTo>
                <a:cubicBezTo>
                  <a:pt x="3623267" y="1151407"/>
                  <a:pt x="3254971" y="1065054"/>
                  <a:pt x="3110469" y="1141231"/>
                </a:cubicBezTo>
                <a:cubicBezTo>
                  <a:pt x="2965967" y="1217408"/>
                  <a:pt x="2710075" y="1095131"/>
                  <a:pt x="2432552" y="1141231"/>
                </a:cubicBezTo>
                <a:cubicBezTo>
                  <a:pt x="2155029" y="1187331"/>
                  <a:pt x="2058753" y="1138528"/>
                  <a:pt x="1754634" y="1141231"/>
                </a:cubicBezTo>
                <a:cubicBezTo>
                  <a:pt x="1450515" y="1143934"/>
                  <a:pt x="1274116" y="1086459"/>
                  <a:pt x="1076717" y="1141231"/>
                </a:cubicBezTo>
                <a:cubicBezTo>
                  <a:pt x="879318" y="1196003"/>
                  <a:pt x="462680" y="1078555"/>
                  <a:pt x="190209" y="1141231"/>
                </a:cubicBezTo>
                <a:cubicBezTo>
                  <a:pt x="63719" y="1124534"/>
                  <a:pt x="15603" y="1076464"/>
                  <a:pt x="0" y="951022"/>
                </a:cubicBezTo>
                <a:cubicBezTo>
                  <a:pt x="-44518" y="797128"/>
                  <a:pt x="24176" y="662712"/>
                  <a:pt x="0" y="563007"/>
                </a:cubicBezTo>
                <a:cubicBezTo>
                  <a:pt x="-24176" y="463302"/>
                  <a:pt x="22918" y="291813"/>
                  <a:pt x="0" y="190209"/>
                </a:cubicBezTo>
                <a:close/>
              </a:path>
              <a:path w="10230503" h="1141231" stroke="0" extrusionOk="0">
                <a:moveTo>
                  <a:pt x="0" y="190209"/>
                </a:moveTo>
                <a:cubicBezTo>
                  <a:pt x="-15906" y="80460"/>
                  <a:pt x="97313" y="9253"/>
                  <a:pt x="190209" y="0"/>
                </a:cubicBezTo>
                <a:cubicBezTo>
                  <a:pt x="373358" y="-80383"/>
                  <a:pt x="636897" y="24661"/>
                  <a:pt x="868127" y="0"/>
                </a:cubicBezTo>
                <a:cubicBezTo>
                  <a:pt x="1099357" y="-24661"/>
                  <a:pt x="1288926" y="17109"/>
                  <a:pt x="1546044" y="0"/>
                </a:cubicBezTo>
                <a:cubicBezTo>
                  <a:pt x="1803162" y="-17109"/>
                  <a:pt x="1901077" y="7761"/>
                  <a:pt x="2223962" y="0"/>
                </a:cubicBezTo>
                <a:cubicBezTo>
                  <a:pt x="2546847" y="-7761"/>
                  <a:pt x="2694990" y="9576"/>
                  <a:pt x="3000380" y="0"/>
                </a:cubicBezTo>
                <a:cubicBezTo>
                  <a:pt x="3305770" y="-9576"/>
                  <a:pt x="3197182" y="30017"/>
                  <a:pt x="3382795" y="0"/>
                </a:cubicBezTo>
                <a:cubicBezTo>
                  <a:pt x="3568408" y="-30017"/>
                  <a:pt x="3789705" y="15075"/>
                  <a:pt x="3962212" y="0"/>
                </a:cubicBezTo>
                <a:cubicBezTo>
                  <a:pt x="4134719" y="-15075"/>
                  <a:pt x="4334446" y="41175"/>
                  <a:pt x="4443128" y="0"/>
                </a:cubicBezTo>
                <a:cubicBezTo>
                  <a:pt x="4551810" y="-41175"/>
                  <a:pt x="4721677" y="42359"/>
                  <a:pt x="4825543" y="0"/>
                </a:cubicBezTo>
                <a:cubicBezTo>
                  <a:pt x="4929410" y="-42359"/>
                  <a:pt x="5179795" y="75642"/>
                  <a:pt x="5503461" y="0"/>
                </a:cubicBezTo>
                <a:cubicBezTo>
                  <a:pt x="5827127" y="-75642"/>
                  <a:pt x="5684855" y="12862"/>
                  <a:pt x="5787375" y="0"/>
                </a:cubicBezTo>
                <a:cubicBezTo>
                  <a:pt x="5889895" y="-12862"/>
                  <a:pt x="5974474" y="18560"/>
                  <a:pt x="6071289" y="0"/>
                </a:cubicBezTo>
                <a:cubicBezTo>
                  <a:pt x="6168104" y="-18560"/>
                  <a:pt x="6431223" y="75479"/>
                  <a:pt x="6749207" y="0"/>
                </a:cubicBezTo>
                <a:cubicBezTo>
                  <a:pt x="7067191" y="-75479"/>
                  <a:pt x="7007484" y="41183"/>
                  <a:pt x="7131622" y="0"/>
                </a:cubicBezTo>
                <a:cubicBezTo>
                  <a:pt x="7255760" y="-41183"/>
                  <a:pt x="7359258" y="27727"/>
                  <a:pt x="7514037" y="0"/>
                </a:cubicBezTo>
                <a:cubicBezTo>
                  <a:pt x="7668816" y="-27727"/>
                  <a:pt x="7962117" y="36733"/>
                  <a:pt x="8290455" y="0"/>
                </a:cubicBezTo>
                <a:cubicBezTo>
                  <a:pt x="8618793" y="-36733"/>
                  <a:pt x="8865853" y="16872"/>
                  <a:pt x="9066874" y="0"/>
                </a:cubicBezTo>
                <a:cubicBezTo>
                  <a:pt x="9267895" y="-16872"/>
                  <a:pt x="9582975" y="11495"/>
                  <a:pt x="10040294" y="0"/>
                </a:cubicBezTo>
                <a:cubicBezTo>
                  <a:pt x="10147743" y="-16922"/>
                  <a:pt x="10240940" y="109872"/>
                  <a:pt x="10230503" y="190209"/>
                </a:cubicBezTo>
                <a:cubicBezTo>
                  <a:pt x="10232276" y="268857"/>
                  <a:pt x="10192234" y="495753"/>
                  <a:pt x="10230503" y="578224"/>
                </a:cubicBezTo>
                <a:cubicBezTo>
                  <a:pt x="10268772" y="660695"/>
                  <a:pt x="10209839" y="846146"/>
                  <a:pt x="10230503" y="951022"/>
                </a:cubicBezTo>
                <a:cubicBezTo>
                  <a:pt x="10214239" y="1082114"/>
                  <a:pt x="10159445" y="1158732"/>
                  <a:pt x="10040294" y="1141231"/>
                </a:cubicBezTo>
                <a:cubicBezTo>
                  <a:pt x="9824622" y="1161313"/>
                  <a:pt x="9567416" y="1141015"/>
                  <a:pt x="9362376" y="1141231"/>
                </a:cubicBezTo>
                <a:cubicBezTo>
                  <a:pt x="9157336" y="1141447"/>
                  <a:pt x="9162745" y="1112166"/>
                  <a:pt x="9078462" y="1141231"/>
                </a:cubicBezTo>
                <a:cubicBezTo>
                  <a:pt x="8994179" y="1170296"/>
                  <a:pt x="8853639" y="1114620"/>
                  <a:pt x="8696047" y="1141231"/>
                </a:cubicBezTo>
                <a:cubicBezTo>
                  <a:pt x="8538456" y="1167842"/>
                  <a:pt x="8500480" y="1138739"/>
                  <a:pt x="8412133" y="1141231"/>
                </a:cubicBezTo>
                <a:cubicBezTo>
                  <a:pt x="8323786" y="1143723"/>
                  <a:pt x="8174531" y="1106141"/>
                  <a:pt x="8029718" y="1141231"/>
                </a:cubicBezTo>
                <a:cubicBezTo>
                  <a:pt x="7884905" y="1176321"/>
                  <a:pt x="7686559" y="1059919"/>
                  <a:pt x="7351800" y="1141231"/>
                </a:cubicBezTo>
                <a:cubicBezTo>
                  <a:pt x="7017041" y="1222543"/>
                  <a:pt x="7112786" y="1114118"/>
                  <a:pt x="6969385" y="1141231"/>
                </a:cubicBezTo>
                <a:cubicBezTo>
                  <a:pt x="6825984" y="1168344"/>
                  <a:pt x="6570496" y="1128359"/>
                  <a:pt x="6389968" y="1141231"/>
                </a:cubicBezTo>
                <a:cubicBezTo>
                  <a:pt x="6209440" y="1154103"/>
                  <a:pt x="6055372" y="1107195"/>
                  <a:pt x="5909052" y="1141231"/>
                </a:cubicBezTo>
                <a:cubicBezTo>
                  <a:pt x="5762732" y="1175267"/>
                  <a:pt x="5716290" y="1127522"/>
                  <a:pt x="5526637" y="1141231"/>
                </a:cubicBezTo>
                <a:cubicBezTo>
                  <a:pt x="5336984" y="1154940"/>
                  <a:pt x="5091876" y="1126361"/>
                  <a:pt x="4750219" y="1141231"/>
                </a:cubicBezTo>
                <a:cubicBezTo>
                  <a:pt x="4408562" y="1156101"/>
                  <a:pt x="4471983" y="1116075"/>
                  <a:pt x="4367804" y="1141231"/>
                </a:cubicBezTo>
                <a:cubicBezTo>
                  <a:pt x="4263625" y="1166387"/>
                  <a:pt x="3888408" y="1104527"/>
                  <a:pt x="3689886" y="1141231"/>
                </a:cubicBezTo>
                <a:cubicBezTo>
                  <a:pt x="3491364" y="1177935"/>
                  <a:pt x="3442053" y="1119391"/>
                  <a:pt x="3307471" y="1141231"/>
                </a:cubicBezTo>
                <a:cubicBezTo>
                  <a:pt x="3172889" y="1163071"/>
                  <a:pt x="3029277" y="1107257"/>
                  <a:pt x="2925056" y="1141231"/>
                </a:cubicBezTo>
                <a:cubicBezTo>
                  <a:pt x="2820836" y="1175205"/>
                  <a:pt x="2406846" y="1068750"/>
                  <a:pt x="2148638" y="1141231"/>
                </a:cubicBezTo>
                <a:cubicBezTo>
                  <a:pt x="1890430" y="1213712"/>
                  <a:pt x="1718501" y="1087448"/>
                  <a:pt x="1470720" y="1141231"/>
                </a:cubicBezTo>
                <a:cubicBezTo>
                  <a:pt x="1222939" y="1195014"/>
                  <a:pt x="1274664" y="1130464"/>
                  <a:pt x="1186806" y="1141231"/>
                </a:cubicBezTo>
                <a:cubicBezTo>
                  <a:pt x="1098948" y="1151998"/>
                  <a:pt x="925927" y="1118660"/>
                  <a:pt x="705890" y="1141231"/>
                </a:cubicBezTo>
                <a:cubicBezTo>
                  <a:pt x="485853" y="1163802"/>
                  <a:pt x="405939" y="1119907"/>
                  <a:pt x="190209" y="1141231"/>
                </a:cubicBezTo>
                <a:cubicBezTo>
                  <a:pt x="74179" y="1132240"/>
                  <a:pt x="4267" y="1064673"/>
                  <a:pt x="0" y="951022"/>
                </a:cubicBezTo>
                <a:cubicBezTo>
                  <a:pt x="-26798" y="777822"/>
                  <a:pt x="13377" y="696110"/>
                  <a:pt x="0" y="585832"/>
                </a:cubicBezTo>
                <a:cubicBezTo>
                  <a:pt x="-13377" y="475554"/>
                  <a:pt x="9870" y="367099"/>
                  <a:pt x="0" y="190209"/>
                </a:cubicBezTo>
                <a:close/>
              </a:path>
            </a:pathLst>
          </a:custGeom>
          <a:solidFill>
            <a:srgbClr val="FDE9FD"/>
          </a:solidFill>
          <a:ln w="12700" cap="flat" cmpd="sng" algn="ctr">
            <a:solidFill>
              <a:srgbClr val="F79AF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79AF4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32495" y="2473297"/>
            <a:ext cx="10351573" cy="1033757"/>
          </a:xfrm>
          <a:custGeom>
            <a:avLst/>
            <a:gdLst>
              <a:gd name="connsiteX0" fmla="*/ 0 w 10351573"/>
              <a:gd name="connsiteY0" fmla="*/ 172296 h 1033757"/>
              <a:gd name="connsiteX1" fmla="*/ 172296 w 10351573"/>
              <a:gd name="connsiteY1" fmla="*/ 0 h 1033757"/>
              <a:gd name="connsiteX2" fmla="*/ 460733 w 10351573"/>
              <a:gd name="connsiteY2" fmla="*/ 0 h 1033757"/>
              <a:gd name="connsiteX3" fmla="*/ 949309 w 10351573"/>
              <a:gd name="connsiteY3" fmla="*/ 0 h 1033757"/>
              <a:gd name="connsiteX4" fmla="*/ 1337815 w 10351573"/>
              <a:gd name="connsiteY4" fmla="*/ 0 h 1033757"/>
              <a:gd name="connsiteX5" fmla="*/ 1826391 w 10351573"/>
              <a:gd name="connsiteY5" fmla="*/ 0 h 1033757"/>
              <a:gd name="connsiteX6" fmla="*/ 2214897 w 10351573"/>
              <a:gd name="connsiteY6" fmla="*/ 0 h 1033757"/>
              <a:gd name="connsiteX7" fmla="*/ 2803543 w 10351573"/>
              <a:gd name="connsiteY7" fmla="*/ 0 h 1033757"/>
              <a:gd name="connsiteX8" fmla="*/ 3192050 w 10351573"/>
              <a:gd name="connsiteY8" fmla="*/ 0 h 1033757"/>
              <a:gd name="connsiteX9" fmla="*/ 3680626 w 10351573"/>
              <a:gd name="connsiteY9" fmla="*/ 0 h 1033757"/>
              <a:gd name="connsiteX10" fmla="*/ 4269272 w 10351573"/>
              <a:gd name="connsiteY10" fmla="*/ 0 h 1033757"/>
              <a:gd name="connsiteX11" fmla="*/ 4857918 w 10351573"/>
              <a:gd name="connsiteY11" fmla="*/ 0 h 1033757"/>
              <a:gd name="connsiteX12" fmla="*/ 5646703 w 10351573"/>
              <a:gd name="connsiteY12" fmla="*/ 0 h 1033757"/>
              <a:gd name="connsiteX13" fmla="*/ 6335419 w 10351573"/>
              <a:gd name="connsiteY13" fmla="*/ 0 h 1033757"/>
              <a:gd name="connsiteX14" fmla="*/ 6623856 w 10351573"/>
              <a:gd name="connsiteY14" fmla="*/ 0 h 1033757"/>
              <a:gd name="connsiteX15" fmla="*/ 7412641 w 10351573"/>
              <a:gd name="connsiteY15" fmla="*/ 0 h 1033757"/>
              <a:gd name="connsiteX16" fmla="*/ 8201427 w 10351573"/>
              <a:gd name="connsiteY16" fmla="*/ 0 h 1033757"/>
              <a:gd name="connsiteX17" fmla="*/ 8589933 w 10351573"/>
              <a:gd name="connsiteY17" fmla="*/ 0 h 1033757"/>
              <a:gd name="connsiteX18" fmla="*/ 9378719 w 10351573"/>
              <a:gd name="connsiteY18" fmla="*/ 0 h 1033757"/>
              <a:gd name="connsiteX19" fmla="*/ 10179277 w 10351573"/>
              <a:gd name="connsiteY19" fmla="*/ 0 h 1033757"/>
              <a:gd name="connsiteX20" fmla="*/ 10351573 w 10351573"/>
              <a:gd name="connsiteY20" fmla="*/ 172296 h 1033757"/>
              <a:gd name="connsiteX21" fmla="*/ 10351573 w 10351573"/>
              <a:gd name="connsiteY21" fmla="*/ 503095 h 1033757"/>
              <a:gd name="connsiteX22" fmla="*/ 10351573 w 10351573"/>
              <a:gd name="connsiteY22" fmla="*/ 861461 h 1033757"/>
              <a:gd name="connsiteX23" fmla="*/ 10179277 w 10351573"/>
              <a:gd name="connsiteY23" fmla="*/ 1033757 h 1033757"/>
              <a:gd name="connsiteX24" fmla="*/ 9490561 w 10351573"/>
              <a:gd name="connsiteY24" fmla="*/ 1033757 h 1033757"/>
              <a:gd name="connsiteX25" fmla="*/ 9001985 w 10351573"/>
              <a:gd name="connsiteY25" fmla="*/ 1033757 h 1033757"/>
              <a:gd name="connsiteX26" fmla="*/ 8713549 w 10351573"/>
              <a:gd name="connsiteY26" fmla="*/ 1033757 h 1033757"/>
              <a:gd name="connsiteX27" fmla="*/ 8425112 w 10351573"/>
              <a:gd name="connsiteY27" fmla="*/ 1033757 h 1033757"/>
              <a:gd name="connsiteX28" fmla="*/ 8036606 w 10351573"/>
              <a:gd name="connsiteY28" fmla="*/ 1033757 h 1033757"/>
              <a:gd name="connsiteX29" fmla="*/ 7648099 w 10351573"/>
              <a:gd name="connsiteY29" fmla="*/ 1033757 h 1033757"/>
              <a:gd name="connsiteX30" fmla="*/ 7259593 w 10351573"/>
              <a:gd name="connsiteY30" fmla="*/ 1033757 h 1033757"/>
              <a:gd name="connsiteX31" fmla="*/ 6470808 w 10351573"/>
              <a:gd name="connsiteY31" fmla="*/ 1033757 h 1033757"/>
              <a:gd name="connsiteX32" fmla="*/ 5782092 w 10351573"/>
              <a:gd name="connsiteY32" fmla="*/ 1033757 h 1033757"/>
              <a:gd name="connsiteX33" fmla="*/ 5293516 w 10351573"/>
              <a:gd name="connsiteY33" fmla="*/ 1033757 h 1033757"/>
              <a:gd name="connsiteX34" fmla="*/ 4804940 w 10351573"/>
              <a:gd name="connsiteY34" fmla="*/ 1033757 h 1033757"/>
              <a:gd name="connsiteX35" fmla="*/ 4516503 w 10351573"/>
              <a:gd name="connsiteY35" fmla="*/ 1033757 h 1033757"/>
              <a:gd name="connsiteX36" fmla="*/ 3827787 w 10351573"/>
              <a:gd name="connsiteY36" fmla="*/ 1033757 h 1033757"/>
              <a:gd name="connsiteX37" fmla="*/ 3139072 w 10351573"/>
              <a:gd name="connsiteY37" fmla="*/ 1033757 h 1033757"/>
              <a:gd name="connsiteX38" fmla="*/ 2450356 w 10351573"/>
              <a:gd name="connsiteY38" fmla="*/ 1033757 h 1033757"/>
              <a:gd name="connsiteX39" fmla="*/ 1761640 w 10351573"/>
              <a:gd name="connsiteY39" fmla="*/ 1033757 h 1033757"/>
              <a:gd name="connsiteX40" fmla="*/ 1072924 w 10351573"/>
              <a:gd name="connsiteY40" fmla="*/ 1033757 h 1033757"/>
              <a:gd name="connsiteX41" fmla="*/ 172296 w 10351573"/>
              <a:gd name="connsiteY41" fmla="*/ 1033757 h 1033757"/>
              <a:gd name="connsiteX42" fmla="*/ 0 w 10351573"/>
              <a:gd name="connsiteY42" fmla="*/ 861461 h 1033757"/>
              <a:gd name="connsiteX43" fmla="*/ 0 w 10351573"/>
              <a:gd name="connsiteY43" fmla="*/ 509987 h 1033757"/>
              <a:gd name="connsiteX44" fmla="*/ 0 w 10351573"/>
              <a:gd name="connsiteY44" fmla="*/ 172296 h 10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51573" h="1033757" fill="none" extrusionOk="0">
                <a:moveTo>
                  <a:pt x="0" y="172296"/>
                </a:moveTo>
                <a:cubicBezTo>
                  <a:pt x="14811" y="70106"/>
                  <a:pt x="81056" y="21346"/>
                  <a:pt x="172296" y="0"/>
                </a:cubicBezTo>
                <a:cubicBezTo>
                  <a:pt x="276414" y="-5209"/>
                  <a:pt x="319573" y="5127"/>
                  <a:pt x="460733" y="0"/>
                </a:cubicBezTo>
                <a:cubicBezTo>
                  <a:pt x="601893" y="-5127"/>
                  <a:pt x="740145" y="5733"/>
                  <a:pt x="949309" y="0"/>
                </a:cubicBezTo>
                <a:cubicBezTo>
                  <a:pt x="1158473" y="-5733"/>
                  <a:pt x="1149297" y="22061"/>
                  <a:pt x="1337815" y="0"/>
                </a:cubicBezTo>
                <a:cubicBezTo>
                  <a:pt x="1526333" y="-22061"/>
                  <a:pt x="1679990" y="1455"/>
                  <a:pt x="1826391" y="0"/>
                </a:cubicBezTo>
                <a:cubicBezTo>
                  <a:pt x="1972792" y="-1455"/>
                  <a:pt x="2096822" y="35486"/>
                  <a:pt x="2214897" y="0"/>
                </a:cubicBezTo>
                <a:cubicBezTo>
                  <a:pt x="2332972" y="-35486"/>
                  <a:pt x="2646223" y="51989"/>
                  <a:pt x="2803543" y="0"/>
                </a:cubicBezTo>
                <a:cubicBezTo>
                  <a:pt x="2960863" y="-51989"/>
                  <a:pt x="2998232" y="21619"/>
                  <a:pt x="3192050" y="0"/>
                </a:cubicBezTo>
                <a:cubicBezTo>
                  <a:pt x="3385868" y="-21619"/>
                  <a:pt x="3488562" y="10270"/>
                  <a:pt x="3680626" y="0"/>
                </a:cubicBezTo>
                <a:cubicBezTo>
                  <a:pt x="3872690" y="-10270"/>
                  <a:pt x="4137022" y="14954"/>
                  <a:pt x="4269272" y="0"/>
                </a:cubicBezTo>
                <a:cubicBezTo>
                  <a:pt x="4401522" y="-14954"/>
                  <a:pt x="4697751" y="1544"/>
                  <a:pt x="4857918" y="0"/>
                </a:cubicBezTo>
                <a:cubicBezTo>
                  <a:pt x="5018085" y="-1544"/>
                  <a:pt x="5265924" y="72339"/>
                  <a:pt x="5646703" y="0"/>
                </a:cubicBezTo>
                <a:cubicBezTo>
                  <a:pt x="6027482" y="-72339"/>
                  <a:pt x="6014772" y="35538"/>
                  <a:pt x="6335419" y="0"/>
                </a:cubicBezTo>
                <a:cubicBezTo>
                  <a:pt x="6656066" y="-35538"/>
                  <a:pt x="6507533" y="21880"/>
                  <a:pt x="6623856" y="0"/>
                </a:cubicBezTo>
                <a:cubicBezTo>
                  <a:pt x="6740179" y="-21880"/>
                  <a:pt x="7160465" y="82946"/>
                  <a:pt x="7412641" y="0"/>
                </a:cubicBezTo>
                <a:cubicBezTo>
                  <a:pt x="7664818" y="-82946"/>
                  <a:pt x="7948603" y="78148"/>
                  <a:pt x="8201427" y="0"/>
                </a:cubicBezTo>
                <a:cubicBezTo>
                  <a:pt x="8454251" y="-78148"/>
                  <a:pt x="8507813" y="38639"/>
                  <a:pt x="8589933" y="0"/>
                </a:cubicBezTo>
                <a:cubicBezTo>
                  <a:pt x="8672053" y="-38639"/>
                  <a:pt x="8999499" y="88503"/>
                  <a:pt x="9378719" y="0"/>
                </a:cubicBezTo>
                <a:cubicBezTo>
                  <a:pt x="9757939" y="-88503"/>
                  <a:pt x="9879427" y="71746"/>
                  <a:pt x="10179277" y="0"/>
                </a:cubicBezTo>
                <a:cubicBezTo>
                  <a:pt x="10270321" y="11057"/>
                  <a:pt x="10332180" y="70956"/>
                  <a:pt x="10351573" y="172296"/>
                </a:cubicBezTo>
                <a:cubicBezTo>
                  <a:pt x="10381046" y="327203"/>
                  <a:pt x="10320856" y="343384"/>
                  <a:pt x="10351573" y="503095"/>
                </a:cubicBezTo>
                <a:cubicBezTo>
                  <a:pt x="10382290" y="662806"/>
                  <a:pt x="10322690" y="689863"/>
                  <a:pt x="10351573" y="861461"/>
                </a:cubicBezTo>
                <a:cubicBezTo>
                  <a:pt x="10363709" y="943017"/>
                  <a:pt x="10259695" y="1038861"/>
                  <a:pt x="10179277" y="1033757"/>
                </a:cubicBezTo>
                <a:cubicBezTo>
                  <a:pt x="10019425" y="1077658"/>
                  <a:pt x="9805370" y="978506"/>
                  <a:pt x="9490561" y="1033757"/>
                </a:cubicBezTo>
                <a:cubicBezTo>
                  <a:pt x="9175752" y="1089008"/>
                  <a:pt x="9211432" y="980392"/>
                  <a:pt x="9001985" y="1033757"/>
                </a:cubicBezTo>
                <a:cubicBezTo>
                  <a:pt x="8792538" y="1087122"/>
                  <a:pt x="8798281" y="1004961"/>
                  <a:pt x="8713549" y="1033757"/>
                </a:cubicBezTo>
                <a:cubicBezTo>
                  <a:pt x="8628817" y="1062553"/>
                  <a:pt x="8535056" y="1028025"/>
                  <a:pt x="8425112" y="1033757"/>
                </a:cubicBezTo>
                <a:cubicBezTo>
                  <a:pt x="8315168" y="1039489"/>
                  <a:pt x="8196527" y="1031303"/>
                  <a:pt x="8036606" y="1033757"/>
                </a:cubicBezTo>
                <a:cubicBezTo>
                  <a:pt x="7876685" y="1036211"/>
                  <a:pt x="7780124" y="1029781"/>
                  <a:pt x="7648099" y="1033757"/>
                </a:cubicBezTo>
                <a:cubicBezTo>
                  <a:pt x="7516074" y="1037733"/>
                  <a:pt x="7399619" y="1012148"/>
                  <a:pt x="7259593" y="1033757"/>
                </a:cubicBezTo>
                <a:cubicBezTo>
                  <a:pt x="7119567" y="1055366"/>
                  <a:pt x="6723480" y="951934"/>
                  <a:pt x="6470808" y="1033757"/>
                </a:cubicBezTo>
                <a:cubicBezTo>
                  <a:pt x="6218137" y="1115580"/>
                  <a:pt x="6059952" y="995029"/>
                  <a:pt x="5782092" y="1033757"/>
                </a:cubicBezTo>
                <a:cubicBezTo>
                  <a:pt x="5504232" y="1072485"/>
                  <a:pt x="5529448" y="982789"/>
                  <a:pt x="5293516" y="1033757"/>
                </a:cubicBezTo>
                <a:cubicBezTo>
                  <a:pt x="5057584" y="1084725"/>
                  <a:pt x="4903435" y="998321"/>
                  <a:pt x="4804940" y="1033757"/>
                </a:cubicBezTo>
                <a:cubicBezTo>
                  <a:pt x="4706445" y="1069193"/>
                  <a:pt x="4639566" y="1015715"/>
                  <a:pt x="4516503" y="1033757"/>
                </a:cubicBezTo>
                <a:cubicBezTo>
                  <a:pt x="4393440" y="1051799"/>
                  <a:pt x="4145238" y="964049"/>
                  <a:pt x="3827787" y="1033757"/>
                </a:cubicBezTo>
                <a:cubicBezTo>
                  <a:pt x="3510336" y="1103465"/>
                  <a:pt x="3440777" y="994051"/>
                  <a:pt x="3139072" y="1033757"/>
                </a:cubicBezTo>
                <a:cubicBezTo>
                  <a:pt x="2837367" y="1073463"/>
                  <a:pt x="2635509" y="963809"/>
                  <a:pt x="2450356" y="1033757"/>
                </a:cubicBezTo>
                <a:cubicBezTo>
                  <a:pt x="2265203" y="1103705"/>
                  <a:pt x="1956947" y="1024695"/>
                  <a:pt x="1761640" y="1033757"/>
                </a:cubicBezTo>
                <a:cubicBezTo>
                  <a:pt x="1566333" y="1042819"/>
                  <a:pt x="1230487" y="1017670"/>
                  <a:pt x="1072924" y="1033757"/>
                </a:cubicBezTo>
                <a:cubicBezTo>
                  <a:pt x="915361" y="1049844"/>
                  <a:pt x="364942" y="973185"/>
                  <a:pt x="172296" y="1033757"/>
                </a:cubicBezTo>
                <a:cubicBezTo>
                  <a:pt x="64784" y="1024134"/>
                  <a:pt x="9245" y="968700"/>
                  <a:pt x="0" y="861461"/>
                </a:cubicBezTo>
                <a:cubicBezTo>
                  <a:pt x="-36688" y="788177"/>
                  <a:pt x="79" y="611499"/>
                  <a:pt x="0" y="509987"/>
                </a:cubicBezTo>
                <a:cubicBezTo>
                  <a:pt x="-79" y="408475"/>
                  <a:pt x="1119" y="250402"/>
                  <a:pt x="0" y="172296"/>
                </a:cubicBezTo>
                <a:close/>
              </a:path>
              <a:path w="10351573" h="1033757" stroke="0" extrusionOk="0">
                <a:moveTo>
                  <a:pt x="0" y="172296"/>
                </a:moveTo>
                <a:cubicBezTo>
                  <a:pt x="-26004" y="69458"/>
                  <a:pt x="87231" y="7682"/>
                  <a:pt x="172296" y="0"/>
                </a:cubicBezTo>
                <a:cubicBezTo>
                  <a:pt x="395571" y="-44408"/>
                  <a:pt x="714107" y="46069"/>
                  <a:pt x="861012" y="0"/>
                </a:cubicBezTo>
                <a:cubicBezTo>
                  <a:pt x="1007917" y="-46069"/>
                  <a:pt x="1401913" y="47128"/>
                  <a:pt x="1549728" y="0"/>
                </a:cubicBezTo>
                <a:cubicBezTo>
                  <a:pt x="1697543" y="-47128"/>
                  <a:pt x="1985157" y="23647"/>
                  <a:pt x="2238443" y="0"/>
                </a:cubicBezTo>
                <a:cubicBezTo>
                  <a:pt x="2491730" y="-23647"/>
                  <a:pt x="2848665" y="75253"/>
                  <a:pt x="3027229" y="0"/>
                </a:cubicBezTo>
                <a:cubicBezTo>
                  <a:pt x="3205793" y="-75253"/>
                  <a:pt x="3331939" y="789"/>
                  <a:pt x="3415735" y="0"/>
                </a:cubicBezTo>
                <a:cubicBezTo>
                  <a:pt x="3499531" y="-789"/>
                  <a:pt x="3859994" y="16023"/>
                  <a:pt x="4004381" y="0"/>
                </a:cubicBezTo>
                <a:cubicBezTo>
                  <a:pt x="4148768" y="-16023"/>
                  <a:pt x="4376046" y="19667"/>
                  <a:pt x="4492957" y="0"/>
                </a:cubicBezTo>
                <a:cubicBezTo>
                  <a:pt x="4609868" y="-19667"/>
                  <a:pt x="4722956" y="15748"/>
                  <a:pt x="4881464" y="0"/>
                </a:cubicBezTo>
                <a:cubicBezTo>
                  <a:pt x="5039972" y="-15748"/>
                  <a:pt x="5268029" y="55690"/>
                  <a:pt x="5570179" y="0"/>
                </a:cubicBezTo>
                <a:cubicBezTo>
                  <a:pt x="5872330" y="-55690"/>
                  <a:pt x="5743191" y="9774"/>
                  <a:pt x="5858616" y="0"/>
                </a:cubicBezTo>
                <a:cubicBezTo>
                  <a:pt x="5974041" y="-9774"/>
                  <a:pt x="6012479" y="23797"/>
                  <a:pt x="6147052" y="0"/>
                </a:cubicBezTo>
                <a:cubicBezTo>
                  <a:pt x="6281625" y="-23797"/>
                  <a:pt x="6602454" y="22417"/>
                  <a:pt x="6835768" y="0"/>
                </a:cubicBezTo>
                <a:cubicBezTo>
                  <a:pt x="7069082" y="-22417"/>
                  <a:pt x="7121396" y="7576"/>
                  <a:pt x="7224274" y="0"/>
                </a:cubicBezTo>
                <a:cubicBezTo>
                  <a:pt x="7327152" y="-7576"/>
                  <a:pt x="7486286" y="30909"/>
                  <a:pt x="7612781" y="0"/>
                </a:cubicBezTo>
                <a:cubicBezTo>
                  <a:pt x="7739276" y="-30909"/>
                  <a:pt x="8058668" y="48840"/>
                  <a:pt x="8401566" y="0"/>
                </a:cubicBezTo>
                <a:cubicBezTo>
                  <a:pt x="8744465" y="-48840"/>
                  <a:pt x="8801149" y="83481"/>
                  <a:pt x="9190352" y="0"/>
                </a:cubicBezTo>
                <a:cubicBezTo>
                  <a:pt x="9579555" y="-83481"/>
                  <a:pt x="9750402" y="50068"/>
                  <a:pt x="10179277" y="0"/>
                </a:cubicBezTo>
                <a:cubicBezTo>
                  <a:pt x="10277428" y="-21130"/>
                  <a:pt x="10355270" y="85894"/>
                  <a:pt x="10351573" y="172296"/>
                </a:cubicBezTo>
                <a:cubicBezTo>
                  <a:pt x="10383937" y="317692"/>
                  <a:pt x="10337355" y="450736"/>
                  <a:pt x="10351573" y="523770"/>
                </a:cubicBezTo>
                <a:cubicBezTo>
                  <a:pt x="10365791" y="596804"/>
                  <a:pt x="10316114" y="776338"/>
                  <a:pt x="10351573" y="861461"/>
                </a:cubicBezTo>
                <a:cubicBezTo>
                  <a:pt x="10338355" y="977782"/>
                  <a:pt x="10285902" y="1047991"/>
                  <a:pt x="10179277" y="1033757"/>
                </a:cubicBezTo>
                <a:cubicBezTo>
                  <a:pt x="9879666" y="1076484"/>
                  <a:pt x="9684462" y="1008054"/>
                  <a:pt x="9490561" y="1033757"/>
                </a:cubicBezTo>
                <a:cubicBezTo>
                  <a:pt x="9296660" y="1059460"/>
                  <a:pt x="9342117" y="1024379"/>
                  <a:pt x="9202125" y="1033757"/>
                </a:cubicBezTo>
                <a:cubicBezTo>
                  <a:pt x="9062133" y="1043135"/>
                  <a:pt x="8927199" y="997910"/>
                  <a:pt x="8813618" y="1033757"/>
                </a:cubicBezTo>
                <a:cubicBezTo>
                  <a:pt x="8700037" y="1069604"/>
                  <a:pt x="8645636" y="1005805"/>
                  <a:pt x="8525182" y="1033757"/>
                </a:cubicBezTo>
                <a:cubicBezTo>
                  <a:pt x="8404728" y="1061709"/>
                  <a:pt x="8222105" y="1000634"/>
                  <a:pt x="8136676" y="1033757"/>
                </a:cubicBezTo>
                <a:cubicBezTo>
                  <a:pt x="8051247" y="1066880"/>
                  <a:pt x="7762005" y="953035"/>
                  <a:pt x="7447960" y="1033757"/>
                </a:cubicBezTo>
                <a:cubicBezTo>
                  <a:pt x="7133915" y="1114479"/>
                  <a:pt x="7151362" y="1017745"/>
                  <a:pt x="7059454" y="1033757"/>
                </a:cubicBezTo>
                <a:cubicBezTo>
                  <a:pt x="6967546" y="1049769"/>
                  <a:pt x="6608293" y="1024422"/>
                  <a:pt x="6470808" y="1033757"/>
                </a:cubicBezTo>
                <a:cubicBezTo>
                  <a:pt x="6333323" y="1043092"/>
                  <a:pt x="6211383" y="999663"/>
                  <a:pt x="5982231" y="1033757"/>
                </a:cubicBezTo>
                <a:cubicBezTo>
                  <a:pt x="5753079" y="1067851"/>
                  <a:pt x="5753152" y="1016506"/>
                  <a:pt x="5593725" y="1033757"/>
                </a:cubicBezTo>
                <a:cubicBezTo>
                  <a:pt x="5434298" y="1051008"/>
                  <a:pt x="5002125" y="942607"/>
                  <a:pt x="4804940" y="1033757"/>
                </a:cubicBezTo>
                <a:cubicBezTo>
                  <a:pt x="4607756" y="1124907"/>
                  <a:pt x="4532999" y="992758"/>
                  <a:pt x="4416433" y="1033757"/>
                </a:cubicBezTo>
                <a:cubicBezTo>
                  <a:pt x="4299867" y="1074756"/>
                  <a:pt x="4068799" y="972320"/>
                  <a:pt x="3727717" y="1033757"/>
                </a:cubicBezTo>
                <a:cubicBezTo>
                  <a:pt x="3386635" y="1095194"/>
                  <a:pt x="3485617" y="1005147"/>
                  <a:pt x="3339211" y="1033757"/>
                </a:cubicBezTo>
                <a:cubicBezTo>
                  <a:pt x="3192805" y="1062367"/>
                  <a:pt x="3040151" y="988331"/>
                  <a:pt x="2950705" y="1033757"/>
                </a:cubicBezTo>
                <a:cubicBezTo>
                  <a:pt x="2861259" y="1079183"/>
                  <a:pt x="2372225" y="957501"/>
                  <a:pt x="2161919" y="1033757"/>
                </a:cubicBezTo>
                <a:cubicBezTo>
                  <a:pt x="1951613" y="1110013"/>
                  <a:pt x="1793321" y="1012128"/>
                  <a:pt x="1473204" y="1033757"/>
                </a:cubicBezTo>
                <a:cubicBezTo>
                  <a:pt x="1153088" y="1055386"/>
                  <a:pt x="1242892" y="1010943"/>
                  <a:pt x="1184767" y="1033757"/>
                </a:cubicBezTo>
                <a:cubicBezTo>
                  <a:pt x="1126642" y="1056571"/>
                  <a:pt x="816357" y="1021877"/>
                  <a:pt x="696191" y="1033757"/>
                </a:cubicBezTo>
                <a:cubicBezTo>
                  <a:pt x="576025" y="1045637"/>
                  <a:pt x="294220" y="1004210"/>
                  <a:pt x="172296" y="1033757"/>
                </a:cubicBezTo>
                <a:cubicBezTo>
                  <a:pt x="63439" y="1022538"/>
                  <a:pt x="9233" y="975225"/>
                  <a:pt x="0" y="861461"/>
                </a:cubicBezTo>
                <a:cubicBezTo>
                  <a:pt x="-21033" y="792886"/>
                  <a:pt x="26579" y="598156"/>
                  <a:pt x="0" y="530662"/>
                </a:cubicBezTo>
                <a:cubicBezTo>
                  <a:pt x="-26579" y="463168"/>
                  <a:pt x="22664" y="245403"/>
                  <a:pt x="0" y="172296"/>
                </a:cubicBezTo>
                <a:close/>
              </a:path>
            </a:pathLst>
          </a:custGeom>
          <a:solidFill>
            <a:srgbClr val="DEEAC2"/>
          </a:solidFill>
          <a:ln w="12700" cap="flat" cmpd="sng" algn="ctr">
            <a:solidFill>
              <a:srgbClr val="92D05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42053" y="1263911"/>
            <a:ext cx="10435367" cy="977220"/>
          </a:xfrm>
          <a:custGeom>
            <a:avLst/>
            <a:gdLst>
              <a:gd name="connsiteX0" fmla="*/ 0 w 10435367"/>
              <a:gd name="connsiteY0" fmla="*/ 162873 h 977220"/>
              <a:gd name="connsiteX1" fmla="*/ 162873 w 10435367"/>
              <a:gd name="connsiteY1" fmla="*/ 0 h 977220"/>
              <a:gd name="connsiteX2" fmla="*/ 454268 w 10435367"/>
              <a:gd name="connsiteY2" fmla="*/ 0 h 977220"/>
              <a:gd name="connsiteX3" fmla="*/ 947855 w 10435367"/>
              <a:gd name="connsiteY3" fmla="*/ 0 h 977220"/>
              <a:gd name="connsiteX4" fmla="*/ 1340347 w 10435367"/>
              <a:gd name="connsiteY4" fmla="*/ 0 h 977220"/>
              <a:gd name="connsiteX5" fmla="*/ 1833934 w 10435367"/>
              <a:gd name="connsiteY5" fmla="*/ 0 h 977220"/>
              <a:gd name="connsiteX6" fmla="*/ 2226425 w 10435367"/>
              <a:gd name="connsiteY6" fmla="*/ 0 h 977220"/>
              <a:gd name="connsiteX7" fmla="*/ 2821109 w 10435367"/>
              <a:gd name="connsiteY7" fmla="*/ 0 h 977220"/>
              <a:gd name="connsiteX8" fmla="*/ 3213600 w 10435367"/>
              <a:gd name="connsiteY8" fmla="*/ 0 h 977220"/>
              <a:gd name="connsiteX9" fmla="*/ 3707187 w 10435367"/>
              <a:gd name="connsiteY9" fmla="*/ 0 h 977220"/>
              <a:gd name="connsiteX10" fmla="*/ 4301871 w 10435367"/>
              <a:gd name="connsiteY10" fmla="*/ 0 h 977220"/>
              <a:gd name="connsiteX11" fmla="*/ 4896554 w 10435367"/>
              <a:gd name="connsiteY11" fmla="*/ 0 h 977220"/>
              <a:gd name="connsiteX12" fmla="*/ 5693430 w 10435367"/>
              <a:gd name="connsiteY12" fmla="*/ 0 h 977220"/>
              <a:gd name="connsiteX13" fmla="*/ 6389210 w 10435367"/>
              <a:gd name="connsiteY13" fmla="*/ 0 h 977220"/>
              <a:gd name="connsiteX14" fmla="*/ 6680605 w 10435367"/>
              <a:gd name="connsiteY14" fmla="*/ 0 h 977220"/>
              <a:gd name="connsiteX15" fmla="*/ 7477481 w 10435367"/>
              <a:gd name="connsiteY15" fmla="*/ 0 h 977220"/>
              <a:gd name="connsiteX16" fmla="*/ 8274357 w 10435367"/>
              <a:gd name="connsiteY16" fmla="*/ 0 h 977220"/>
              <a:gd name="connsiteX17" fmla="*/ 8666848 w 10435367"/>
              <a:gd name="connsiteY17" fmla="*/ 0 h 977220"/>
              <a:gd name="connsiteX18" fmla="*/ 9463724 w 10435367"/>
              <a:gd name="connsiteY18" fmla="*/ 0 h 977220"/>
              <a:gd name="connsiteX19" fmla="*/ 10272494 w 10435367"/>
              <a:gd name="connsiteY19" fmla="*/ 0 h 977220"/>
              <a:gd name="connsiteX20" fmla="*/ 10435367 w 10435367"/>
              <a:gd name="connsiteY20" fmla="*/ 162873 h 977220"/>
              <a:gd name="connsiteX21" fmla="*/ 10435367 w 10435367"/>
              <a:gd name="connsiteY21" fmla="*/ 475581 h 977220"/>
              <a:gd name="connsiteX22" fmla="*/ 10435367 w 10435367"/>
              <a:gd name="connsiteY22" fmla="*/ 814347 h 977220"/>
              <a:gd name="connsiteX23" fmla="*/ 10272494 w 10435367"/>
              <a:gd name="connsiteY23" fmla="*/ 977220 h 977220"/>
              <a:gd name="connsiteX24" fmla="*/ 9576714 w 10435367"/>
              <a:gd name="connsiteY24" fmla="*/ 977220 h 977220"/>
              <a:gd name="connsiteX25" fmla="*/ 9083127 w 10435367"/>
              <a:gd name="connsiteY25" fmla="*/ 977220 h 977220"/>
              <a:gd name="connsiteX26" fmla="*/ 8791732 w 10435367"/>
              <a:gd name="connsiteY26" fmla="*/ 977220 h 977220"/>
              <a:gd name="connsiteX27" fmla="*/ 8500337 w 10435367"/>
              <a:gd name="connsiteY27" fmla="*/ 977220 h 977220"/>
              <a:gd name="connsiteX28" fmla="*/ 8107846 w 10435367"/>
              <a:gd name="connsiteY28" fmla="*/ 977220 h 977220"/>
              <a:gd name="connsiteX29" fmla="*/ 7715355 w 10435367"/>
              <a:gd name="connsiteY29" fmla="*/ 977220 h 977220"/>
              <a:gd name="connsiteX30" fmla="*/ 7322863 w 10435367"/>
              <a:gd name="connsiteY30" fmla="*/ 977220 h 977220"/>
              <a:gd name="connsiteX31" fmla="*/ 6525987 w 10435367"/>
              <a:gd name="connsiteY31" fmla="*/ 977220 h 977220"/>
              <a:gd name="connsiteX32" fmla="*/ 5830208 w 10435367"/>
              <a:gd name="connsiteY32" fmla="*/ 977220 h 977220"/>
              <a:gd name="connsiteX33" fmla="*/ 5336620 w 10435367"/>
              <a:gd name="connsiteY33" fmla="*/ 977220 h 977220"/>
              <a:gd name="connsiteX34" fmla="*/ 4843033 w 10435367"/>
              <a:gd name="connsiteY34" fmla="*/ 977220 h 977220"/>
              <a:gd name="connsiteX35" fmla="*/ 4551638 w 10435367"/>
              <a:gd name="connsiteY35" fmla="*/ 977220 h 977220"/>
              <a:gd name="connsiteX36" fmla="*/ 3855858 w 10435367"/>
              <a:gd name="connsiteY36" fmla="*/ 977220 h 977220"/>
              <a:gd name="connsiteX37" fmla="*/ 3160078 w 10435367"/>
              <a:gd name="connsiteY37" fmla="*/ 977220 h 977220"/>
              <a:gd name="connsiteX38" fmla="*/ 2464298 w 10435367"/>
              <a:gd name="connsiteY38" fmla="*/ 977220 h 977220"/>
              <a:gd name="connsiteX39" fmla="*/ 1768519 w 10435367"/>
              <a:gd name="connsiteY39" fmla="*/ 977220 h 977220"/>
              <a:gd name="connsiteX40" fmla="*/ 1072739 w 10435367"/>
              <a:gd name="connsiteY40" fmla="*/ 977220 h 977220"/>
              <a:gd name="connsiteX41" fmla="*/ 162873 w 10435367"/>
              <a:gd name="connsiteY41" fmla="*/ 977220 h 977220"/>
              <a:gd name="connsiteX42" fmla="*/ 0 w 10435367"/>
              <a:gd name="connsiteY42" fmla="*/ 814347 h 977220"/>
              <a:gd name="connsiteX43" fmla="*/ 0 w 10435367"/>
              <a:gd name="connsiteY43" fmla="*/ 482095 h 977220"/>
              <a:gd name="connsiteX44" fmla="*/ 0 w 10435367"/>
              <a:gd name="connsiteY44" fmla="*/ 162873 h 9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35367" h="977220" fill="none" extrusionOk="0">
                <a:moveTo>
                  <a:pt x="0" y="162873"/>
                </a:moveTo>
                <a:cubicBezTo>
                  <a:pt x="6053" y="70046"/>
                  <a:pt x="73475" y="3019"/>
                  <a:pt x="162873" y="0"/>
                </a:cubicBezTo>
                <a:cubicBezTo>
                  <a:pt x="284552" y="-19679"/>
                  <a:pt x="312596" y="21201"/>
                  <a:pt x="454268" y="0"/>
                </a:cubicBezTo>
                <a:cubicBezTo>
                  <a:pt x="595941" y="-21201"/>
                  <a:pt x="726941" y="47411"/>
                  <a:pt x="947855" y="0"/>
                </a:cubicBezTo>
                <a:cubicBezTo>
                  <a:pt x="1168769" y="-47411"/>
                  <a:pt x="1177211" y="37209"/>
                  <a:pt x="1340347" y="0"/>
                </a:cubicBezTo>
                <a:cubicBezTo>
                  <a:pt x="1503483" y="-37209"/>
                  <a:pt x="1707844" y="27032"/>
                  <a:pt x="1833934" y="0"/>
                </a:cubicBezTo>
                <a:cubicBezTo>
                  <a:pt x="1960024" y="-27032"/>
                  <a:pt x="2062476" y="10448"/>
                  <a:pt x="2226425" y="0"/>
                </a:cubicBezTo>
                <a:cubicBezTo>
                  <a:pt x="2390374" y="-10448"/>
                  <a:pt x="2672614" y="1159"/>
                  <a:pt x="2821109" y="0"/>
                </a:cubicBezTo>
                <a:cubicBezTo>
                  <a:pt x="2969604" y="-1159"/>
                  <a:pt x="3099263" y="43341"/>
                  <a:pt x="3213600" y="0"/>
                </a:cubicBezTo>
                <a:cubicBezTo>
                  <a:pt x="3327937" y="-43341"/>
                  <a:pt x="3460993" y="40262"/>
                  <a:pt x="3707187" y="0"/>
                </a:cubicBezTo>
                <a:cubicBezTo>
                  <a:pt x="3953381" y="-40262"/>
                  <a:pt x="4143249" y="33180"/>
                  <a:pt x="4301871" y="0"/>
                </a:cubicBezTo>
                <a:cubicBezTo>
                  <a:pt x="4460493" y="-33180"/>
                  <a:pt x="4617415" y="50312"/>
                  <a:pt x="4896554" y="0"/>
                </a:cubicBezTo>
                <a:cubicBezTo>
                  <a:pt x="5175693" y="-50312"/>
                  <a:pt x="5528635" y="34769"/>
                  <a:pt x="5693430" y="0"/>
                </a:cubicBezTo>
                <a:cubicBezTo>
                  <a:pt x="5858225" y="-34769"/>
                  <a:pt x="6050146" y="48548"/>
                  <a:pt x="6389210" y="0"/>
                </a:cubicBezTo>
                <a:cubicBezTo>
                  <a:pt x="6728274" y="-48548"/>
                  <a:pt x="6565441" y="34586"/>
                  <a:pt x="6680605" y="0"/>
                </a:cubicBezTo>
                <a:cubicBezTo>
                  <a:pt x="6795770" y="-34586"/>
                  <a:pt x="7150544" y="21664"/>
                  <a:pt x="7477481" y="0"/>
                </a:cubicBezTo>
                <a:cubicBezTo>
                  <a:pt x="7804418" y="-21664"/>
                  <a:pt x="8024188" y="38649"/>
                  <a:pt x="8274357" y="0"/>
                </a:cubicBezTo>
                <a:cubicBezTo>
                  <a:pt x="8524526" y="-38649"/>
                  <a:pt x="8495373" y="3107"/>
                  <a:pt x="8666848" y="0"/>
                </a:cubicBezTo>
                <a:cubicBezTo>
                  <a:pt x="8838323" y="-3107"/>
                  <a:pt x="9164522" y="78491"/>
                  <a:pt x="9463724" y="0"/>
                </a:cubicBezTo>
                <a:cubicBezTo>
                  <a:pt x="9762926" y="-78491"/>
                  <a:pt x="9884189" y="9828"/>
                  <a:pt x="10272494" y="0"/>
                </a:cubicBezTo>
                <a:cubicBezTo>
                  <a:pt x="10355392" y="18968"/>
                  <a:pt x="10419785" y="67952"/>
                  <a:pt x="10435367" y="162873"/>
                </a:cubicBezTo>
                <a:cubicBezTo>
                  <a:pt x="10452611" y="281625"/>
                  <a:pt x="10414546" y="325333"/>
                  <a:pt x="10435367" y="475581"/>
                </a:cubicBezTo>
                <a:cubicBezTo>
                  <a:pt x="10456188" y="625829"/>
                  <a:pt x="10433774" y="659345"/>
                  <a:pt x="10435367" y="814347"/>
                </a:cubicBezTo>
                <a:cubicBezTo>
                  <a:pt x="10452628" y="884956"/>
                  <a:pt x="10337432" y="985883"/>
                  <a:pt x="10272494" y="977220"/>
                </a:cubicBezTo>
                <a:cubicBezTo>
                  <a:pt x="10068474" y="1010446"/>
                  <a:pt x="9886628" y="942837"/>
                  <a:pt x="9576714" y="977220"/>
                </a:cubicBezTo>
                <a:cubicBezTo>
                  <a:pt x="9266800" y="1011603"/>
                  <a:pt x="9286477" y="938912"/>
                  <a:pt x="9083127" y="977220"/>
                </a:cubicBezTo>
                <a:cubicBezTo>
                  <a:pt x="8879777" y="1015528"/>
                  <a:pt x="8932053" y="951297"/>
                  <a:pt x="8791732" y="977220"/>
                </a:cubicBezTo>
                <a:cubicBezTo>
                  <a:pt x="8651411" y="1003143"/>
                  <a:pt x="8638155" y="962189"/>
                  <a:pt x="8500337" y="977220"/>
                </a:cubicBezTo>
                <a:cubicBezTo>
                  <a:pt x="8362519" y="992251"/>
                  <a:pt x="8225066" y="959555"/>
                  <a:pt x="8107846" y="977220"/>
                </a:cubicBezTo>
                <a:cubicBezTo>
                  <a:pt x="7990626" y="994885"/>
                  <a:pt x="7809297" y="960583"/>
                  <a:pt x="7715355" y="977220"/>
                </a:cubicBezTo>
                <a:cubicBezTo>
                  <a:pt x="7621413" y="993857"/>
                  <a:pt x="7406997" y="962678"/>
                  <a:pt x="7322863" y="977220"/>
                </a:cubicBezTo>
                <a:cubicBezTo>
                  <a:pt x="7238729" y="991762"/>
                  <a:pt x="6743083" y="919647"/>
                  <a:pt x="6525987" y="977220"/>
                </a:cubicBezTo>
                <a:cubicBezTo>
                  <a:pt x="6308891" y="1034793"/>
                  <a:pt x="6108234" y="951489"/>
                  <a:pt x="5830208" y="977220"/>
                </a:cubicBezTo>
                <a:cubicBezTo>
                  <a:pt x="5552182" y="1002951"/>
                  <a:pt x="5568319" y="958411"/>
                  <a:pt x="5336620" y="977220"/>
                </a:cubicBezTo>
                <a:cubicBezTo>
                  <a:pt x="5104921" y="996029"/>
                  <a:pt x="5027362" y="927941"/>
                  <a:pt x="4843033" y="977220"/>
                </a:cubicBezTo>
                <a:cubicBezTo>
                  <a:pt x="4658704" y="1026499"/>
                  <a:pt x="4614644" y="967476"/>
                  <a:pt x="4551638" y="977220"/>
                </a:cubicBezTo>
                <a:cubicBezTo>
                  <a:pt x="4488633" y="986964"/>
                  <a:pt x="4011630" y="969496"/>
                  <a:pt x="3855858" y="977220"/>
                </a:cubicBezTo>
                <a:cubicBezTo>
                  <a:pt x="3700086" y="984944"/>
                  <a:pt x="3334744" y="919043"/>
                  <a:pt x="3160078" y="977220"/>
                </a:cubicBezTo>
                <a:cubicBezTo>
                  <a:pt x="2985412" y="1035397"/>
                  <a:pt x="2766528" y="963899"/>
                  <a:pt x="2464298" y="977220"/>
                </a:cubicBezTo>
                <a:cubicBezTo>
                  <a:pt x="2162068" y="990541"/>
                  <a:pt x="1913210" y="917845"/>
                  <a:pt x="1768519" y="977220"/>
                </a:cubicBezTo>
                <a:cubicBezTo>
                  <a:pt x="1623828" y="1036595"/>
                  <a:pt x="1214638" y="939409"/>
                  <a:pt x="1072739" y="977220"/>
                </a:cubicBezTo>
                <a:cubicBezTo>
                  <a:pt x="930840" y="1015031"/>
                  <a:pt x="502458" y="870181"/>
                  <a:pt x="162873" y="977220"/>
                </a:cubicBezTo>
                <a:cubicBezTo>
                  <a:pt x="66888" y="972522"/>
                  <a:pt x="11581" y="919435"/>
                  <a:pt x="0" y="814347"/>
                </a:cubicBezTo>
                <a:cubicBezTo>
                  <a:pt x="-9365" y="731220"/>
                  <a:pt x="14555" y="577339"/>
                  <a:pt x="0" y="482095"/>
                </a:cubicBezTo>
                <a:cubicBezTo>
                  <a:pt x="-14555" y="386851"/>
                  <a:pt x="14651" y="302043"/>
                  <a:pt x="0" y="162873"/>
                </a:cubicBezTo>
                <a:close/>
              </a:path>
              <a:path w="10435367" h="977220" stroke="0" extrusionOk="0">
                <a:moveTo>
                  <a:pt x="0" y="162873"/>
                </a:moveTo>
                <a:cubicBezTo>
                  <a:pt x="-7326" y="70757"/>
                  <a:pt x="75069" y="1635"/>
                  <a:pt x="162873" y="0"/>
                </a:cubicBezTo>
                <a:cubicBezTo>
                  <a:pt x="346440" y="-50486"/>
                  <a:pt x="634068" y="27191"/>
                  <a:pt x="858653" y="0"/>
                </a:cubicBezTo>
                <a:cubicBezTo>
                  <a:pt x="1083238" y="-27191"/>
                  <a:pt x="1283258" y="8263"/>
                  <a:pt x="1554433" y="0"/>
                </a:cubicBezTo>
                <a:cubicBezTo>
                  <a:pt x="1825608" y="-8263"/>
                  <a:pt x="1920132" y="7843"/>
                  <a:pt x="2250212" y="0"/>
                </a:cubicBezTo>
                <a:cubicBezTo>
                  <a:pt x="2580292" y="-7843"/>
                  <a:pt x="2725550" y="41100"/>
                  <a:pt x="3047088" y="0"/>
                </a:cubicBezTo>
                <a:cubicBezTo>
                  <a:pt x="3368626" y="-41100"/>
                  <a:pt x="3280514" y="35858"/>
                  <a:pt x="3439580" y="0"/>
                </a:cubicBezTo>
                <a:cubicBezTo>
                  <a:pt x="3598646" y="-35858"/>
                  <a:pt x="3845829" y="22838"/>
                  <a:pt x="4034263" y="0"/>
                </a:cubicBezTo>
                <a:cubicBezTo>
                  <a:pt x="4222697" y="-22838"/>
                  <a:pt x="4397613" y="11382"/>
                  <a:pt x="4527851" y="0"/>
                </a:cubicBezTo>
                <a:cubicBezTo>
                  <a:pt x="4658089" y="-11382"/>
                  <a:pt x="4816018" y="25403"/>
                  <a:pt x="4920342" y="0"/>
                </a:cubicBezTo>
                <a:cubicBezTo>
                  <a:pt x="5024666" y="-25403"/>
                  <a:pt x="5282574" y="8187"/>
                  <a:pt x="5616122" y="0"/>
                </a:cubicBezTo>
                <a:cubicBezTo>
                  <a:pt x="5949670" y="-8187"/>
                  <a:pt x="5834537" y="25406"/>
                  <a:pt x="5907516" y="0"/>
                </a:cubicBezTo>
                <a:cubicBezTo>
                  <a:pt x="5980495" y="-25406"/>
                  <a:pt x="6107425" y="14407"/>
                  <a:pt x="6198911" y="0"/>
                </a:cubicBezTo>
                <a:cubicBezTo>
                  <a:pt x="6290397" y="-14407"/>
                  <a:pt x="6630828" y="81635"/>
                  <a:pt x="6894691" y="0"/>
                </a:cubicBezTo>
                <a:cubicBezTo>
                  <a:pt x="7158554" y="-81635"/>
                  <a:pt x="7166331" y="8226"/>
                  <a:pt x="7287182" y="0"/>
                </a:cubicBezTo>
                <a:cubicBezTo>
                  <a:pt x="7408033" y="-8226"/>
                  <a:pt x="7521812" y="3285"/>
                  <a:pt x="7679674" y="0"/>
                </a:cubicBezTo>
                <a:cubicBezTo>
                  <a:pt x="7837536" y="-3285"/>
                  <a:pt x="8249129" y="29338"/>
                  <a:pt x="8476550" y="0"/>
                </a:cubicBezTo>
                <a:cubicBezTo>
                  <a:pt x="8703971" y="-29338"/>
                  <a:pt x="9018560" y="23814"/>
                  <a:pt x="9273426" y="0"/>
                </a:cubicBezTo>
                <a:cubicBezTo>
                  <a:pt x="9528292" y="-23814"/>
                  <a:pt x="9795598" y="64556"/>
                  <a:pt x="10272494" y="0"/>
                </a:cubicBezTo>
                <a:cubicBezTo>
                  <a:pt x="10365263" y="-19877"/>
                  <a:pt x="10439568" y="82868"/>
                  <a:pt x="10435367" y="162873"/>
                </a:cubicBezTo>
                <a:cubicBezTo>
                  <a:pt x="10452617" y="279431"/>
                  <a:pt x="10399115" y="405942"/>
                  <a:pt x="10435367" y="495125"/>
                </a:cubicBezTo>
                <a:cubicBezTo>
                  <a:pt x="10471619" y="584308"/>
                  <a:pt x="10422158" y="736410"/>
                  <a:pt x="10435367" y="814347"/>
                </a:cubicBezTo>
                <a:cubicBezTo>
                  <a:pt x="10425285" y="920443"/>
                  <a:pt x="10367431" y="983407"/>
                  <a:pt x="10272494" y="977220"/>
                </a:cubicBezTo>
                <a:cubicBezTo>
                  <a:pt x="10096268" y="1039067"/>
                  <a:pt x="9755979" y="929915"/>
                  <a:pt x="9576714" y="977220"/>
                </a:cubicBezTo>
                <a:cubicBezTo>
                  <a:pt x="9397449" y="1024525"/>
                  <a:pt x="9385132" y="949888"/>
                  <a:pt x="9285319" y="977220"/>
                </a:cubicBezTo>
                <a:cubicBezTo>
                  <a:pt x="9185506" y="1004552"/>
                  <a:pt x="9064967" y="969664"/>
                  <a:pt x="8892828" y="977220"/>
                </a:cubicBezTo>
                <a:cubicBezTo>
                  <a:pt x="8720689" y="984776"/>
                  <a:pt x="8742896" y="955123"/>
                  <a:pt x="8601433" y="977220"/>
                </a:cubicBezTo>
                <a:cubicBezTo>
                  <a:pt x="8459971" y="999317"/>
                  <a:pt x="8340414" y="938893"/>
                  <a:pt x="8208942" y="977220"/>
                </a:cubicBezTo>
                <a:cubicBezTo>
                  <a:pt x="8077470" y="1015547"/>
                  <a:pt x="7711568" y="896221"/>
                  <a:pt x="7513162" y="977220"/>
                </a:cubicBezTo>
                <a:cubicBezTo>
                  <a:pt x="7314756" y="1058219"/>
                  <a:pt x="7305502" y="975169"/>
                  <a:pt x="7120671" y="977220"/>
                </a:cubicBezTo>
                <a:cubicBezTo>
                  <a:pt x="6935840" y="979271"/>
                  <a:pt x="6754641" y="962096"/>
                  <a:pt x="6525987" y="977220"/>
                </a:cubicBezTo>
                <a:cubicBezTo>
                  <a:pt x="6297333" y="992344"/>
                  <a:pt x="6170377" y="924492"/>
                  <a:pt x="6032400" y="977220"/>
                </a:cubicBezTo>
                <a:cubicBezTo>
                  <a:pt x="5894423" y="1029948"/>
                  <a:pt x="5764538" y="960541"/>
                  <a:pt x="5639909" y="977220"/>
                </a:cubicBezTo>
                <a:cubicBezTo>
                  <a:pt x="5515280" y="993899"/>
                  <a:pt x="5057965" y="946030"/>
                  <a:pt x="4843033" y="977220"/>
                </a:cubicBezTo>
                <a:cubicBezTo>
                  <a:pt x="4628101" y="1008410"/>
                  <a:pt x="4552027" y="962739"/>
                  <a:pt x="4450542" y="977220"/>
                </a:cubicBezTo>
                <a:cubicBezTo>
                  <a:pt x="4349057" y="991701"/>
                  <a:pt x="3959460" y="931617"/>
                  <a:pt x="3754762" y="977220"/>
                </a:cubicBezTo>
                <a:cubicBezTo>
                  <a:pt x="3550064" y="1022823"/>
                  <a:pt x="3539759" y="969594"/>
                  <a:pt x="3362271" y="977220"/>
                </a:cubicBezTo>
                <a:cubicBezTo>
                  <a:pt x="3184783" y="984846"/>
                  <a:pt x="3082795" y="959920"/>
                  <a:pt x="2969780" y="977220"/>
                </a:cubicBezTo>
                <a:cubicBezTo>
                  <a:pt x="2856765" y="994520"/>
                  <a:pt x="2521742" y="937255"/>
                  <a:pt x="2172904" y="977220"/>
                </a:cubicBezTo>
                <a:cubicBezTo>
                  <a:pt x="1824066" y="1017185"/>
                  <a:pt x="1641287" y="943682"/>
                  <a:pt x="1477124" y="977220"/>
                </a:cubicBezTo>
                <a:cubicBezTo>
                  <a:pt x="1312961" y="1010758"/>
                  <a:pt x="1286084" y="959858"/>
                  <a:pt x="1185729" y="977220"/>
                </a:cubicBezTo>
                <a:cubicBezTo>
                  <a:pt x="1085375" y="994582"/>
                  <a:pt x="901232" y="919267"/>
                  <a:pt x="692141" y="977220"/>
                </a:cubicBezTo>
                <a:cubicBezTo>
                  <a:pt x="483050" y="1035173"/>
                  <a:pt x="362355" y="936705"/>
                  <a:pt x="162873" y="977220"/>
                </a:cubicBezTo>
                <a:cubicBezTo>
                  <a:pt x="57851" y="964880"/>
                  <a:pt x="5679" y="915745"/>
                  <a:pt x="0" y="814347"/>
                </a:cubicBezTo>
                <a:cubicBezTo>
                  <a:pt x="-7937" y="659399"/>
                  <a:pt x="7020" y="572387"/>
                  <a:pt x="0" y="501639"/>
                </a:cubicBezTo>
                <a:cubicBezTo>
                  <a:pt x="-7020" y="430891"/>
                  <a:pt x="10486" y="271599"/>
                  <a:pt x="0" y="162873"/>
                </a:cubicBezTo>
                <a:close/>
              </a:path>
            </a:pathLst>
          </a:custGeom>
          <a:solidFill>
            <a:srgbClr val="ABE9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9307" y="207524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Cùng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tìm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hiểu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663F0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3949" y="1501427"/>
            <a:ext cx="1035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0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Tìm những câu thơ miêu tả c</a:t>
            </a:r>
            <a:r>
              <a:rPr lang="en-US" sz="30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â</a:t>
            </a:r>
            <a:r>
              <a:rPr lang="vi-VN" sz="30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y tre vào lúc mặt trời mọc?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6469" y="2530224"/>
            <a:ext cx="101365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Câu thơ nào ở khổ thơ thứ hai cho thấy tre cũng giống như người?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5277" y="3803234"/>
            <a:ext cx="1034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663F0D">
                    <a:lumMod val="50000"/>
                  </a:srgbClr>
                </a:solidFill>
                <a:latin typeface="Arial"/>
              </a:rPr>
              <a:t>Ở khổ thơ thứ ba, hình ảnh luỹ tre được miêu tả vào những lúc nào?</a:t>
            </a:r>
            <a:endParaRPr lang="vi-VN" sz="3200" dirty="0" err="1">
              <a:solidFill>
                <a:srgbClr val="663F0D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12875" y="5111650"/>
            <a:ext cx="10768289" cy="799627"/>
            <a:chOff x="1483381" y="4536706"/>
            <a:chExt cx="8264990" cy="493407"/>
          </a:xfrm>
        </p:grpSpPr>
        <p:sp>
          <p:nvSpPr>
            <p:cNvPr id="22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1532497" y="4536706"/>
              <a:ext cx="8215874" cy="493407"/>
            </a:xfrm>
            <a:custGeom>
              <a:avLst/>
              <a:gdLst>
                <a:gd name="connsiteX0" fmla="*/ 0 w 8215874"/>
                <a:gd name="connsiteY0" fmla="*/ 82236 h 493407"/>
                <a:gd name="connsiteX1" fmla="*/ 82236 w 8215874"/>
                <a:gd name="connsiteY1" fmla="*/ 0 h 493407"/>
                <a:gd name="connsiteX2" fmla="*/ 657336 w 8215874"/>
                <a:gd name="connsiteY2" fmla="*/ 0 h 493407"/>
                <a:gd name="connsiteX3" fmla="*/ 1312950 w 8215874"/>
                <a:gd name="connsiteY3" fmla="*/ 0 h 493407"/>
                <a:gd name="connsiteX4" fmla="*/ 1968564 w 8215874"/>
                <a:gd name="connsiteY4" fmla="*/ 0 h 493407"/>
                <a:gd name="connsiteX5" fmla="*/ 2302123 w 8215874"/>
                <a:gd name="connsiteY5" fmla="*/ 0 h 493407"/>
                <a:gd name="connsiteX6" fmla="*/ 2635681 w 8215874"/>
                <a:gd name="connsiteY6" fmla="*/ 0 h 493407"/>
                <a:gd name="connsiteX7" fmla="*/ 2969239 w 8215874"/>
                <a:gd name="connsiteY7" fmla="*/ 0 h 493407"/>
                <a:gd name="connsiteX8" fmla="*/ 3383311 w 8215874"/>
                <a:gd name="connsiteY8" fmla="*/ 0 h 493407"/>
                <a:gd name="connsiteX9" fmla="*/ 4038925 w 8215874"/>
                <a:gd name="connsiteY9" fmla="*/ 0 h 493407"/>
                <a:gd name="connsiteX10" fmla="*/ 4372483 w 8215874"/>
                <a:gd name="connsiteY10" fmla="*/ 0 h 493407"/>
                <a:gd name="connsiteX11" fmla="*/ 4867069 w 8215874"/>
                <a:gd name="connsiteY11" fmla="*/ 0 h 493407"/>
                <a:gd name="connsiteX12" fmla="*/ 5281141 w 8215874"/>
                <a:gd name="connsiteY12" fmla="*/ 0 h 493407"/>
                <a:gd name="connsiteX13" fmla="*/ 5775727 w 8215874"/>
                <a:gd name="connsiteY13" fmla="*/ 0 h 493407"/>
                <a:gd name="connsiteX14" fmla="*/ 6189800 w 8215874"/>
                <a:gd name="connsiteY14" fmla="*/ 0 h 493407"/>
                <a:gd name="connsiteX15" fmla="*/ 6764900 w 8215874"/>
                <a:gd name="connsiteY15" fmla="*/ 0 h 493407"/>
                <a:gd name="connsiteX16" fmla="*/ 7178972 w 8215874"/>
                <a:gd name="connsiteY16" fmla="*/ 0 h 493407"/>
                <a:gd name="connsiteX17" fmla="*/ 8133638 w 8215874"/>
                <a:gd name="connsiteY17" fmla="*/ 0 h 493407"/>
                <a:gd name="connsiteX18" fmla="*/ 8215874 w 8215874"/>
                <a:gd name="connsiteY18" fmla="*/ 82236 h 493407"/>
                <a:gd name="connsiteX19" fmla="*/ 8215874 w 8215874"/>
                <a:gd name="connsiteY19" fmla="*/ 411171 h 493407"/>
                <a:gd name="connsiteX20" fmla="*/ 8133638 w 8215874"/>
                <a:gd name="connsiteY20" fmla="*/ 493407 h 493407"/>
                <a:gd name="connsiteX21" fmla="*/ 7800080 w 8215874"/>
                <a:gd name="connsiteY21" fmla="*/ 493407 h 493407"/>
                <a:gd name="connsiteX22" fmla="*/ 7063952 w 8215874"/>
                <a:gd name="connsiteY22" fmla="*/ 493407 h 493407"/>
                <a:gd name="connsiteX23" fmla="*/ 6649880 w 8215874"/>
                <a:gd name="connsiteY23" fmla="*/ 493407 h 493407"/>
                <a:gd name="connsiteX24" fmla="*/ 5913751 w 8215874"/>
                <a:gd name="connsiteY24" fmla="*/ 493407 h 493407"/>
                <a:gd name="connsiteX25" fmla="*/ 5338651 w 8215874"/>
                <a:gd name="connsiteY25" fmla="*/ 493407 h 493407"/>
                <a:gd name="connsiteX26" fmla="*/ 5005093 w 8215874"/>
                <a:gd name="connsiteY26" fmla="*/ 493407 h 493407"/>
                <a:gd name="connsiteX27" fmla="*/ 4268965 w 8215874"/>
                <a:gd name="connsiteY27" fmla="*/ 493407 h 493407"/>
                <a:gd name="connsiteX28" fmla="*/ 3532837 w 8215874"/>
                <a:gd name="connsiteY28" fmla="*/ 493407 h 493407"/>
                <a:gd name="connsiteX29" fmla="*/ 2877223 w 8215874"/>
                <a:gd name="connsiteY29" fmla="*/ 493407 h 493407"/>
                <a:gd name="connsiteX30" fmla="*/ 2141095 w 8215874"/>
                <a:gd name="connsiteY30" fmla="*/ 493407 h 493407"/>
                <a:gd name="connsiteX31" fmla="*/ 1565994 w 8215874"/>
                <a:gd name="connsiteY31" fmla="*/ 493407 h 493407"/>
                <a:gd name="connsiteX32" fmla="*/ 910380 w 8215874"/>
                <a:gd name="connsiteY32" fmla="*/ 493407 h 493407"/>
                <a:gd name="connsiteX33" fmla="*/ 82236 w 8215874"/>
                <a:gd name="connsiteY33" fmla="*/ 493407 h 493407"/>
                <a:gd name="connsiteX34" fmla="*/ 0 w 8215874"/>
                <a:gd name="connsiteY34" fmla="*/ 411171 h 493407"/>
                <a:gd name="connsiteX35" fmla="*/ 0 w 8215874"/>
                <a:gd name="connsiteY35" fmla="*/ 82236 h 49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215874" h="493407" fill="none" extrusionOk="0">
                  <a:moveTo>
                    <a:pt x="0" y="82236"/>
                  </a:moveTo>
                  <a:cubicBezTo>
                    <a:pt x="1288" y="49142"/>
                    <a:pt x="36683" y="-4365"/>
                    <a:pt x="82236" y="0"/>
                  </a:cubicBezTo>
                  <a:cubicBezTo>
                    <a:pt x="219732" y="-54226"/>
                    <a:pt x="459573" y="40086"/>
                    <a:pt x="657336" y="0"/>
                  </a:cubicBezTo>
                  <a:cubicBezTo>
                    <a:pt x="855099" y="-40086"/>
                    <a:pt x="1079516" y="16669"/>
                    <a:pt x="1312950" y="0"/>
                  </a:cubicBezTo>
                  <a:cubicBezTo>
                    <a:pt x="1546384" y="-16669"/>
                    <a:pt x="1702639" y="17049"/>
                    <a:pt x="1968564" y="0"/>
                  </a:cubicBezTo>
                  <a:cubicBezTo>
                    <a:pt x="2234489" y="-17049"/>
                    <a:pt x="2166496" y="26409"/>
                    <a:pt x="2302123" y="0"/>
                  </a:cubicBezTo>
                  <a:cubicBezTo>
                    <a:pt x="2437750" y="-26409"/>
                    <a:pt x="2489617" y="23766"/>
                    <a:pt x="2635681" y="0"/>
                  </a:cubicBezTo>
                  <a:cubicBezTo>
                    <a:pt x="2781745" y="-23766"/>
                    <a:pt x="2819510" y="39448"/>
                    <a:pt x="2969239" y="0"/>
                  </a:cubicBezTo>
                  <a:cubicBezTo>
                    <a:pt x="3118968" y="-39448"/>
                    <a:pt x="3235564" y="18607"/>
                    <a:pt x="3383311" y="0"/>
                  </a:cubicBezTo>
                  <a:cubicBezTo>
                    <a:pt x="3531058" y="-18607"/>
                    <a:pt x="3895587" y="59499"/>
                    <a:pt x="4038925" y="0"/>
                  </a:cubicBezTo>
                  <a:cubicBezTo>
                    <a:pt x="4182263" y="-59499"/>
                    <a:pt x="4290970" y="20296"/>
                    <a:pt x="4372483" y="0"/>
                  </a:cubicBezTo>
                  <a:cubicBezTo>
                    <a:pt x="4453996" y="-20296"/>
                    <a:pt x="4701192" y="6179"/>
                    <a:pt x="4867069" y="0"/>
                  </a:cubicBezTo>
                  <a:cubicBezTo>
                    <a:pt x="5032946" y="-6179"/>
                    <a:pt x="5142634" y="21013"/>
                    <a:pt x="5281141" y="0"/>
                  </a:cubicBezTo>
                  <a:cubicBezTo>
                    <a:pt x="5419648" y="-21013"/>
                    <a:pt x="5564355" y="52903"/>
                    <a:pt x="5775727" y="0"/>
                  </a:cubicBezTo>
                  <a:cubicBezTo>
                    <a:pt x="5987099" y="-52903"/>
                    <a:pt x="6105241" y="14197"/>
                    <a:pt x="6189800" y="0"/>
                  </a:cubicBezTo>
                  <a:cubicBezTo>
                    <a:pt x="6274359" y="-14197"/>
                    <a:pt x="6586525" y="10257"/>
                    <a:pt x="6764900" y="0"/>
                  </a:cubicBezTo>
                  <a:cubicBezTo>
                    <a:pt x="6943275" y="-10257"/>
                    <a:pt x="7064786" y="4773"/>
                    <a:pt x="7178972" y="0"/>
                  </a:cubicBezTo>
                  <a:cubicBezTo>
                    <a:pt x="7293158" y="-4773"/>
                    <a:pt x="7894351" y="87025"/>
                    <a:pt x="8133638" y="0"/>
                  </a:cubicBezTo>
                  <a:cubicBezTo>
                    <a:pt x="8173327" y="12301"/>
                    <a:pt x="8217175" y="37924"/>
                    <a:pt x="8215874" y="82236"/>
                  </a:cubicBezTo>
                  <a:cubicBezTo>
                    <a:pt x="8241712" y="191064"/>
                    <a:pt x="8196145" y="314614"/>
                    <a:pt x="8215874" y="411171"/>
                  </a:cubicBezTo>
                  <a:cubicBezTo>
                    <a:pt x="8207854" y="455440"/>
                    <a:pt x="8186299" y="501764"/>
                    <a:pt x="8133638" y="493407"/>
                  </a:cubicBezTo>
                  <a:cubicBezTo>
                    <a:pt x="8059913" y="530718"/>
                    <a:pt x="7957887" y="490108"/>
                    <a:pt x="7800080" y="493407"/>
                  </a:cubicBezTo>
                  <a:cubicBezTo>
                    <a:pt x="7642273" y="496706"/>
                    <a:pt x="7381105" y="456767"/>
                    <a:pt x="7063952" y="493407"/>
                  </a:cubicBezTo>
                  <a:cubicBezTo>
                    <a:pt x="6746799" y="530047"/>
                    <a:pt x="6821429" y="480783"/>
                    <a:pt x="6649880" y="493407"/>
                  </a:cubicBezTo>
                  <a:cubicBezTo>
                    <a:pt x="6478331" y="506031"/>
                    <a:pt x="6251975" y="489379"/>
                    <a:pt x="5913751" y="493407"/>
                  </a:cubicBezTo>
                  <a:cubicBezTo>
                    <a:pt x="5575527" y="497435"/>
                    <a:pt x="5456938" y="484263"/>
                    <a:pt x="5338651" y="493407"/>
                  </a:cubicBezTo>
                  <a:cubicBezTo>
                    <a:pt x="5220364" y="502551"/>
                    <a:pt x="5089150" y="490177"/>
                    <a:pt x="5005093" y="493407"/>
                  </a:cubicBezTo>
                  <a:cubicBezTo>
                    <a:pt x="4921036" y="496637"/>
                    <a:pt x="4576493" y="445168"/>
                    <a:pt x="4268965" y="493407"/>
                  </a:cubicBezTo>
                  <a:cubicBezTo>
                    <a:pt x="3961437" y="541646"/>
                    <a:pt x="3702601" y="464476"/>
                    <a:pt x="3532837" y="493407"/>
                  </a:cubicBezTo>
                  <a:cubicBezTo>
                    <a:pt x="3363073" y="522338"/>
                    <a:pt x="3145335" y="450558"/>
                    <a:pt x="2877223" y="493407"/>
                  </a:cubicBezTo>
                  <a:cubicBezTo>
                    <a:pt x="2609111" y="536256"/>
                    <a:pt x="2407232" y="423580"/>
                    <a:pt x="2141095" y="493407"/>
                  </a:cubicBezTo>
                  <a:cubicBezTo>
                    <a:pt x="1874958" y="563234"/>
                    <a:pt x="1751014" y="437058"/>
                    <a:pt x="1565994" y="493407"/>
                  </a:cubicBezTo>
                  <a:cubicBezTo>
                    <a:pt x="1380974" y="549756"/>
                    <a:pt x="1093771" y="485900"/>
                    <a:pt x="910380" y="493407"/>
                  </a:cubicBezTo>
                  <a:cubicBezTo>
                    <a:pt x="726989" y="500914"/>
                    <a:pt x="470107" y="483851"/>
                    <a:pt x="82236" y="493407"/>
                  </a:cubicBezTo>
                  <a:cubicBezTo>
                    <a:pt x="36292" y="499453"/>
                    <a:pt x="-6557" y="446120"/>
                    <a:pt x="0" y="411171"/>
                  </a:cubicBezTo>
                  <a:cubicBezTo>
                    <a:pt x="-38205" y="290364"/>
                    <a:pt x="10434" y="214825"/>
                    <a:pt x="0" y="82236"/>
                  </a:cubicBezTo>
                  <a:close/>
                </a:path>
                <a:path w="8215874" h="493407" stroke="0" extrusionOk="0">
                  <a:moveTo>
                    <a:pt x="0" y="82236"/>
                  </a:moveTo>
                  <a:cubicBezTo>
                    <a:pt x="-3513" y="35780"/>
                    <a:pt x="46467" y="7346"/>
                    <a:pt x="82236" y="0"/>
                  </a:cubicBezTo>
                  <a:cubicBezTo>
                    <a:pt x="351485" y="-43067"/>
                    <a:pt x="464735" y="54720"/>
                    <a:pt x="737850" y="0"/>
                  </a:cubicBezTo>
                  <a:cubicBezTo>
                    <a:pt x="1010965" y="-54720"/>
                    <a:pt x="1154295" y="18486"/>
                    <a:pt x="1393464" y="0"/>
                  </a:cubicBezTo>
                  <a:cubicBezTo>
                    <a:pt x="1632633" y="-18486"/>
                    <a:pt x="1836549" y="24986"/>
                    <a:pt x="2049078" y="0"/>
                  </a:cubicBezTo>
                  <a:cubicBezTo>
                    <a:pt x="2261607" y="-24986"/>
                    <a:pt x="2581853" y="16360"/>
                    <a:pt x="2785207" y="0"/>
                  </a:cubicBezTo>
                  <a:cubicBezTo>
                    <a:pt x="2988561" y="-16360"/>
                    <a:pt x="3093994" y="7937"/>
                    <a:pt x="3199279" y="0"/>
                  </a:cubicBezTo>
                  <a:cubicBezTo>
                    <a:pt x="3304564" y="-7937"/>
                    <a:pt x="3558320" y="52518"/>
                    <a:pt x="3774379" y="0"/>
                  </a:cubicBezTo>
                  <a:cubicBezTo>
                    <a:pt x="3990438" y="-52518"/>
                    <a:pt x="4041858" y="3087"/>
                    <a:pt x="4268965" y="0"/>
                  </a:cubicBezTo>
                  <a:cubicBezTo>
                    <a:pt x="4496072" y="-3087"/>
                    <a:pt x="4495619" y="14686"/>
                    <a:pt x="4683037" y="0"/>
                  </a:cubicBezTo>
                  <a:cubicBezTo>
                    <a:pt x="4870455" y="-14686"/>
                    <a:pt x="5205766" y="53774"/>
                    <a:pt x="5338651" y="0"/>
                  </a:cubicBezTo>
                  <a:cubicBezTo>
                    <a:pt x="5471536" y="-53774"/>
                    <a:pt x="5554814" y="8076"/>
                    <a:pt x="5672209" y="0"/>
                  </a:cubicBezTo>
                  <a:cubicBezTo>
                    <a:pt x="5789604" y="-8076"/>
                    <a:pt x="5879960" y="29414"/>
                    <a:pt x="6005767" y="0"/>
                  </a:cubicBezTo>
                  <a:cubicBezTo>
                    <a:pt x="6131574" y="-29414"/>
                    <a:pt x="6512218" y="54233"/>
                    <a:pt x="6661382" y="0"/>
                  </a:cubicBezTo>
                  <a:cubicBezTo>
                    <a:pt x="6810547" y="-54233"/>
                    <a:pt x="6953934" y="1992"/>
                    <a:pt x="7075454" y="0"/>
                  </a:cubicBezTo>
                  <a:cubicBezTo>
                    <a:pt x="7196974" y="-1992"/>
                    <a:pt x="7321838" y="24029"/>
                    <a:pt x="7489526" y="0"/>
                  </a:cubicBezTo>
                  <a:cubicBezTo>
                    <a:pt x="7657214" y="-24029"/>
                    <a:pt x="7986616" y="8928"/>
                    <a:pt x="8133638" y="0"/>
                  </a:cubicBezTo>
                  <a:cubicBezTo>
                    <a:pt x="8168035" y="7547"/>
                    <a:pt x="8220732" y="26594"/>
                    <a:pt x="8215874" y="82236"/>
                  </a:cubicBezTo>
                  <a:cubicBezTo>
                    <a:pt x="8222187" y="190427"/>
                    <a:pt x="8203465" y="277937"/>
                    <a:pt x="8215874" y="411171"/>
                  </a:cubicBezTo>
                  <a:cubicBezTo>
                    <a:pt x="8224186" y="452350"/>
                    <a:pt x="8178595" y="485953"/>
                    <a:pt x="8133638" y="493407"/>
                  </a:cubicBezTo>
                  <a:cubicBezTo>
                    <a:pt x="7963609" y="557696"/>
                    <a:pt x="7795172" y="482076"/>
                    <a:pt x="7558538" y="493407"/>
                  </a:cubicBezTo>
                  <a:cubicBezTo>
                    <a:pt x="7321904" y="504738"/>
                    <a:pt x="7268004" y="478982"/>
                    <a:pt x="7144466" y="493407"/>
                  </a:cubicBezTo>
                  <a:cubicBezTo>
                    <a:pt x="7020928" y="507832"/>
                    <a:pt x="6702078" y="478015"/>
                    <a:pt x="6569366" y="493407"/>
                  </a:cubicBezTo>
                  <a:cubicBezTo>
                    <a:pt x="6436654" y="508799"/>
                    <a:pt x="6257816" y="460593"/>
                    <a:pt x="5994265" y="493407"/>
                  </a:cubicBezTo>
                  <a:cubicBezTo>
                    <a:pt x="5730714" y="526221"/>
                    <a:pt x="5780853" y="473550"/>
                    <a:pt x="5660707" y="493407"/>
                  </a:cubicBezTo>
                  <a:cubicBezTo>
                    <a:pt x="5540561" y="513264"/>
                    <a:pt x="5383911" y="481334"/>
                    <a:pt x="5246635" y="493407"/>
                  </a:cubicBezTo>
                  <a:cubicBezTo>
                    <a:pt x="5109359" y="505480"/>
                    <a:pt x="5053692" y="483822"/>
                    <a:pt x="4913077" y="493407"/>
                  </a:cubicBezTo>
                  <a:cubicBezTo>
                    <a:pt x="4772462" y="502992"/>
                    <a:pt x="4628675" y="468542"/>
                    <a:pt x="4499005" y="493407"/>
                  </a:cubicBezTo>
                  <a:cubicBezTo>
                    <a:pt x="4369335" y="518272"/>
                    <a:pt x="4000685" y="443238"/>
                    <a:pt x="3843391" y="493407"/>
                  </a:cubicBezTo>
                  <a:cubicBezTo>
                    <a:pt x="3686097" y="543576"/>
                    <a:pt x="3518416" y="457604"/>
                    <a:pt x="3429319" y="493407"/>
                  </a:cubicBezTo>
                  <a:cubicBezTo>
                    <a:pt x="3340222" y="529210"/>
                    <a:pt x="3127138" y="461495"/>
                    <a:pt x="2854219" y="493407"/>
                  </a:cubicBezTo>
                  <a:cubicBezTo>
                    <a:pt x="2581300" y="525319"/>
                    <a:pt x="2499777" y="458830"/>
                    <a:pt x="2359633" y="493407"/>
                  </a:cubicBezTo>
                  <a:cubicBezTo>
                    <a:pt x="2219489" y="527984"/>
                    <a:pt x="2081133" y="471129"/>
                    <a:pt x="1945560" y="493407"/>
                  </a:cubicBezTo>
                  <a:cubicBezTo>
                    <a:pt x="1809987" y="515685"/>
                    <a:pt x="1556070" y="489453"/>
                    <a:pt x="1209432" y="493407"/>
                  </a:cubicBezTo>
                  <a:cubicBezTo>
                    <a:pt x="862794" y="497361"/>
                    <a:pt x="983024" y="487864"/>
                    <a:pt x="795360" y="493407"/>
                  </a:cubicBezTo>
                  <a:cubicBezTo>
                    <a:pt x="607696" y="498950"/>
                    <a:pt x="275242" y="471006"/>
                    <a:pt x="82236" y="493407"/>
                  </a:cubicBezTo>
                  <a:cubicBezTo>
                    <a:pt x="44585" y="497616"/>
                    <a:pt x="8898" y="454548"/>
                    <a:pt x="0" y="411171"/>
                  </a:cubicBezTo>
                  <a:cubicBezTo>
                    <a:pt x="-7206" y="302660"/>
                    <a:pt x="7902" y="164761"/>
                    <a:pt x="0" y="822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83381" y="4565647"/>
              <a:ext cx="6044974" cy="36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Em thích hình ảnh nào nhất trong bài thơ?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32" y="5450936"/>
            <a:ext cx="2460397" cy="1407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760291" y="1396227"/>
            <a:ext cx="333982" cy="737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647093" y="2562204"/>
            <a:ext cx="560378" cy="737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713534" y="3914026"/>
            <a:ext cx="560378" cy="737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703723" y="5111646"/>
            <a:ext cx="560378" cy="737992"/>
          </a:xfrm>
          <a:prstGeom prst="rect">
            <a:avLst/>
          </a:prstGeom>
        </p:spPr>
      </p:pic>
      <p:sp>
        <p:nvSpPr>
          <p:cNvPr id="24" name="Freeform 197"/>
          <p:cNvSpPr>
            <a:spLocks noEditPoints="1"/>
          </p:cNvSpPr>
          <p:nvPr/>
        </p:nvSpPr>
        <p:spPr bwMode="auto">
          <a:xfrm>
            <a:off x="4048145" y="-664997"/>
            <a:ext cx="4400694" cy="1740195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3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20FF5834-5D6E-4DE6-A797-9043FEEBA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5999"/>
          <a:stretch/>
        </p:blipFill>
        <p:spPr>
          <a:xfrm>
            <a:off x="5904800" y="1469894"/>
            <a:ext cx="5217834" cy="4319985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874" y="1158663"/>
            <a:ext cx="3066554" cy="2554445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2856" y="1467382"/>
            <a:ext cx="3078747" cy="2530059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8296" y="3649550"/>
            <a:ext cx="3054361" cy="2493480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2542" y="3328407"/>
            <a:ext cx="3115326" cy="2462997"/>
          </a:xfrm>
          <a:prstGeom prst="rect">
            <a:avLst/>
          </a:prstGeom>
        </p:spPr>
      </p:pic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sp>
        <p:nvSpPr>
          <p:cNvPr id="3" name="Rectangle: Rounded Corners 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55425C6-D153-4FD6-9C7B-355167EECFE7}"/>
              </a:ext>
            </a:extLst>
          </p:cNvPr>
          <p:cNvSpPr/>
          <p:nvPr/>
        </p:nvSpPr>
        <p:spPr>
          <a:xfrm>
            <a:off x="10658475" y="0"/>
            <a:ext cx="1343025" cy="477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2D7A3E-4CCF-4C28-8236-875A34020E63}"/>
              </a:ext>
            </a:extLst>
          </p:cNvPr>
          <p:cNvSpPr/>
          <p:nvPr/>
        </p:nvSpPr>
        <p:spPr>
          <a:xfrm>
            <a:off x="854552" y="235975"/>
            <a:ext cx="10500851" cy="1573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1A3FD1-4736-403B-B8F4-FF2413500168}"/>
              </a:ext>
            </a:extLst>
          </p:cNvPr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câu thơ miêu tả c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tre vào lúc mặt trời mọc?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D8E8EAE-B099-402D-9151-D746BA9E160D}"/>
              </a:ext>
            </a:extLst>
          </p:cNvPr>
          <p:cNvSpPr/>
          <p:nvPr/>
        </p:nvSpPr>
        <p:spPr>
          <a:xfrm>
            <a:off x="2325342" y="2474350"/>
            <a:ext cx="7359445" cy="24024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dậy,</a:t>
            </a:r>
          </a:p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 xanh rì rào,</a:t>
            </a:r>
          </a:p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  <a:endParaRPr lang="en-US" sz="3200" dirty="0" err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26EBFA0-83CE-43F9-A65B-AF91591896FB}"/>
              </a:ext>
            </a:extLst>
          </p:cNvPr>
          <p:cNvCxnSpPr>
            <a:cxnSpLocks/>
          </p:cNvCxnSpPr>
          <p:nvPr/>
        </p:nvCxnSpPr>
        <p:spPr>
          <a:xfrm>
            <a:off x="4471639" y="3684316"/>
            <a:ext cx="299596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E6D3450-CA5B-4689-A6CE-FE36B541E0AD}"/>
              </a:ext>
            </a:extLst>
          </p:cNvPr>
          <p:cNvCxnSpPr>
            <a:cxnSpLocks/>
          </p:cNvCxnSpPr>
          <p:nvPr/>
        </p:nvCxnSpPr>
        <p:spPr>
          <a:xfrm>
            <a:off x="4071589" y="4141516"/>
            <a:ext cx="389131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1C6386-50E9-47E6-A5D6-0848196A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81CE27D-51C4-464F-9F21-FEBDAD0730C1}"/>
              </a:ext>
            </a:extLst>
          </p:cNvPr>
          <p:cNvSpPr/>
          <p:nvPr/>
        </p:nvSpPr>
        <p:spPr>
          <a:xfrm>
            <a:off x="854552" y="235975"/>
            <a:ext cx="10500851" cy="1573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B4E200-41AE-417D-B6E0-3AF4EF668EDA}"/>
              </a:ext>
            </a:extLst>
          </p:cNvPr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thơ nào ở khổ thơ thứ hai cho thấy tre cũng giống như người? 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27EF017-E376-4D4A-B777-0287288C362C}"/>
              </a:ext>
            </a:extLst>
          </p:cNvPr>
          <p:cNvSpPr/>
          <p:nvPr/>
        </p:nvSpPr>
        <p:spPr>
          <a:xfrm>
            <a:off x="2325342" y="2474350"/>
            <a:ext cx="7359445" cy="24024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lang="vi-VN" sz="3200" dirty="0" err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9056832-7986-40A0-9DF9-8D59B6E4E45C}"/>
              </a:ext>
            </a:extLst>
          </p:cNvPr>
          <p:cNvCxnSpPr>
            <a:cxnSpLocks/>
          </p:cNvCxnSpPr>
          <p:nvPr/>
        </p:nvCxnSpPr>
        <p:spPr>
          <a:xfrm>
            <a:off x="4195414" y="4122466"/>
            <a:ext cx="358651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Picture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0CF11CD-4FB5-464D-B3ED-4A50FE7C4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A7430654-5937-45FA-94ED-7D6BC77A1BA7}"/>
              </a:ext>
            </a:extLst>
          </p:cNvPr>
          <p:cNvSpPr/>
          <p:nvPr/>
        </p:nvSpPr>
        <p:spPr>
          <a:xfrm>
            <a:off x="854552" y="235975"/>
            <a:ext cx="10500851" cy="1573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8E35D0-5631-4B8C-B0E8-93260388AA92}"/>
              </a:ext>
            </a:extLst>
          </p:cNvPr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Ở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khổ thơ thứ ba, hình ảnh 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uỹ tre được miêu tả vào những lúc nào?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8FA38B1-CDFC-44D6-BDA7-471771E5A218}"/>
              </a:ext>
            </a:extLst>
          </p:cNvPr>
          <p:cNvSpPr/>
          <p:nvPr/>
        </p:nvSpPr>
        <p:spPr>
          <a:xfrm>
            <a:off x="2325342" y="2474350"/>
            <a:ext cx="7359445" cy="24024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lên.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  <a:endParaRPr lang="vi-VN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E9233723-BC92-4CF9-BF41-230F5089A1EC}"/>
              </a:ext>
            </a:extLst>
          </p:cNvPr>
          <p:cNvCxnSpPr>
            <a:cxnSpLocks/>
          </p:cNvCxnSpPr>
          <p:nvPr/>
        </p:nvCxnSpPr>
        <p:spPr>
          <a:xfrm>
            <a:off x="3995389" y="3131866"/>
            <a:ext cx="313883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42914E8-7A6D-4E24-A194-FF512BFD1715}"/>
              </a:ext>
            </a:extLst>
          </p:cNvPr>
          <p:cNvCxnSpPr>
            <a:cxnSpLocks/>
          </p:cNvCxnSpPr>
          <p:nvPr/>
        </p:nvCxnSpPr>
        <p:spPr>
          <a:xfrm>
            <a:off x="3904902" y="4627291"/>
            <a:ext cx="162912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8" grpId="0" animBg="1"/>
      <p:bldP spid="49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C3AF587-E1CF-4FA6-8EDA-B6FCA1497BDE}"/>
              </a:ext>
            </a:extLst>
          </p:cNvPr>
          <p:cNvSpPr/>
          <p:nvPr/>
        </p:nvSpPr>
        <p:spPr>
          <a:xfrm>
            <a:off x="1996556" y="2266949"/>
            <a:ext cx="8198887" cy="191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nhất hình ảnh nào trong bài thơ?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xmlns="" id="{4302BB17-347B-4B28-829F-0BAB824F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895476" y="657225"/>
            <a:ext cx="8753474" cy="54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69092-7618-4A7B-A196-1B712AD52516}"/>
              </a:ext>
            </a:extLst>
          </p:cNvPr>
          <p:cNvSpPr txBox="1"/>
          <p:nvPr/>
        </p:nvSpPr>
        <p:spPr>
          <a:xfrm>
            <a:off x="4991101" y="1323975"/>
            <a:ext cx="498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đọc đã giúp các em hiểu rõ hơn về vẻ đẹp của cây tre, sự gắn bó của cây tre với người dân Việt Nam…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7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541</Words>
  <Application>Microsoft Office PowerPoint</Application>
  <PresentationFormat>Widescreen</PresentationFormat>
  <Paragraphs>82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微软雅黑</vt:lpstr>
      <vt:lpstr>宋体</vt:lpstr>
      <vt:lpstr>Arial</vt:lpstr>
      <vt:lpstr>Arial Black</vt:lpstr>
      <vt:lpstr>Arial-Rounded</vt:lpstr>
      <vt:lpstr>Calibri</vt:lpstr>
      <vt:lpstr>Caveat Brush</vt:lpstr>
      <vt:lpstr>Fredoka One</vt:lpstr>
      <vt:lpstr>iCiel Cadena</vt:lpstr>
      <vt:lpstr>inpin heiti</vt:lpstr>
      <vt:lpstr>Montserrat</vt:lpstr>
      <vt:lpstr>Nunito</vt:lpstr>
      <vt:lpstr>Roboto Condensed Light</vt:lpstr>
      <vt:lpstr>张海山锐线体简</vt:lpstr>
      <vt:lpstr>杨任东竹石体-Semibold</vt:lpstr>
      <vt:lpstr>等线</vt:lpstr>
      <vt:lpstr>等线 Light</vt:lpstr>
      <vt:lpstr>Office 主题​​</vt:lpstr>
      <vt:lpstr>第一PPT，www.1ppt.com</vt:lpstr>
      <vt:lpstr>1_Office 主题​​</vt:lpstr>
      <vt:lpstr>2_Office 主题​​</vt:lpstr>
      <vt:lpstr>Question of the Day for Preschool by Slidesgo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ACER</cp:lastModifiedBy>
  <cp:revision>57</cp:revision>
  <dcterms:created xsi:type="dcterms:W3CDTF">2022-02-14T12:35:56Z</dcterms:created>
  <dcterms:modified xsi:type="dcterms:W3CDTF">2026-02-13T07:17:07Z</dcterms:modified>
</cp:coreProperties>
</file>