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4" r:id="rId3"/>
    <p:sldMasterId id="2147483689" r:id="rId4"/>
    <p:sldMasterId id="2147483745" r:id="rId5"/>
  </p:sldMasterIdLst>
  <p:notesMasterIdLst>
    <p:notesMasterId r:id="rId25"/>
  </p:notesMasterIdLst>
  <p:sldIdLst>
    <p:sldId id="303" r:id="rId6"/>
    <p:sldId id="260" r:id="rId7"/>
    <p:sldId id="502" r:id="rId8"/>
    <p:sldId id="472" r:id="rId9"/>
    <p:sldId id="503" r:id="rId10"/>
    <p:sldId id="529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3" r:id="rId19"/>
    <p:sldId id="512" r:id="rId20"/>
    <p:sldId id="514" r:id="rId21"/>
    <p:sldId id="515" r:id="rId22"/>
    <p:sldId id="516" r:id="rId23"/>
    <p:sldId id="52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2E0AE-C034-4310-BBF8-8C635D3FC9ED}" type="datetimeFigureOut">
              <a:rPr lang="en-US" smtClean="0"/>
              <a:t>2/13/2026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500F-F4C1-44E9-907A-873206D2FE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1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73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846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8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870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32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40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57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8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579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181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22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8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705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88F8D-94BC-43CD-A0DF-066045138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2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" y="601038"/>
            <a:ext cx="3086101" cy="50896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0625" y="601038"/>
            <a:ext cx="2952751" cy="486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4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47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5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17003" y="610565"/>
            <a:ext cx="11157995" cy="5636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" y="601039"/>
            <a:ext cx="2354002" cy="3882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D12046D-C911-4D29-8B96-896416879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374" y="601038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9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09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716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1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51099" y="304801"/>
            <a:ext cx="11574201" cy="62198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3FF5E65-5C9F-480C-8268-81BEC8D7D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4801"/>
            <a:ext cx="2354002" cy="388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93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5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937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ED916D-B7DB-439F-9E3B-0C1E1E4F0AF6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610953-BA4E-49FE-B1A3-BF641379F4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94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7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64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577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3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5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46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7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0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3A041B1-05FA-3511-37BE-CF085B3690B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0"/>
            <a:ext cx="1628891" cy="16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2026/2/13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D83CDB5-CE66-152A-0E95-02FEE29A28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2" y="0"/>
            <a:ext cx="1430109" cy="1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7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0042CC2-2986-82D3-524A-9F4EB0E793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2" y="0"/>
            <a:ext cx="1430109" cy="143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2/13/2026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0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B9D3E3-E094-4092-BF9F-5E18CBE81B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7820" y="2815175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1524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3DDEDC-3F50-451C-B43C-1AC9F030CFB6}"/>
              </a:ext>
            </a:extLst>
          </p:cNvPr>
          <p:cNvSpPr txBox="1"/>
          <p:nvPr/>
        </p:nvSpPr>
        <p:spPr>
          <a:xfrm>
            <a:off x="2754441" y="960273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4800" b="1" dirty="0">
              <a:solidFill>
                <a:schemeClr val="accent2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57D3734-86B4-43A2-A155-5C81B05856D1}"/>
              </a:ext>
            </a:extLst>
          </p:cNvPr>
          <p:cNvSpPr txBox="1"/>
          <p:nvPr/>
        </p:nvSpPr>
        <p:spPr>
          <a:xfrm>
            <a:off x="1391030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2A33BE0-AB19-4AAD-879E-C6C12DDD0A2C}"/>
              </a:ext>
            </a:extLst>
          </p:cNvPr>
          <p:cNvSpPr txBox="1"/>
          <p:nvPr/>
        </p:nvSpPr>
        <p:spPr>
          <a:xfrm>
            <a:off x="6429755" y="2400736"/>
            <a:ext cx="5171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AC5761A-A1F0-4B1E-8A54-EDB8B5641368}"/>
              </a:ext>
            </a:extLst>
          </p:cNvPr>
          <p:cNvCxnSpPr/>
          <p:nvPr/>
        </p:nvCxnSpPr>
        <p:spPr>
          <a:xfrm flipH="1">
            <a:off x="7531592" y="249144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58567EC-EFE1-4AA7-9734-DDE334BE2FE6}"/>
              </a:ext>
            </a:extLst>
          </p:cNvPr>
          <p:cNvCxnSpPr/>
          <p:nvPr/>
        </p:nvCxnSpPr>
        <p:spPr>
          <a:xfrm flipH="1">
            <a:off x="5698047" y="2467411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AD30E88-B6A6-4089-8AAE-2E98E5860FC0}"/>
              </a:ext>
            </a:extLst>
          </p:cNvPr>
          <p:cNvCxnSpPr/>
          <p:nvPr/>
        </p:nvCxnSpPr>
        <p:spPr>
          <a:xfrm flipH="1">
            <a:off x="3733991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7972F32-0842-4190-A3E5-2DFF81268BBB}"/>
              </a:ext>
            </a:extLst>
          </p:cNvPr>
          <p:cNvCxnSpPr/>
          <p:nvPr/>
        </p:nvCxnSpPr>
        <p:spPr>
          <a:xfrm flipH="1">
            <a:off x="4854607" y="297180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414C827-9EB2-46AC-AEAB-8AE07B5EBC12}"/>
              </a:ext>
            </a:extLst>
          </p:cNvPr>
          <p:cNvCxnSpPr/>
          <p:nvPr/>
        </p:nvCxnSpPr>
        <p:spPr>
          <a:xfrm flipH="1">
            <a:off x="3159157" y="355489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3388591-7B61-4D3B-B0A6-14DDFE20EFD0}"/>
              </a:ext>
            </a:extLst>
          </p:cNvPr>
          <p:cNvCxnSpPr/>
          <p:nvPr/>
        </p:nvCxnSpPr>
        <p:spPr>
          <a:xfrm flipH="1">
            <a:off x="5826444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DF1ED6B-6B25-4B26-A694-C9069E8FF4D1}"/>
              </a:ext>
            </a:extLst>
          </p:cNvPr>
          <p:cNvCxnSpPr/>
          <p:nvPr/>
        </p:nvCxnSpPr>
        <p:spPr>
          <a:xfrm flipH="1">
            <a:off x="3738292" y="405928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42080E9-EB60-45F7-A515-2457756E70F0}"/>
              </a:ext>
            </a:extLst>
          </p:cNvPr>
          <p:cNvGrpSpPr/>
          <p:nvPr/>
        </p:nvGrpSpPr>
        <p:grpSpPr>
          <a:xfrm>
            <a:off x="5311534" y="4059286"/>
            <a:ext cx="256794" cy="504389"/>
            <a:chOff x="5311534" y="4059286"/>
            <a:chExt cx="256794" cy="50438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724794C8-7A5B-4142-9249-4C7563649AA8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324D167-CB1F-4A85-BBDC-4015FC9FA391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E8612BF-A7C8-4F93-8AFF-E3DAB664082E}"/>
              </a:ext>
            </a:extLst>
          </p:cNvPr>
          <p:cNvCxnSpPr/>
          <p:nvPr/>
        </p:nvCxnSpPr>
        <p:spPr>
          <a:xfrm flipH="1">
            <a:off x="10633698" y="2481916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24FD1E2-AAA6-4A4B-A990-DB534CF12F67}"/>
              </a:ext>
            </a:extLst>
          </p:cNvPr>
          <p:cNvCxnSpPr/>
          <p:nvPr/>
        </p:nvCxnSpPr>
        <p:spPr>
          <a:xfrm flipH="1">
            <a:off x="8107476" y="2995830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9590D95-F384-4336-8E4B-89E4270C409F}"/>
              </a:ext>
            </a:extLst>
          </p:cNvPr>
          <p:cNvCxnSpPr/>
          <p:nvPr/>
        </p:nvCxnSpPr>
        <p:spPr>
          <a:xfrm flipH="1">
            <a:off x="10569499" y="2986305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B903DF0-14A5-4F9E-9349-4FEF682B4656}"/>
              </a:ext>
            </a:extLst>
          </p:cNvPr>
          <p:cNvCxnSpPr/>
          <p:nvPr/>
        </p:nvCxnSpPr>
        <p:spPr>
          <a:xfrm flipH="1">
            <a:off x="7434591" y="355489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B3CFBE21-41FC-4817-B57A-F1D9C24576E3}"/>
              </a:ext>
            </a:extLst>
          </p:cNvPr>
          <p:cNvCxnSpPr/>
          <p:nvPr/>
        </p:nvCxnSpPr>
        <p:spPr>
          <a:xfrm flipH="1">
            <a:off x="11368416" y="3532938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F0E71B-AA61-4F4B-88E6-D05085E13330}"/>
              </a:ext>
            </a:extLst>
          </p:cNvPr>
          <p:cNvCxnSpPr/>
          <p:nvPr/>
        </p:nvCxnSpPr>
        <p:spPr>
          <a:xfrm flipH="1">
            <a:off x="8770759" y="405637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227DBFB-6C6F-4A9F-A567-E81C2747BC09}"/>
              </a:ext>
            </a:extLst>
          </p:cNvPr>
          <p:cNvGrpSpPr/>
          <p:nvPr/>
        </p:nvGrpSpPr>
        <p:grpSpPr>
          <a:xfrm>
            <a:off x="11167451" y="4056377"/>
            <a:ext cx="256794" cy="504389"/>
            <a:chOff x="5311534" y="4059286"/>
            <a:chExt cx="256794" cy="50438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FE0951EC-5450-4A69-8145-3B8942BE176A}"/>
                </a:ext>
              </a:extLst>
            </p:cNvPr>
            <p:cNvCxnSpPr/>
            <p:nvPr/>
          </p:nvCxnSpPr>
          <p:spPr>
            <a:xfrm flipH="1">
              <a:off x="5311534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45A6B0E1-D90F-4952-8CEC-2EA6C151B390}"/>
                </a:ext>
              </a:extLst>
            </p:cNvPr>
            <p:cNvCxnSpPr/>
            <p:nvPr/>
          </p:nvCxnSpPr>
          <p:spPr>
            <a:xfrm flipH="1">
              <a:off x="5439931" y="405928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8531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2138E468-2DF2-4E1F-995D-C667A806D260}"/>
              </a:ext>
            </a:extLst>
          </p:cNvPr>
          <p:cNvSpPr txBox="1"/>
          <p:nvPr/>
        </p:nvSpPr>
        <p:spPr>
          <a:xfrm>
            <a:off x="558637" y="5518871"/>
            <a:ext cx="11271413" cy="82225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bài thơ có từ ngữ nào em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223295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95;p2">
            <a:extLst>
              <a:ext uri="{FF2B5EF4-FFF2-40B4-BE49-F238E27FC236}">
                <a16:creationId xmlns:a16="http://schemas.microsoft.com/office/drawing/2014/main" xmlns="" id="{925E2AFD-6FDE-43B2-8AFA-E58C57215C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B697756-2161-46E3-B2FB-E8F86019E7ED}"/>
              </a:ext>
            </a:extLst>
          </p:cNvPr>
          <p:cNvSpPr txBox="1"/>
          <p:nvPr/>
        </p:nvSpPr>
        <p:spPr>
          <a:xfrm>
            <a:off x="3093752" y="2388642"/>
            <a:ext cx="7489883" cy="1328023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thần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 tâm trạng nhớ thương, lưu luyến, nghĩ ngợi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2E0FF9D-41CD-4B1D-A4EF-AD7E217C1240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2" name="Rectangle: Rounded Corners 43">
              <a:extLst>
                <a:ext uri="{FF2B5EF4-FFF2-40B4-BE49-F238E27FC236}">
                  <a16:creationId xmlns:a16="http://schemas.microsoft.com/office/drawing/2014/main" xmlns="" id="{BB3A6651-301E-41F9-9A6A-612DA5CE2B5D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3CCCAF6-2289-47F1-903D-8408BD3703E3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07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">
            <a:extLst>
              <a:ext uri="{FF2B5EF4-FFF2-40B4-BE49-F238E27FC236}">
                <a16:creationId xmlns:a16="http://schemas.microsoft.com/office/drawing/2014/main" xmlns="" id="{8E118B0F-38F7-4471-AFC7-113A9AAFA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38" y="600075"/>
            <a:ext cx="6491662" cy="3526732"/>
          </a:xfrm>
          <a:prstGeom prst="rect">
            <a:avLst/>
          </a:prstGeom>
        </p:spPr>
      </p:pic>
      <p:pic>
        <p:nvPicPr>
          <p:cNvPr id="28" name="Picture 2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BDEA89DC-548A-41F7-B5D8-D28F6802E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68" y="2570103"/>
            <a:ext cx="3893249" cy="3893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6FBFF5-3799-4142-9B11-4AB3183B9A21}"/>
              </a:ext>
            </a:extLst>
          </p:cNvPr>
          <p:cNvSpPr txBox="1"/>
          <p:nvPr/>
        </p:nvSpPr>
        <p:spPr>
          <a:xfrm>
            <a:off x="4550381" y="1628775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175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558485D-D44B-4718-A961-33F1103FB799}"/>
              </a:ext>
            </a:extLst>
          </p:cNvPr>
          <p:cNvGrpSpPr/>
          <p:nvPr/>
        </p:nvGrpSpPr>
        <p:grpSpPr>
          <a:xfrm>
            <a:off x="4157224" y="896891"/>
            <a:ext cx="3540234" cy="625703"/>
            <a:chOff x="1053394" y="206467"/>
            <a:chExt cx="2880723" cy="432581"/>
          </a:xfrm>
        </p:grpSpPr>
        <p:sp>
          <p:nvSpPr>
            <p:cNvPr id="28" name="Rectangle: Rounded Corners 43">
              <a:extLst>
                <a:ext uri="{FF2B5EF4-FFF2-40B4-BE49-F238E27FC236}">
                  <a16:creationId xmlns:a16="http://schemas.microsoft.com/office/drawing/2014/main" xmlns="" id="{39D09D98-65F6-462D-9CE0-B2DF85A5889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D38E4B7-8AF6-4EB6-BF1A-B7936AF3C2FC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7923B56-A9D5-490B-8765-CA1FF42783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734" y="816990"/>
            <a:ext cx="667016" cy="7445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E39F39B-1D47-4665-8251-D69F3E564E08}"/>
              </a:ext>
            </a:extLst>
          </p:cNvPr>
          <p:cNvSpPr/>
          <p:nvPr/>
        </p:nvSpPr>
        <p:spPr>
          <a:xfrm>
            <a:off x="1465964" y="2178829"/>
            <a:ext cx="4199859" cy="181588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D978008-7AB7-45B9-95EB-68B4B1893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878" y="1834589"/>
            <a:ext cx="5196943" cy="216012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D431138-148C-47FB-B6DF-BB29C41BAC58}"/>
              </a:ext>
            </a:extLst>
          </p:cNvPr>
          <p:cNvGrpSpPr/>
          <p:nvPr/>
        </p:nvGrpSpPr>
        <p:grpSpPr>
          <a:xfrm rot="260226">
            <a:off x="3506267" y="4246045"/>
            <a:ext cx="5283322" cy="2099654"/>
            <a:chOff x="561349" y="4544613"/>
            <a:chExt cx="4171068" cy="164891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25508394-A307-42C6-86A4-B549C78AC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AE97E3BB-456D-40A9-BACA-A6F5909D2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27E512A-7A58-43FB-B964-1CC9762BB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67A4F83B-42DD-4ED7-884E-DF1512331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BBBF7C-BC6C-4406-A68C-825F1BDCA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99443" y="4305685"/>
            <a:ext cx="918316" cy="71019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BEF741D-BAE9-4E50-B5DF-DC317E6C2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37021" y="438113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01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410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61DF5D7-B60E-48C8-B9AE-E010A9578576}"/>
              </a:ext>
            </a:extLst>
          </p:cNvPr>
          <p:cNvGrpSpPr/>
          <p:nvPr/>
        </p:nvGrpSpPr>
        <p:grpSpPr>
          <a:xfrm>
            <a:off x="4004824" y="1076121"/>
            <a:ext cx="3540234" cy="625703"/>
            <a:chOff x="1053394" y="206467"/>
            <a:chExt cx="2880723" cy="432581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xmlns="" id="{A6070D27-1ECD-4FBE-B271-EA289E834D89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8BA4D32-E8D6-4B2D-8531-B7CBF5643CA0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D0A77FD-F6AE-41D3-B816-C7AF35B7C3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2331" y="1076121"/>
            <a:ext cx="667016" cy="744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CDF14A-DC24-439C-930A-61A295036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CA7906-E151-4A8B-9756-9A2925B6A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1" name="Rounded Rectangle 31">
            <a:extLst>
              <a:ext uri="{FF2B5EF4-FFF2-40B4-BE49-F238E27FC236}">
                <a16:creationId xmlns:a16="http://schemas.microsoft.com/office/drawing/2014/main" xmlns="" id="{37961928-F6BB-4E7E-A165-F8044C2F7A64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43AAF50-BDAD-4EA0-96BF-A7642A69DC7B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27004C9-9E11-4C7F-8CEC-3EBAB1F61874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656F9B5C-F6C3-41E7-8BA1-0F1E85ECD38A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5523D8A-8F4F-4E9A-B9E4-5DC795C359B7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26" name="Rounded Rectangle 36">
              <a:extLst>
                <a:ext uri="{FF2B5EF4-FFF2-40B4-BE49-F238E27FC236}">
                  <a16:creationId xmlns:a16="http://schemas.microsoft.com/office/drawing/2014/main" xmlns="" id="{04ADC692-B84E-4671-B009-9C3A4518DE4A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0457827F-9345-4AD1-B832-6555AF4BD868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CEE8575F-A62A-4EB7-B863-F2315ADB7242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6925E10-0A93-4DC0-85C0-FE210C140C2C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43" name="Rounded Rectangle 40">
              <a:extLst>
                <a:ext uri="{FF2B5EF4-FFF2-40B4-BE49-F238E27FC236}">
                  <a16:creationId xmlns:a16="http://schemas.microsoft.com/office/drawing/2014/main" xmlns="" id="{3A43231D-DD3B-4838-8192-6FACA7BBBD6C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E9A13062-AADE-4B5B-A27C-A59A848E63C5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8927BDCD-1ED8-49FE-B050-CEEE480A719F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95A9098-8C91-4BF8-A78B-C34414F4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D34D1CD-4B92-4403-B6F6-5B403C209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93A06EB3-1D34-4B84-BC21-C68704FF3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4E5ED35-2212-46FD-BFF8-4681215BEDB1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50" name="Rounded Rectangle 47">
              <a:extLst>
                <a:ext uri="{FF2B5EF4-FFF2-40B4-BE49-F238E27FC236}">
                  <a16:creationId xmlns:a16="http://schemas.microsoft.com/office/drawing/2014/main" xmlns="" id="{6C189EE0-E76A-4EC3-B5A5-9E53DBC45E7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2102E489-0417-484D-82EC-A7E4D96053E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87CC0583-10BF-4623-BBE9-5B8C81051F1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xmlns="" id="{CF7F110D-005C-4996-8734-B68B76D5A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1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160496" y="534162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839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8A821C31-761C-460F-9277-7EA09395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413" y="647044"/>
            <a:ext cx="6978706" cy="3406795"/>
          </a:xfrm>
          <a:prstGeom prst="rect">
            <a:avLst/>
          </a:prstGeom>
        </p:spPr>
      </p:pic>
      <p:pic>
        <p:nvPicPr>
          <p:cNvPr id="6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614F806F-2365-43C7-9574-E1F62CD12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33135" y="3271520"/>
            <a:ext cx="3375232" cy="316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758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9520" y="867924"/>
            <a:ext cx="7628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5" b="953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3" y="3066158"/>
            <a:ext cx="2381582" cy="2448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9" y="3503252"/>
            <a:ext cx="3440974" cy="229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7703874" y="4088228"/>
            <a:ext cx="3644537" cy="1124029"/>
            <a:chOff x="627017" y="2942870"/>
            <a:chExt cx="3944983" cy="1449548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xmlns="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440" y="3203450"/>
              <a:ext cx="3523758" cy="99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75" y="404687"/>
            <a:ext cx="453581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F4D9EC-A8FA-EC72-BB0A-A5AF7B3F8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254" y="722859"/>
            <a:ext cx="9608129" cy="5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4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xmlns="" id="{EDCC1788-9195-4C1C-8913-50FE98D885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2258" y="1562101"/>
            <a:ext cx="6797033" cy="39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9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2FE9BFC-4F30-4B22-836C-B26497A75159}"/>
              </a:ext>
            </a:extLst>
          </p:cNvPr>
          <p:cNvSpPr/>
          <p:nvPr/>
        </p:nvSpPr>
        <p:spPr>
          <a:xfrm>
            <a:off x="3339366" y="897070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C4880D18-D2F5-48FA-BCE3-7B4F520BB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xmlns="" id="{EBFD4E81-1BFC-424D-A7C2-E5A920CA0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xmlns="" id="{B5FE1163-8A53-4DA6-9B9C-A5F523B951FD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36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xmlns="" id="{4D324769-3CA7-4911-945D-06574302F8FC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xmlns="" id="{37D16FFF-4DF8-41AD-8B79-E9AA446CBD25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600" b="1" kern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36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7EEA84F2-6D38-4E04-9D70-D2167FCD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598A76D2-4BA8-4E1D-B09B-F721D0C4C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34CEF6B5-AB21-4B9D-81D7-03913D96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0CAA19-C905-4C0B-984C-FB35ADFF2D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816" y="8087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6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ũy tre - Tiếng Việt 2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E10E868E-A81C-F0F3-A9EA-44747D65D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04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91273" y="3670485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880752" y="490204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44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4400" b="1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367453" y="3701193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32043EBD-2C0C-4999-A8F1-3A9EE0FECFDE}"/>
              </a:ext>
            </a:extLst>
          </p:cNvPr>
          <p:cNvSpPr/>
          <p:nvPr/>
        </p:nvSpPr>
        <p:spPr>
          <a:xfrm>
            <a:off x="8774848" y="475583"/>
            <a:ext cx="3033132" cy="905664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1"/>
      <p:bldP spid="6" grpId="0"/>
      <p:bldP spid="7" grpId="1"/>
      <p:bldP spid="8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2731B8-8C84-4CAC-BE87-D27CDD6A5B8C}"/>
              </a:ext>
            </a:extLst>
          </p:cNvPr>
          <p:cNvSpPr txBox="1"/>
          <p:nvPr/>
        </p:nvSpPr>
        <p:spPr>
          <a:xfrm>
            <a:off x="877465" y="14678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DAAD9A-3691-4B1B-BD5D-34E0649D9259}"/>
              </a:ext>
            </a:extLst>
          </p:cNvPr>
          <p:cNvSpPr txBox="1"/>
          <p:nvPr/>
        </p:nvSpPr>
        <p:spPr>
          <a:xfrm>
            <a:off x="715305" y="368337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trưa đồng đầy nắng,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39E9C1-4628-4603-8A9C-FD914284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673" y="1860101"/>
            <a:ext cx="3378416" cy="479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466549-247A-4C6C-8D05-A65EA76079ED}"/>
              </a:ext>
            </a:extLst>
          </p:cNvPr>
          <p:cNvSpPr txBox="1"/>
          <p:nvPr/>
        </p:nvSpPr>
        <p:spPr>
          <a:xfrm>
            <a:off x="4197969" y="727735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371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3714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90786D-F40A-4D74-8D8C-386722E0E83C}"/>
              </a:ext>
            </a:extLst>
          </p:cNvPr>
          <p:cNvSpPr txBox="1"/>
          <p:nvPr/>
        </p:nvSpPr>
        <p:spPr>
          <a:xfrm>
            <a:off x="5367453" y="1431767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224CAF-8977-4ADC-8C43-81DBC3DDF67C}"/>
              </a:ext>
            </a:extLst>
          </p:cNvPr>
          <p:cNvSpPr txBox="1"/>
          <p:nvPr/>
        </p:nvSpPr>
        <p:spPr>
          <a:xfrm>
            <a:off x="5436219" y="3702522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4E15D-B4C5-4E95-A29F-BCDB70F7A3AD}"/>
              </a:ext>
            </a:extLst>
          </p:cNvPr>
          <p:cNvSpPr txBox="1"/>
          <p:nvPr/>
        </p:nvSpPr>
        <p:spPr>
          <a:xfrm>
            <a:off x="6814789" y="5671514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xmlns="" id="{4402A98B-4A43-42EE-8F20-663B69C9F28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38" y="92931"/>
            <a:ext cx="6621778" cy="754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48B8D9-37A9-4D67-83AE-25328DD8B586}"/>
              </a:ext>
            </a:extLst>
          </p:cNvPr>
          <p:cNvSpPr txBox="1"/>
          <p:nvPr/>
        </p:nvSpPr>
        <p:spPr>
          <a:xfrm>
            <a:off x="3629596" y="245052"/>
            <a:ext cx="597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khổ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xmlns="" id="{02D84E37-1640-4F72-A520-BBC47C31D21F}"/>
              </a:ext>
            </a:extLst>
          </p:cNvPr>
          <p:cNvSpPr/>
          <p:nvPr/>
        </p:nvSpPr>
        <p:spPr>
          <a:xfrm>
            <a:off x="255234" y="1548373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xmlns="" id="{48CA74CD-8BA3-4504-9E46-DC1401DD71EA}"/>
              </a:ext>
            </a:extLst>
          </p:cNvPr>
          <p:cNvSpPr/>
          <p:nvPr/>
        </p:nvSpPr>
        <p:spPr>
          <a:xfrm>
            <a:off x="93074" y="3769197"/>
            <a:ext cx="622231" cy="59206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E2561E07-2135-4148-9CC4-F37379F75801}"/>
              </a:ext>
            </a:extLst>
          </p:cNvPr>
          <p:cNvSpPr/>
          <p:nvPr/>
        </p:nvSpPr>
        <p:spPr>
          <a:xfrm>
            <a:off x="4773890" y="1583949"/>
            <a:ext cx="659704" cy="491672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xmlns="" id="{20AAC011-9E8B-4220-A474-CD00B791A8A6}"/>
              </a:ext>
            </a:extLst>
          </p:cNvPr>
          <p:cNvSpPr/>
          <p:nvPr/>
        </p:nvSpPr>
        <p:spPr>
          <a:xfrm>
            <a:off x="4880751" y="3918042"/>
            <a:ext cx="590315" cy="53142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2138E468-2DF2-4E1F-995D-C667A806D260}"/>
              </a:ext>
            </a:extLst>
          </p:cNvPr>
          <p:cNvSpPr txBox="1"/>
          <p:nvPr/>
        </p:nvSpPr>
        <p:spPr>
          <a:xfrm>
            <a:off x="558637" y="5560190"/>
            <a:ext cx="5977231" cy="90881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2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70A1F204-E37F-42EF-82FC-B26BF7274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C49B797-5D91-4E47-9B32-DA3B6DA76909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65ADC15-8C45-4CE8-A20F-C1324F56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0FDAE87-66B4-49DD-A8A4-EE924D1BD76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gọng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F10F057-A1F2-454C-999A-E31A3C3D2870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3420E7-5A04-4CA1-9284-54A36DE5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E6CD3A8-2F32-45AC-AC79-1B9D3710D48A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6F97210-EE98-4C9B-8E8A-DF51D415F886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988EE22-CD6A-43AC-90FE-05D058B9D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0026D62-419C-4CB7-87BC-8C701F1E543B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mầm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măng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97D267F-45AD-4451-A08C-ADA52B17E302}"/>
              </a:ext>
            </a:extLst>
          </p:cNvPr>
          <p:cNvSpPr/>
          <p:nvPr/>
        </p:nvSpPr>
        <p:spPr>
          <a:xfrm>
            <a:off x="1843979" y="15910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11196F8-4949-4F23-88EE-F97BB730E23E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4B164C3-3DAA-4DE5-96F9-E4E95175E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E96DE5F-0D38-4B9C-9295-437D9F6D6E0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lũy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674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154">
      <a:dk1>
        <a:srgbClr val="2F2F2F"/>
      </a:dk1>
      <a:lt1>
        <a:sysClr val="window" lastClr="FFFFFF"/>
      </a:lt1>
      <a:dk2>
        <a:srgbClr val="3F3F3F"/>
      </a:dk2>
      <a:lt2>
        <a:srgbClr val="E7E6E6"/>
      </a:lt2>
      <a:accent1>
        <a:srgbClr val="31AA44"/>
      </a:accent1>
      <a:accent2>
        <a:srgbClr val="037140"/>
      </a:accent2>
      <a:accent3>
        <a:srgbClr val="31AA44"/>
      </a:accent3>
      <a:accent4>
        <a:srgbClr val="037140"/>
      </a:accent4>
      <a:accent5>
        <a:srgbClr val="31AA44"/>
      </a:accent5>
      <a:accent6>
        <a:srgbClr val="037140"/>
      </a:accent6>
      <a:hlink>
        <a:srgbClr val="31AA44"/>
      </a:hlink>
      <a:folHlink>
        <a:srgbClr val="037140"/>
      </a:folHlink>
    </a:clrScheme>
    <a:fontScheme name="Temp">
      <a:majorFont>
        <a:latin typeface="Arial"/>
        <a:ea typeface="张海山锐线体简"/>
        <a:cs typeface=""/>
      </a:majorFont>
      <a:minorFont>
        <a:latin typeface="Arial"/>
        <a:ea typeface="张海山锐线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862</Words>
  <Application>Microsoft Office PowerPoint</Application>
  <PresentationFormat>Widescreen</PresentationFormat>
  <Paragraphs>184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Cambria</vt:lpstr>
      <vt:lpstr>inpin heiti</vt:lpstr>
      <vt:lpstr>ITC Avant Garde Std Bk</vt:lpstr>
      <vt:lpstr>Times New Roman</vt:lpstr>
      <vt:lpstr>张海山锐线体简</vt:lpstr>
      <vt:lpstr>方正卡通简体</vt:lpstr>
      <vt:lpstr>等线</vt:lpstr>
      <vt:lpstr>Office 主题​​</vt:lpstr>
      <vt:lpstr>第一PPT，www.1ppt.com</vt:lpstr>
      <vt:lpstr>1_Office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ACER</cp:lastModifiedBy>
  <cp:revision>57</cp:revision>
  <dcterms:created xsi:type="dcterms:W3CDTF">2022-02-14T12:35:56Z</dcterms:created>
  <dcterms:modified xsi:type="dcterms:W3CDTF">2026-02-13T07:16:37Z</dcterms:modified>
</cp:coreProperties>
</file>