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6" r:id="rId2"/>
    <p:sldMasterId id="2147483710" r:id="rId3"/>
    <p:sldMasterId id="2147483722" r:id="rId4"/>
    <p:sldMasterId id="2147483734" r:id="rId5"/>
    <p:sldMasterId id="2147483746" r:id="rId6"/>
    <p:sldMasterId id="2147483786" r:id="rId7"/>
    <p:sldMasterId id="2147483798" r:id="rId8"/>
  </p:sldMasterIdLst>
  <p:notesMasterIdLst>
    <p:notesMasterId r:id="rId32"/>
  </p:notesMasterIdLst>
  <p:sldIdLst>
    <p:sldId id="287" r:id="rId9"/>
    <p:sldId id="2007577122" r:id="rId10"/>
    <p:sldId id="276" r:id="rId11"/>
    <p:sldId id="259" r:id="rId12"/>
    <p:sldId id="262" r:id="rId13"/>
    <p:sldId id="264" r:id="rId14"/>
    <p:sldId id="261" r:id="rId15"/>
    <p:sldId id="263" r:id="rId16"/>
    <p:sldId id="265" r:id="rId17"/>
    <p:sldId id="260" r:id="rId18"/>
    <p:sldId id="333" r:id="rId19"/>
    <p:sldId id="2007577116" r:id="rId20"/>
    <p:sldId id="2007577119" r:id="rId21"/>
    <p:sldId id="2007577118" r:id="rId22"/>
    <p:sldId id="2007577120" r:id="rId23"/>
    <p:sldId id="2007577121" r:id="rId24"/>
    <p:sldId id="283" r:id="rId25"/>
    <p:sldId id="279" r:id="rId26"/>
    <p:sldId id="280" r:id="rId27"/>
    <p:sldId id="282" r:id="rId28"/>
    <p:sldId id="281" r:id="rId29"/>
    <p:sldId id="271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1573-B6A8-473E-9CEC-66563B79FCE5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1CBB-D617-4F57-92D3-086EE9A2B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79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4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920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1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87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42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91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53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06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6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9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5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5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7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38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93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24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02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3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681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9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4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4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1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1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1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11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1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1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1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1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1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1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2" name="Google Shape;492;p11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93" name="Google Shape;493;p1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1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99" name="Google Shape;499;p11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0" name="Google Shape;500;p11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501" name="Google Shape;501;p11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2" name="Google Shape;502;p1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2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13" name="Google Shape;513;p12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14" name="Google Shape;514;p1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2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2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12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21" name="Google Shape;521;p1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1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2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1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1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4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4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2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2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9" name="Google Shape;549;p1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2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2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1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2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2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2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2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567" name="Google Shape;567;p12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568" name="Google Shape;568;p1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6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2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574" name="Google Shape;574;p12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75" name="Google Shape;575;p12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576" name="Google Shape;576;p12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77" name="Google Shape;577;p1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2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3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88" name="Google Shape;588;p13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9" name="Google Shape;589;p1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329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3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3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13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96" name="Google Shape;596;p1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1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3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2" name="Google Shape;602;p1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3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1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39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45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39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20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017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09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15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5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78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222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2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59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D5A806-AE04-ACBC-0152-178AA5BC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89FA40-2A17-2F7B-281D-D2B05CBAD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FAB80C-655C-91D5-112A-EFEA47B7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7EA5AE-6E0B-62D2-520B-3BC2274B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FC6BA4-35D0-530A-728F-AEF60A28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90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77A9A4-A7E8-9317-1533-ED71AB3B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8EA059-0D2C-0482-6E60-6262A156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C9B820-B303-9533-610C-339DE970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F7C019-A675-2037-805A-111986E5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C1FBC1-1A30-D851-C7EE-6BAB5C57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07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0D60D-6D77-9B69-A84F-482CE77A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69251A-81A5-E9A7-D7ED-1AE26AF6E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DDDB89-6FF7-C960-EB35-66DD40D0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2097DE-2D6E-6E47-EF73-8884238D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5A43B9-9F46-4BE8-707E-FEC42E4E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7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7B1-9B42-0729-BA28-9F8E7D7F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F7B4B7-F413-C978-8711-080BD098C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608F26-87CE-A19C-B7A0-6DB49A63B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E98A05-EC41-5D16-4AEB-FFA1519A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014A27-240E-2D00-FE35-75051349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F639CB-B770-794D-90F4-5FF2F763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1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5C49C-DDBA-CCC5-4454-1E63761C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212D9C-3B77-8A72-9202-5B99DB0BE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63D120-5A67-3157-C989-C20E3736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E3E882-776B-A2AC-D1D3-BADA8EB5C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3D578E-1177-7B83-E02C-BD754A322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422A65-8129-1780-1949-8CFAAC07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859E7B-C984-4259-AA45-744B1CA1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3BF79E-80EF-CB5A-1AF8-F95D06BB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01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360C24-F1E1-491E-6C4A-BA790F9E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468547-C539-9825-8CC2-D4A674E0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BD8EDC-C887-306F-F89A-91815FD3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360047-2C26-59AE-9E4E-893C6EDC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0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85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4F4221-0966-DEC7-3F16-57A559ACC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B6008F-EEEB-D66E-514E-1AC3479A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DF6691-5EDA-92CD-C002-33608E2F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35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2E3BD-3DEB-22A8-9C4E-F3B79A25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1EC68D-6F21-2BF8-24F5-AA09AA60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14DAB1-EC86-D826-1AF5-808614EA0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3744A0-EA7B-FDC9-6FB0-8DF53225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87FDCB-41CC-9365-7468-23D91DC1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BED27C-433E-E64A-C897-3B36D86B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269C2-E8BD-AADE-DFE4-F0B956F8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5B5BFB-3A2E-E773-7F6C-637AFD1C6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03567-B166-B712-B852-00F6EAD9A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A06DED-A6DE-6FCA-4A22-03AA46E6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3A09EB-B0DD-0B8D-1CFD-095FE63D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C158B6-A190-2671-B078-84BF175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4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B188D5-4351-747B-E5CF-1C552C71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04E60E-A91B-EBD6-23D2-1D40CE835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04116C-D5C5-ABB5-341F-FA7D4B8C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4D1FB4-53EE-C279-DD39-61C1902D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72F98-B97E-3FA4-CBFA-70F9837C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21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96EB74-FA7C-BD60-7982-67DBAD78C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D44A80-29F9-91E1-A5FC-42BCF7181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408ADC-523A-B56F-111E-92BF16D7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25321-189B-4C3C-BBAD-64B0ACCCE8D0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F199C-37A6-396B-C520-60296193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3A6BF2-11DD-D1B9-27A3-8EF1EA18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69032B-8931-4031-B05F-AB3FB77C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5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736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xmlns="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xmlns="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xmlns="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xmlns="" id="{2101B455-4266-474A-B39B-88E442B15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0" y="-235"/>
            <a:ext cx="12192000" cy="6858000"/>
          </a:xfrm>
          <a:prstGeom prst="rect">
            <a:avLst/>
          </a:prstGeom>
        </p:spPr>
      </p:pic>
      <p:grpSp>
        <p:nvGrpSpPr>
          <p:cNvPr id="9" name="组合 27">
            <a:extLst>
              <a:ext uri="{FF2B5EF4-FFF2-40B4-BE49-F238E27FC236}">
                <a16:creationId xmlns:a16="http://schemas.microsoft.com/office/drawing/2014/main" xmlns="" id="{3F9F0260-B1CE-4F6A-8ADB-23C95E03D353}"/>
              </a:ext>
            </a:extLst>
          </p:cNvPr>
          <p:cNvGrpSpPr/>
          <p:nvPr userDrawn="1"/>
        </p:nvGrpSpPr>
        <p:grpSpPr>
          <a:xfrm>
            <a:off x="215900" y="158963"/>
            <a:ext cx="11760200" cy="6540074"/>
            <a:chOff x="215900" y="158963"/>
            <a:chExt cx="11760200" cy="654007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77096DC-3956-441E-870A-084F417394FD}"/>
                </a:ext>
              </a:extLst>
            </p:cNvPr>
            <p:cNvSpPr/>
            <p:nvPr/>
          </p:nvSpPr>
          <p:spPr>
            <a:xfrm>
              <a:off x="215900" y="158963"/>
              <a:ext cx="11760200" cy="6540074"/>
            </a:xfrm>
            <a:custGeom>
              <a:avLst/>
              <a:gdLst>
                <a:gd name="connsiteX0" fmla="*/ 0 w 11760200"/>
                <a:gd name="connsiteY0" fmla="*/ 0 h 6432550"/>
                <a:gd name="connsiteX1" fmla="*/ 11760200 w 11760200"/>
                <a:gd name="connsiteY1" fmla="*/ 0 h 6432550"/>
                <a:gd name="connsiteX2" fmla="*/ 11760200 w 11760200"/>
                <a:gd name="connsiteY2" fmla="*/ 6432550 h 6432550"/>
                <a:gd name="connsiteX3" fmla="*/ 0 w 11760200"/>
                <a:gd name="connsiteY3" fmla="*/ 6432550 h 6432550"/>
                <a:gd name="connsiteX4" fmla="*/ 0 w 11760200"/>
                <a:gd name="connsiteY4" fmla="*/ 0 h 6432550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9525 h 6442075"/>
                <a:gd name="connsiteX1" fmla="*/ 5892800 w 11760200"/>
                <a:gd name="connsiteY1" fmla="*/ 0 h 6442075"/>
                <a:gd name="connsiteX2" fmla="*/ 11760200 w 11760200"/>
                <a:gd name="connsiteY2" fmla="*/ 9525 h 6442075"/>
                <a:gd name="connsiteX3" fmla="*/ 11760200 w 11760200"/>
                <a:gd name="connsiteY3" fmla="*/ 6442075 h 6442075"/>
                <a:gd name="connsiteX4" fmla="*/ 0 w 11760200"/>
                <a:gd name="connsiteY4" fmla="*/ 6442075 h 6442075"/>
                <a:gd name="connsiteX5" fmla="*/ 0 w 11760200"/>
                <a:gd name="connsiteY5" fmla="*/ 9525 h 6442075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0 w 11760200"/>
                <a:gd name="connsiteY4" fmla="*/ 6432550 h 6432550"/>
                <a:gd name="connsiteX5" fmla="*/ 0 w 11760200"/>
                <a:gd name="connsiteY5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80100 w 11760200"/>
                <a:gd name="connsiteY4" fmla="*/ 64293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0 h 6432550"/>
                <a:gd name="connsiteX1" fmla="*/ 5892800 w 11760200"/>
                <a:gd name="connsiteY1" fmla="*/ 168275 h 6432550"/>
                <a:gd name="connsiteX2" fmla="*/ 11760200 w 11760200"/>
                <a:gd name="connsiteY2" fmla="*/ 0 h 6432550"/>
                <a:gd name="connsiteX3" fmla="*/ 11760200 w 11760200"/>
                <a:gd name="connsiteY3" fmla="*/ 6432550 h 6432550"/>
                <a:gd name="connsiteX4" fmla="*/ 5892800 w 11760200"/>
                <a:gd name="connsiteY4" fmla="*/ 6353175 h 6432550"/>
                <a:gd name="connsiteX5" fmla="*/ 0 w 11760200"/>
                <a:gd name="connsiteY5" fmla="*/ 6432550 h 6432550"/>
                <a:gd name="connsiteX6" fmla="*/ 0 w 11760200"/>
                <a:gd name="connsiteY6" fmla="*/ 0 h 64325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47800 h 6480350"/>
                <a:gd name="connsiteX1" fmla="*/ 5892800 w 11760200"/>
                <a:gd name="connsiteY1" fmla="*/ 216075 h 6480350"/>
                <a:gd name="connsiteX2" fmla="*/ 11760200 w 11760200"/>
                <a:gd name="connsiteY2" fmla="*/ 47800 h 6480350"/>
                <a:gd name="connsiteX3" fmla="*/ 11760200 w 11760200"/>
                <a:gd name="connsiteY3" fmla="*/ 6480350 h 6480350"/>
                <a:gd name="connsiteX4" fmla="*/ 5892800 w 11760200"/>
                <a:gd name="connsiteY4" fmla="*/ 6400975 h 6480350"/>
                <a:gd name="connsiteX5" fmla="*/ 0 w 11760200"/>
                <a:gd name="connsiteY5" fmla="*/ 6480350 h 6480350"/>
                <a:gd name="connsiteX6" fmla="*/ 0 w 11760200"/>
                <a:gd name="connsiteY6" fmla="*/ 47800 h 6480350"/>
                <a:gd name="connsiteX0" fmla="*/ 0 w 11760200"/>
                <a:gd name="connsiteY0" fmla="*/ 91075 h 6523625"/>
                <a:gd name="connsiteX1" fmla="*/ 5892800 w 11760200"/>
                <a:gd name="connsiteY1" fmla="*/ 259350 h 6523625"/>
                <a:gd name="connsiteX2" fmla="*/ 11760200 w 11760200"/>
                <a:gd name="connsiteY2" fmla="*/ 91075 h 6523625"/>
                <a:gd name="connsiteX3" fmla="*/ 11760200 w 11760200"/>
                <a:gd name="connsiteY3" fmla="*/ 6523625 h 6523625"/>
                <a:gd name="connsiteX4" fmla="*/ 5892800 w 11760200"/>
                <a:gd name="connsiteY4" fmla="*/ 6444250 h 6523625"/>
                <a:gd name="connsiteX5" fmla="*/ 0 w 11760200"/>
                <a:gd name="connsiteY5" fmla="*/ 6523625 h 6523625"/>
                <a:gd name="connsiteX6" fmla="*/ 0 w 11760200"/>
                <a:gd name="connsiteY6" fmla="*/ 91075 h 6523625"/>
                <a:gd name="connsiteX0" fmla="*/ 0 w 11760200"/>
                <a:gd name="connsiteY0" fmla="*/ 107524 h 6540074"/>
                <a:gd name="connsiteX1" fmla="*/ 5892800 w 11760200"/>
                <a:gd name="connsiteY1" fmla="*/ 275799 h 6540074"/>
                <a:gd name="connsiteX2" fmla="*/ 11760200 w 11760200"/>
                <a:gd name="connsiteY2" fmla="*/ 107524 h 6540074"/>
                <a:gd name="connsiteX3" fmla="*/ 11760200 w 11760200"/>
                <a:gd name="connsiteY3" fmla="*/ 6540074 h 6540074"/>
                <a:gd name="connsiteX4" fmla="*/ 5892800 w 11760200"/>
                <a:gd name="connsiteY4" fmla="*/ 6460699 h 6540074"/>
                <a:gd name="connsiteX5" fmla="*/ 0 w 11760200"/>
                <a:gd name="connsiteY5" fmla="*/ 6540074 h 6540074"/>
                <a:gd name="connsiteX6" fmla="*/ 0 w 11760200"/>
                <a:gd name="connsiteY6" fmla="*/ 107524 h 654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0200" h="6540074">
                  <a:moveTo>
                    <a:pt x="0" y="107524"/>
                  </a:moveTo>
                  <a:cubicBezTo>
                    <a:pt x="1964267" y="163616"/>
                    <a:pt x="2937933" y="-262893"/>
                    <a:pt x="5892800" y="275799"/>
                  </a:cubicBezTo>
                  <a:cubicBezTo>
                    <a:pt x="8699500" y="-224793"/>
                    <a:pt x="9804400" y="163616"/>
                    <a:pt x="11760200" y="107524"/>
                  </a:cubicBezTo>
                  <a:lnTo>
                    <a:pt x="11760200" y="6540074"/>
                  </a:lnTo>
                  <a:cubicBezTo>
                    <a:pt x="9804400" y="6513616"/>
                    <a:pt x="8064500" y="5890257"/>
                    <a:pt x="5892800" y="6460699"/>
                  </a:cubicBezTo>
                  <a:cubicBezTo>
                    <a:pt x="3712633" y="5953757"/>
                    <a:pt x="1964267" y="6513616"/>
                    <a:pt x="0" y="6540074"/>
                  </a:cubicBezTo>
                  <a:lnTo>
                    <a:pt x="0" y="1075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29">
              <a:extLst>
                <a:ext uri="{FF2B5EF4-FFF2-40B4-BE49-F238E27FC236}">
                  <a16:creationId xmlns:a16="http://schemas.microsoft.com/office/drawing/2014/main" xmlns="" id="{559D6B5D-EE5C-4E42-85A6-57810ACC84B1}"/>
                </a:ext>
              </a:extLst>
            </p:cNvPr>
            <p:cNvCxnSpPr/>
            <p:nvPr/>
          </p:nvCxnSpPr>
          <p:spPr>
            <a:xfrm flipH="1">
              <a:off x="6089650" y="423756"/>
              <a:ext cx="1270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1761" y="4915785"/>
            <a:ext cx="1114029" cy="2100943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375" y="6203813"/>
            <a:ext cx="1034142" cy="878056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2210" y="6196993"/>
            <a:ext cx="1034142" cy="878056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950440" y="423756"/>
            <a:ext cx="190107" cy="6012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6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4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16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8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39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76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38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86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FA4D-B017-4A25-8D39-C4CB2717917E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9E0430-1D17-4777-A7FD-0718159E1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9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450101"/>
          </a:xfrm>
          <a:custGeom>
            <a:avLst/>
            <a:gdLst>
              <a:gd name="connsiteX0" fmla="*/ 0 w 11769505"/>
              <a:gd name="connsiteY0" fmla="*/ 728538 h 6450101"/>
              <a:gd name="connsiteX1" fmla="*/ 736093 w 11769505"/>
              <a:gd name="connsiteY1" fmla="*/ 0 h 6450101"/>
              <a:gd name="connsiteX2" fmla="*/ 1322247 w 11769505"/>
              <a:gd name="connsiteY2" fmla="*/ 0 h 6450101"/>
              <a:gd name="connsiteX3" fmla="*/ 2217322 w 11769505"/>
              <a:gd name="connsiteY3" fmla="*/ 0 h 6450101"/>
              <a:gd name="connsiteX4" fmla="*/ 3009423 w 11769505"/>
              <a:gd name="connsiteY4" fmla="*/ 0 h 6450101"/>
              <a:gd name="connsiteX5" fmla="*/ 4007471 w 11769505"/>
              <a:gd name="connsiteY5" fmla="*/ 0 h 6450101"/>
              <a:gd name="connsiteX6" fmla="*/ 4490654 w 11769505"/>
              <a:gd name="connsiteY6" fmla="*/ 0 h 6450101"/>
              <a:gd name="connsiteX7" fmla="*/ 4973835 w 11769505"/>
              <a:gd name="connsiteY7" fmla="*/ 0 h 6450101"/>
              <a:gd name="connsiteX8" fmla="*/ 5971883 w 11769505"/>
              <a:gd name="connsiteY8" fmla="*/ 0 h 6450101"/>
              <a:gd name="connsiteX9" fmla="*/ 6558038 w 11769505"/>
              <a:gd name="connsiteY9" fmla="*/ 0 h 6450101"/>
              <a:gd name="connsiteX10" fmla="*/ 7556086 w 11769505"/>
              <a:gd name="connsiteY10" fmla="*/ 0 h 6450101"/>
              <a:gd name="connsiteX11" fmla="*/ 8348187 w 11769505"/>
              <a:gd name="connsiteY11" fmla="*/ 0 h 6450101"/>
              <a:gd name="connsiteX12" fmla="*/ 9243262 w 11769505"/>
              <a:gd name="connsiteY12" fmla="*/ 0 h 6450101"/>
              <a:gd name="connsiteX13" fmla="*/ 10035363 w 11769505"/>
              <a:gd name="connsiteY13" fmla="*/ 0 h 6450101"/>
              <a:gd name="connsiteX14" fmla="*/ 11033411 w 11769505"/>
              <a:gd name="connsiteY14" fmla="*/ 0 h 6450101"/>
              <a:gd name="connsiteX15" fmla="*/ 11769505 w 11769505"/>
              <a:gd name="connsiteY15" fmla="*/ 728538 h 6450101"/>
              <a:gd name="connsiteX16" fmla="*/ 11769505 w 11769505"/>
              <a:gd name="connsiteY16" fmla="*/ 1491757 h 6450101"/>
              <a:gd name="connsiteX17" fmla="*/ 11769505 w 11769505"/>
              <a:gd name="connsiteY17" fmla="*/ 2155117 h 6450101"/>
              <a:gd name="connsiteX18" fmla="*/ 11769505 w 11769505"/>
              <a:gd name="connsiteY18" fmla="*/ 2968266 h 6450101"/>
              <a:gd name="connsiteX19" fmla="*/ 11769505 w 11769505"/>
              <a:gd name="connsiteY19" fmla="*/ 3731485 h 6450101"/>
              <a:gd name="connsiteX20" fmla="*/ 11769505 w 11769505"/>
              <a:gd name="connsiteY20" fmla="*/ 4544634 h 6450101"/>
              <a:gd name="connsiteX21" fmla="*/ 11769505 w 11769505"/>
              <a:gd name="connsiteY21" fmla="*/ 5108134 h 6450101"/>
              <a:gd name="connsiteX22" fmla="*/ 11769505 w 11769505"/>
              <a:gd name="connsiteY22" fmla="*/ 5721562 h 6450101"/>
              <a:gd name="connsiteX23" fmla="*/ 11033411 w 11769505"/>
              <a:gd name="connsiteY23" fmla="*/ 6450101 h 6450101"/>
              <a:gd name="connsiteX24" fmla="*/ 10447257 w 11769505"/>
              <a:gd name="connsiteY24" fmla="*/ 6450101 h 6450101"/>
              <a:gd name="connsiteX25" fmla="*/ 9964074 w 11769505"/>
              <a:gd name="connsiteY25" fmla="*/ 6450101 h 6450101"/>
              <a:gd name="connsiteX26" fmla="*/ 9274946 w 11769505"/>
              <a:gd name="connsiteY26" fmla="*/ 6450101 h 6450101"/>
              <a:gd name="connsiteX27" fmla="*/ 8585818 w 11769505"/>
              <a:gd name="connsiteY27" fmla="*/ 6450101 h 6450101"/>
              <a:gd name="connsiteX28" fmla="*/ 7999663 w 11769505"/>
              <a:gd name="connsiteY28" fmla="*/ 6450101 h 6450101"/>
              <a:gd name="connsiteX29" fmla="*/ 7310534 w 11769505"/>
              <a:gd name="connsiteY29" fmla="*/ 6450101 h 6450101"/>
              <a:gd name="connsiteX30" fmla="*/ 6621406 w 11769505"/>
              <a:gd name="connsiteY30" fmla="*/ 6450101 h 6450101"/>
              <a:gd name="connsiteX31" fmla="*/ 5726331 w 11769505"/>
              <a:gd name="connsiteY31" fmla="*/ 6450101 h 6450101"/>
              <a:gd name="connsiteX32" fmla="*/ 5037203 w 11769505"/>
              <a:gd name="connsiteY32" fmla="*/ 6450101 h 6450101"/>
              <a:gd name="connsiteX33" fmla="*/ 4245102 w 11769505"/>
              <a:gd name="connsiteY33" fmla="*/ 6450101 h 6450101"/>
              <a:gd name="connsiteX34" fmla="*/ 3453001 w 11769505"/>
              <a:gd name="connsiteY34" fmla="*/ 6450101 h 6450101"/>
              <a:gd name="connsiteX35" fmla="*/ 2557926 w 11769505"/>
              <a:gd name="connsiteY35" fmla="*/ 6450101 h 6450101"/>
              <a:gd name="connsiteX36" fmla="*/ 2074745 w 11769505"/>
              <a:gd name="connsiteY36" fmla="*/ 6450101 h 6450101"/>
              <a:gd name="connsiteX37" fmla="*/ 1591562 w 11769505"/>
              <a:gd name="connsiteY37" fmla="*/ 6450101 h 6450101"/>
              <a:gd name="connsiteX38" fmla="*/ 736093 w 11769505"/>
              <a:gd name="connsiteY38" fmla="*/ 6450101 h 6450101"/>
              <a:gd name="connsiteX39" fmla="*/ 0 w 11769505"/>
              <a:gd name="connsiteY39" fmla="*/ 5721562 h 6450101"/>
              <a:gd name="connsiteX40" fmla="*/ 0 w 11769505"/>
              <a:gd name="connsiteY40" fmla="*/ 5058203 h 6450101"/>
              <a:gd name="connsiteX41" fmla="*/ 0 w 11769505"/>
              <a:gd name="connsiteY41" fmla="*/ 4344913 h 6450101"/>
              <a:gd name="connsiteX42" fmla="*/ 0 w 11769505"/>
              <a:gd name="connsiteY42" fmla="*/ 3581694 h 6450101"/>
              <a:gd name="connsiteX43" fmla="*/ 0 w 11769505"/>
              <a:gd name="connsiteY43" fmla="*/ 2868406 h 6450101"/>
              <a:gd name="connsiteX44" fmla="*/ 0 w 11769505"/>
              <a:gd name="connsiteY44" fmla="*/ 2055256 h 6450101"/>
              <a:gd name="connsiteX45" fmla="*/ 0 w 11769505"/>
              <a:gd name="connsiteY45" fmla="*/ 1341966 h 6450101"/>
              <a:gd name="connsiteX46" fmla="*/ 0 w 11769505"/>
              <a:gd name="connsiteY46" fmla="*/ 728538 h 6450101"/>
              <a:gd name="connsiteX0" fmla="*/ 0 w 11769505"/>
              <a:gd name="connsiteY0" fmla="*/ 728538 h 6450101"/>
              <a:gd name="connsiteX1" fmla="*/ 736093 w 11769505"/>
              <a:gd name="connsiteY1" fmla="*/ 0 h 6450101"/>
              <a:gd name="connsiteX2" fmla="*/ 1528194 w 11769505"/>
              <a:gd name="connsiteY2" fmla="*/ 0 h 6450101"/>
              <a:gd name="connsiteX3" fmla="*/ 2423269 w 11769505"/>
              <a:gd name="connsiteY3" fmla="*/ 0 h 6450101"/>
              <a:gd name="connsiteX4" fmla="*/ 3215370 w 11769505"/>
              <a:gd name="connsiteY4" fmla="*/ 0 h 6450101"/>
              <a:gd name="connsiteX5" fmla="*/ 4110445 w 11769505"/>
              <a:gd name="connsiteY5" fmla="*/ 0 h 6450101"/>
              <a:gd name="connsiteX6" fmla="*/ 5108493 w 11769505"/>
              <a:gd name="connsiteY6" fmla="*/ 0 h 6450101"/>
              <a:gd name="connsiteX7" fmla="*/ 5797621 w 11769505"/>
              <a:gd name="connsiteY7" fmla="*/ 0 h 6450101"/>
              <a:gd name="connsiteX8" fmla="*/ 6486749 w 11769505"/>
              <a:gd name="connsiteY8" fmla="*/ 0 h 6450101"/>
              <a:gd name="connsiteX9" fmla="*/ 6866957 w 11769505"/>
              <a:gd name="connsiteY9" fmla="*/ 0 h 6450101"/>
              <a:gd name="connsiteX10" fmla="*/ 7278850 w 11769505"/>
              <a:gd name="connsiteY10" fmla="*/ 0 h 6450101"/>
              <a:gd name="connsiteX11" fmla="*/ 8276898 w 11769505"/>
              <a:gd name="connsiteY11" fmla="*/ 0 h 6450101"/>
              <a:gd name="connsiteX12" fmla="*/ 9171973 w 11769505"/>
              <a:gd name="connsiteY12" fmla="*/ 0 h 6450101"/>
              <a:gd name="connsiteX13" fmla="*/ 10170021 w 11769505"/>
              <a:gd name="connsiteY13" fmla="*/ 0 h 6450101"/>
              <a:gd name="connsiteX14" fmla="*/ 11033411 w 11769505"/>
              <a:gd name="connsiteY14" fmla="*/ 0 h 6450101"/>
              <a:gd name="connsiteX15" fmla="*/ 11769505 w 11769505"/>
              <a:gd name="connsiteY15" fmla="*/ 728538 h 6450101"/>
              <a:gd name="connsiteX16" fmla="*/ 11769505 w 11769505"/>
              <a:gd name="connsiteY16" fmla="*/ 1391897 h 6450101"/>
              <a:gd name="connsiteX17" fmla="*/ 11769505 w 11769505"/>
              <a:gd name="connsiteY17" fmla="*/ 2155117 h 6450101"/>
              <a:gd name="connsiteX18" fmla="*/ 11769505 w 11769505"/>
              <a:gd name="connsiteY18" fmla="*/ 2768545 h 6450101"/>
              <a:gd name="connsiteX19" fmla="*/ 11769505 w 11769505"/>
              <a:gd name="connsiteY19" fmla="*/ 3481834 h 6450101"/>
              <a:gd name="connsiteX20" fmla="*/ 11769505 w 11769505"/>
              <a:gd name="connsiteY20" fmla="*/ 4045332 h 6450101"/>
              <a:gd name="connsiteX21" fmla="*/ 11769505 w 11769505"/>
              <a:gd name="connsiteY21" fmla="*/ 4658761 h 6450101"/>
              <a:gd name="connsiteX22" fmla="*/ 11769505 w 11769505"/>
              <a:gd name="connsiteY22" fmla="*/ 5721562 h 6450101"/>
              <a:gd name="connsiteX23" fmla="*/ 11033411 w 11769505"/>
              <a:gd name="connsiteY23" fmla="*/ 6450101 h 6450101"/>
              <a:gd name="connsiteX24" fmla="*/ 10550230 w 11769505"/>
              <a:gd name="connsiteY24" fmla="*/ 6450101 h 6450101"/>
              <a:gd name="connsiteX25" fmla="*/ 9861101 w 11769505"/>
              <a:gd name="connsiteY25" fmla="*/ 6450101 h 6450101"/>
              <a:gd name="connsiteX26" fmla="*/ 9377919 w 11769505"/>
              <a:gd name="connsiteY26" fmla="*/ 6450101 h 6450101"/>
              <a:gd name="connsiteX27" fmla="*/ 8482845 w 11769505"/>
              <a:gd name="connsiteY27" fmla="*/ 6450101 h 6450101"/>
              <a:gd name="connsiteX28" fmla="*/ 7690743 w 11769505"/>
              <a:gd name="connsiteY28" fmla="*/ 6450101 h 6450101"/>
              <a:gd name="connsiteX29" fmla="*/ 7207562 w 11769505"/>
              <a:gd name="connsiteY29" fmla="*/ 6450101 h 6450101"/>
              <a:gd name="connsiteX30" fmla="*/ 6415459 w 11769505"/>
              <a:gd name="connsiteY30" fmla="*/ 6450101 h 6450101"/>
              <a:gd name="connsiteX31" fmla="*/ 5726331 w 11769505"/>
              <a:gd name="connsiteY31" fmla="*/ 6450101 h 6450101"/>
              <a:gd name="connsiteX32" fmla="*/ 4831257 w 11769505"/>
              <a:gd name="connsiteY32" fmla="*/ 6450101 h 6450101"/>
              <a:gd name="connsiteX33" fmla="*/ 4245102 w 11769505"/>
              <a:gd name="connsiteY33" fmla="*/ 6450101 h 6450101"/>
              <a:gd name="connsiteX34" fmla="*/ 3247054 w 11769505"/>
              <a:gd name="connsiteY34" fmla="*/ 6450101 h 6450101"/>
              <a:gd name="connsiteX35" fmla="*/ 2454953 w 11769505"/>
              <a:gd name="connsiteY35" fmla="*/ 6450101 h 6450101"/>
              <a:gd name="connsiteX36" fmla="*/ 1662851 w 11769505"/>
              <a:gd name="connsiteY36" fmla="*/ 6450101 h 6450101"/>
              <a:gd name="connsiteX37" fmla="*/ 736093 w 11769505"/>
              <a:gd name="connsiteY37" fmla="*/ 6450101 h 6450101"/>
              <a:gd name="connsiteX38" fmla="*/ 0 w 11769505"/>
              <a:gd name="connsiteY38" fmla="*/ 5721562 h 6450101"/>
              <a:gd name="connsiteX39" fmla="*/ 0 w 11769505"/>
              <a:gd name="connsiteY39" fmla="*/ 4908413 h 6450101"/>
              <a:gd name="connsiteX40" fmla="*/ 0 w 11769505"/>
              <a:gd name="connsiteY40" fmla="*/ 4294983 h 6450101"/>
              <a:gd name="connsiteX41" fmla="*/ 0 w 11769505"/>
              <a:gd name="connsiteY41" fmla="*/ 3681555 h 6450101"/>
              <a:gd name="connsiteX42" fmla="*/ 0 w 11769505"/>
              <a:gd name="connsiteY42" fmla="*/ 3018196 h 6450101"/>
              <a:gd name="connsiteX43" fmla="*/ 0 w 11769505"/>
              <a:gd name="connsiteY43" fmla="*/ 2354838 h 6450101"/>
              <a:gd name="connsiteX44" fmla="*/ 0 w 11769505"/>
              <a:gd name="connsiteY44" fmla="*/ 1691478 h 6450101"/>
              <a:gd name="connsiteX45" fmla="*/ 0 w 11769505"/>
              <a:gd name="connsiteY45" fmla="*/ 728538 h 6450101"/>
              <a:gd name="connsiteX0" fmla="*/ 0 w 11769505"/>
              <a:gd name="connsiteY0" fmla="*/ 728538 h 6450101"/>
              <a:gd name="connsiteX1" fmla="*/ 736093 w 11769505"/>
              <a:gd name="connsiteY1" fmla="*/ 0 h 6450101"/>
              <a:gd name="connsiteX2" fmla="*/ 1322247 w 11769505"/>
              <a:gd name="connsiteY2" fmla="*/ 0 h 6450101"/>
              <a:gd name="connsiteX3" fmla="*/ 2217322 w 11769505"/>
              <a:gd name="connsiteY3" fmla="*/ 0 h 6450101"/>
              <a:gd name="connsiteX4" fmla="*/ 3009423 w 11769505"/>
              <a:gd name="connsiteY4" fmla="*/ 0 h 6450101"/>
              <a:gd name="connsiteX5" fmla="*/ 4007471 w 11769505"/>
              <a:gd name="connsiteY5" fmla="*/ 0 h 6450101"/>
              <a:gd name="connsiteX6" fmla="*/ 4490654 w 11769505"/>
              <a:gd name="connsiteY6" fmla="*/ 0 h 6450101"/>
              <a:gd name="connsiteX7" fmla="*/ 4973835 w 11769505"/>
              <a:gd name="connsiteY7" fmla="*/ 0 h 6450101"/>
              <a:gd name="connsiteX8" fmla="*/ 5971883 w 11769505"/>
              <a:gd name="connsiteY8" fmla="*/ 0 h 6450101"/>
              <a:gd name="connsiteX9" fmla="*/ 6558038 w 11769505"/>
              <a:gd name="connsiteY9" fmla="*/ 0 h 6450101"/>
              <a:gd name="connsiteX10" fmla="*/ 7556086 w 11769505"/>
              <a:gd name="connsiteY10" fmla="*/ 0 h 6450101"/>
              <a:gd name="connsiteX11" fmla="*/ 8348187 w 11769505"/>
              <a:gd name="connsiteY11" fmla="*/ 0 h 6450101"/>
              <a:gd name="connsiteX12" fmla="*/ 9243262 w 11769505"/>
              <a:gd name="connsiteY12" fmla="*/ 0 h 6450101"/>
              <a:gd name="connsiteX13" fmla="*/ 10035363 w 11769505"/>
              <a:gd name="connsiteY13" fmla="*/ 0 h 6450101"/>
              <a:gd name="connsiteX14" fmla="*/ 11033411 w 11769505"/>
              <a:gd name="connsiteY14" fmla="*/ 0 h 6450101"/>
              <a:gd name="connsiteX15" fmla="*/ 11769505 w 11769505"/>
              <a:gd name="connsiteY15" fmla="*/ 728538 h 6450101"/>
              <a:gd name="connsiteX16" fmla="*/ 11769505 w 11769505"/>
              <a:gd name="connsiteY16" fmla="*/ 1491757 h 6450101"/>
              <a:gd name="connsiteX17" fmla="*/ 11769505 w 11769505"/>
              <a:gd name="connsiteY17" fmla="*/ 2155117 h 6450101"/>
              <a:gd name="connsiteX18" fmla="*/ 11769505 w 11769505"/>
              <a:gd name="connsiteY18" fmla="*/ 2968266 h 6450101"/>
              <a:gd name="connsiteX19" fmla="*/ 11769505 w 11769505"/>
              <a:gd name="connsiteY19" fmla="*/ 3731485 h 6450101"/>
              <a:gd name="connsiteX20" fmla="*/ 11769505 w 11769505"/>
              <a:gd name="connsiteY20" fmla="*/ 4544634 h 6450101"/>
              <a:gd name="connsiteX21" fmla="*/ 11769505 w 11769505"/>
              <a:gd name="connsiteY21" fmla="*/ 5108134 h 6450101"/>
              <a:gd name="connsiteX22" fmla="*/ 11769505 w 11769505"/>
              <a:gd name="connsiteY22" fmla="*/ 5721562 h 6450101"/>
              <a:gd name="connsiteX23" fmla="*/ 11033411 w 11769505"/>
              <a:gd name="connsiteY23" fmla="*/ 6450101 h 6450101"/>
              <a:gd name="connsiteX24" fmla="*/ 10447257 w 11769505"/>
              <a:gd name="connsiteY24" fmla="*/ 6450101 h 6450101"/>
              <a:gd name="connsiteX25" fmla="*/ 9964074 w 11769505"/>
              <a:gd name="connsiteY25" fmla="*/ 6450101 h 6450101"/>
              <a:gd name="connsiteX26" fmla="*/ 9274946 w 11769505"/>
              <a:gd name="connsiteY26" fmla="*/ 6450101 h 6450101"/>
              <a:gd name="connsiteX27" fmla="*/ 8585818 w 11769505"/>
              <a:gd name="connsiteY27" fmla="*/ 6450101 h 6450101"/>
              <a:gd name="connsiteX28" fmla="*/ 7999663 w 11769505"/>
              <a:gd name="connsiteY28" fmla="*/ 6450101 h 6450101"/>
              <a:gd name="connsiteX29" fmla="*/ 7310534 w 11769505"/>
              <a:gd name="connsiteY29" fmla="*/ 6450101 h 6450101"/>
              <a:gd name="connsiteX30" fmla="*/ 6621406 w 11769505"/>
              <a:gd name="connsiteY30" fmla="*/ 6450101 h 6450101"/>
              <a:gd name="connsiteX31" fmla="*/ 5726331 w 11769505"/>
              <a:gd name="connsiteY31" fmla="*/ 6450101 h 6450101"/>
              <a:gd name="connsiteX32" fmla="*/ 5037203 w 11769505"/>
              <a:gd name="connsiteY32" fmla="*/ 6450101 h 6450101"/>
              <a:gd name="connsiteX33" fmla="*/ 4245102 w 11769505"/>
              <a:gd name="connsiteY33" fmla="*/ 6450101 h 6450101"/>
              <a:gd name="connsiteX34" fmla="*/ 3453001 w 11769505"/>
              <a:gd name="connsiteY34" fmla="*/ 6450101 h 6450101"/>
              <a:gd name="connsiteX35" fmla="*/ 2557926 w 11769505"/>
              <a:gd name="connsiteY35" fmla="*/ 6450101 h 6450101"/>
              <a:gd name="connsiteX36" fmla="*/ 2074745 w 11769505"/>
              <a:gd name="connsiteY36" fmla="*/ 6450101 h 6450101"/>
              <a:gd name="connsiteX37" fmla="*/ 1591562 w 11769505"/>
              <a:gd name="connsiteY37" fmla="*/ 6450101 h 6450101"/>
              <a:gd name="connsiteX38" fmla="*/ 736093 w 11769505"/>
              <a:gd name="connsiteY38" fmla="*/ 6450101 h 6450101"/>
              <a:gd name="connsiteX39" fmla="*/ 0 w 11769505"/>
              <a:gd name="connsiteY39" fmla="*/ 5721562 h 6450101"/>
              <a:gd name="connsiteX40" fmla="*/ 0 w 11769505"/>
              <a:gd name="connsiteY40" fmla="*/ 5058203 h 6450101"/>
              <a:gd name="connsiteX41" fmla="*/ 0 w 11769505"/>
              <a:gd name="connsiteY41" fmla="*/ 4344913 h 6450101"/>
              <a:gd name="connsiteX42" fmla="*/ 0 w 11769505"/>
              <a:gd name="connsiteY42" fmla="*/ 3581694 h 6450101"/>
              <a:gd name="connsiteX43" fmla="*/ 0 w 11769505"/>
              <a:gd name="connsiteY43" fmla="*/ 2868406 h 6450101"/>
              <a:gd name="connsiteX44" fmla="*/ 0 w 11769505"/>
              <a:gd name="connsiteY44" fmla="*/ 2055256 h 6450101"/>
              <a:gd name="connsiteX45" fmla="*/ 0 w 11769505"/>
              <a:gd name="connsiteY45" fmla="*/ 1341966 h 6450101"/>
              <a:gd name="connsiteX46" fmla="*/ 0 w 11769505"/>
              <a:gd name="connsiteY46" fmla="*/ 728538 h 645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769505" h="6450101" fill="none" extrusionOk="0">
                <a:moveTo>
                  <a:pt x="0" y="728538"/>
                </a:moveTo>
                <a:cubicBezTo>
                  <a:pt x="-39561" y="436933"/>
                  <a:pt x="453386" y="-13687"/>
                  <a:pt x="736093" y="0"/>
                </a:cubicBezTo>
                <a:cubicBezTo>
                  <a:pt x="934039" y="-39578"/>
                  <a:pt x="1083734" y="77049"/>
                  <a:pt x="1322247" y="0"/>
                </a:cubicBezTo>
                <a:cubicBezTo>
                  <a:pt x="1462140" y="-12019"/>
                  <a:pt x="1954177" y="69888"/>
                  <a:pt x="2217322" y="0"/>
                </a:cubicBezTo>
                <a:cubicBezTo>
                  <a:pt x="2481485" y="-111497"/>
                  <a:pt x="2570767" y="104443"/>
                  <a:pt x="3009423" y="0"/>
                </a:cubicBezTo>
                <a:cubicBezTo>
                  <a:pt x="3435933" y="-50673"/>
                  <a:pt x="3617526" y="67230"/>
                  <a:pt x="4007471" y="0"/>
                </a:cubicBezTo>
                <a:cubicBezTo>
                  <a:pt x="4475021" y="-63190"/>
                  <a:pt x="4315973" y="88205"/>
                  <a:pt x="4490654" y="0"/>
                </a:cubicBezTo>
                <a:cubicBezTo>
                  <a:pt x="4658110" y="-39991"/>
                  <a:pt x="4917283" y="-795"/>
                  <a:pt x="4973835" y="0"/>
                </a:cubicBezTo>
                <a:cubicBezTo>
                  <a:pt x="5031952" y="-118245"/>
                  <a:pt x="5586773" y="49543"/>
                  <a:pt x="5971883" y="0"/>
                </a:cubicBezTo>
                <a:cubicBezTo>
                  <a:pt x="6255134" y="-3246"/>
                  <a:pt x="6336681" y="52856"/>
                  <a:pt x="6558038" y="0"/>
                </a:cubicBezTo>
                <a:cubicBezTo>
                  <a:pt x="6836884" y="-56231"/>
                  <a:pt x="7381780" y="33819"/>
                  <a:pt x="7556086" y="0"/>
                </a:cubicBezTo>
                <a:cubicBezTo>
                  <a:pt x="7889058" y="21559"/>
                  <a:pt x="8130340" y="36082"/>
                  <a:pt x="8348187" y="0"/>
                </a:cubicBezTo>
                <a:cubicBezTo>
                  <a:pt x="8484269" y="-139068"/>
                  <a:pt x="8904826" y="153731"/>
                  <a:pt x="9243262" y="0"/>
                </a:cubicBezTo>
                <a:cubicBezTo>
                  <a:pt x="9495694" y="-124552"/>
                  <a:pt x="9771793" y="60704"/>
                  <a:pt x="10035363" y="0"/>
                </a:cubicBezTo>
                <a:cubicBezTo>
                  <a:pt x="10254352" y="-182203"/>
                  <a:pt x="10860099" y="93989"/>
                  <a:pt x="11033411" y="0"/>
                </a:cubicBezTo>
                <a:cubicBezTo>
                  <a:pt x="11454129" y="56784"/>
                  <a:pt x="12071993" y="177318"/>
                  <a:pt x="11769505" y="728538"/>
                </a:cubicBezTo>
                <a:cubicBezTo>
                  <a:pt x="11814490" y="1111706"/>
                  <a:pt x="11737001" y="1109839"/>
                  <a:pt x="11769505" y="1491757"/>
                </a:cubicBezTo>
                <a:cubicBezTo>
                  <a:pt x="11784590" y="1790862"/>
                  <a:pt x="11622275" y="2034589"/>
                  <a:pt x="11769505" y="2155117"/>
                </a:cubicBezTo>
                <a:cubicBezTo>
                  <a:pt x="11806919" y="2170287"/>
                  <a:pt x="11766210" y="2728833"/>
                  <a:pt x="11769505" y="2968266"/>
                </a:cubicBezTo>
                <a:cubicBezTo>
                  <a:pt x="11804942" y="3257347"/>
                  <a:pt x="11768640" y="3506192"/>
                  <a:pt x="11769505" y="3731485"/>
                </a:cubicBezTo>
                <a:cubicBezTo>
                  <a:pt x="11696402" y="3910203"/>
                  <a:pt x="11808912" y="4269165"/>
                  <a:pt x="11769505" y="4544634"/>
                </a:cubicBezTo>
                <a:cubicBezTo>
                  <a:pt x="11789045" y="4785780"/>
                  <a:pt x="11730058" y="4877452"/>
                  <a:pt x="11769505" y="5108134"/>
                </a:cubicBezTo>
                <a:cubicBezTo>
                  <a:pt x="11776937" y="5334383"/>
                  <a:pt x="11740264" y="5447030"/>
                  <a:pt x="11769505" y="5721562"/>
                </a:cubicBezTo>
                <a:cubicBezTo>
                  <a:pt x="11808606" y="6052897"/>
                  <a:pt x="11286278" y="6374576"/>
                  <a:pt x="11033411" y="6450101"/>
                </a:cubicBezTo>
                <a:cubicBezTo>
                  <a:pt x="10848576" y="6537087"/>
                  <a:pt x="10651735" y="6414293"/>
                  <a:pt x="10447257" y="6450101"/>
                </a:cubicBezTo>
                <a:cubicBezTo>
                  <a:pt x="10253399" y="6471571"/>
                  <a:pt x="10205997" y="6433817"/>
                  <a:pt x="9964074" y="6450101"/>
                </a:cubicBezTo>
                <a:cubicBezTo>
                  <a:pt x="9704516" y="6537965"/>
                  <a:pt x="9538413" y="6456165"/>
                  <a:pt x="9274946" y="6450101"/>
                </a:cubicBezTo>
                <a:cubicBezTo>
                  <a:pt x="9131780" y="6479243"/>
                  <a:pt x="8794394" y="6514604"/>
                  <a:pt x="8585818" y="6450101"/>
                </a:cubicBezTo>
                <a:cubicBezTo>
                  <a:pt x="8335296" y="6503658"/>
                  <a:pt x="8289539" y="6407223"/>
                  <a:pt x="7999663" y="6450101"/>
                </a:cubicBezTo>
                <a:cubicBezTo>
                  <a:pt x="7687025" y="6515802"/>
                  <a:pt x="7424402" y="6471846"/>
                  <a:pt x="7310534" y="6450101"/>
                </a:cubicBezTo>
                <a:cubicBezTo>
                  <a:pt x="7098718" y="6395094"/>
                  <a:pt x="6833023" y="6476086"/>
                  <a:pt x="6621406" y="6450101"/>
                </a:cubicBezTo>
                <a:cubicBezTo>
                  <a:pt x="6446378" y="6594887"/>
                  <a:pt x="5928066" y="6422151"/>
                  <a:pt x="5726331" y="6450101"/>
                </a:cubicBezTo>
                <a:cubicBezTo>
                  <a:pt x="5402309" y="6506988"/>
                  <a:pt x="5314520" y="6404528"/>
                  <a:pt x="5037203" y="6450101"/>
                </a:cubicBezTo>
                <a:cubicBezTo>
                  <a:pt x="4837063" y="6456269"/>
                  <a:pt x="4572172" y="6378786"/>
                  <a:pt x="4245102" y="6450101"/>
                </a:cubicBezTo>
                <a:cubicBezTo>
                  <a:pt x="3907035" y="6511553"/>
                  <a:pt x="3632788" y="6328499"/>
                  <a:pt x="3453001" y="6450101"/>
                </a:cubicBezTo>
                <a:cubicBezTo>
                  <a:pt x="3279744" y="6392023"/>
                  <a:pt x="2940931" y="6440776"/>
                  <a:pt x="2557926" y="6450101"/>
                </a:cubicBezTo>
                <a:cubicBezTo>
                  <a:pt x="2205165" y="6456320"/>
                  <a:pt x="2278409" y="6437678"/>
                  <a:pt x="2074745" y="6450101"/>
                </a:cubicBezTo>
                <a:cubicBezTo>
                  <a:pt x="1898196" y="6462652"/>
                  <a:pt x="1833991" y="6374502"/>
                  <a:pt x="1591562" y="6450101"/>
                </a:cubicBezTo>
                <a:cubicBezTo>
                  <a:pt x="1291507" y="6441234"/>
                  <a:pt x="1001617" y="6497441"/>
                  <a:pt x="736093" y="6450101"/>
                </a:cubicBezTo>
                <a:cubicBezTo>
                  <a:pt x="278271" y="6670244"/>
                  <a:pt x="-164866" y="6033706"/>
                  <a:pt x="0" y="5721562"/>
                </a:cubicBezTo>
                <a:cubicBezTo>
                  <a:pt x="9453" y="5462136"/>
                  <a:pt x="29910" y="5371196"/>
                  <a:pt x="0" y="5058203"/>
                </a:cubicBezTo>
                <a:cubicBezTo>
                  <a:pt x="39537" y="4741722"/>
                  <a:pt x="-8870" y="4570151"/>
                  <a:pt x="0" y="4344913"/>
                </a:cubicBezTo>
                <a:cubicBezTo>
                  <a:pt x="-37756" y="4229158"/>
                  <a:pt x="160221" y="3878359"/>
                  <a:pt x="0" y="3581694"/>
                </a:cubicBezTo>
                <a:cubicBezTo>
                  <a:pt x="-100376" y="3273162"/>
                  <a:pt x="-22522" y="3010143"/>
                  <a:pt x="0" y="2868406"/>
                </a:cubicBezTo>
                <a:cubicBezTo>
                  <a:pt x="-64687" y="2733040"/>
                  <a:pt x="146707" y="2317602"/>
                  <a:pt x="0" y="2055256"/>
                </a:cubicBezTo>
                <a:cubicBezTo>
                  <a:pt x="-31930" y="1712128"/>
                  <a:pt x="96940" y="1625610"/>
                  <a:pt x="0" y="1341966"/>
                </a:cubicBezTo>
                <a:cubicBezTo>
                  <a:pt x="-15886" y="994490"/>
                  <a:pt x="4867" y="839133"/>
                  <a:pt x="0" y="728538"/>
                </a:cubicBezTo>
                <a:close/>
              </a:path>
              <a:path w="11769505" h="6450101" stroke="0" extrusionOk="0">
                <a:moveTo>
                  <a:pt x="0" y="728538"/>
                </a:moveTo>
                <a:cubicBezTo>
                  <a:pt x="-169447" y="297929"/>
                  <a:pt x="357343" y="-75556"/>
                  <a:pt x="736093" y="0"/>
                </a:cubicBezTo>
                <a:cubicBezTo>
                  <a:pt x="1052375" y="-94381"/>
                  <a:pt x="1350868" y="97459"/>
                  <a:pt x="1528194" y="0"/>
                </a:cubicBezTo>
                <a:cubicBezTo>
                  <a:pt x="1626303" y="63057"/>
                  <a:pt x="2199093" y="25460"/>
                  <a:pt x="2423269" y="0"/>
                </a:cubicBezTo>
                <a:cubicBezTo>
                  <a:pt x="2820667" y="16465"/>
                  <a:pt x="3081732" y="50001"/>
                  <a:pt x="3215370" y="0"/>
                </a:cubicBezTo>
                <a:cubicBezTo>
                  <a:pt x="3345481" y="23960"/>
                  <a:pt x="3823904" y="267801"/>
                  <a:pt x="4110445" y="0"/>
                </a:cubicBezTo>
                <a:cubicBezTo>
                  <a:pt x="4377870" y="-22860"/>
                  <a:pt x="4662782" y="111538"/>
                  <a:pt x="5108493" y="0"/>
                </a:cubicBezTo>
                <a:cubicBezTo>
                  <a:pt x="5495939" y="-76204"/>
                  <a:pt x="5616475" y="-44649"/>
                  <a:pt x="5797621" y="0"/>
                </a:cubicBezTo>
                <a:cubicBezTo>
                  <a:pt x="5883144" y="48544"/>
                  <a:pt x="6244561" y="-51898"/>
                  <a:pt x="6486749" y="0"/>
                </a:cubicBezTo>
                <a:cubicBezTo>
                  <a:pt x="6597419" y="-11066"/>
                  <a:pt x="6668684" y="29389"/>
                  <a:pt x="6866957" y="0"/>
                </a:cubicBezTo>
                <a:cubicBezTo>
                  <a:pt x="7043951" y="-32687"/>
                  <a:pt x="7086824" y="-4177"/>
                  <a:pt x="7278850" y="0"/>
                </a:cubicBezTo>
                <a:cubicBezTo>
                  <a:pt x="7373476" y="-66591"/>
                  <a:pt x="8011348" y="239685"/>
                  <a:pt x="8276898" y="0"/>
                </a:cubicBezTo>
                <a:cubicBezTo>
                  <a:pt x="8627484" y="-60399"/>
                  <a:pt x="8860520" y="3872"/>
                  <a:pt x="9171973" y="0"/>
                </a:cubicBezTo>
                <a:cubicBezTo>
                  <a:pt x="9318357" y="18207"/>
                  <a:pt x="9827545" y="86832"/>
                  <a:pt x="10170021" y="0"/>
                </a:cubicBezTo>
                <a:cubicBezTo>
                  <a:pt x="10488758" y="24817"/>
                  <a:pt x="10702864" y="9885"/>
                  <a:pt x="11033411" y="0"/>
                </a:cubicBezTo>
                <a:cubicBezTo>
                  <a:pt x="11598127" y="6541"/>
                  <a:pt x="11783335" y="221663"/>
                  <a:pt x="11769505" y="728538"/>
                </a:cubicBezTo>
                <a:cubicBezTo>
                  <a:pt x="11910486" y="809748"/>
                  <a:pt x="11800202" y="1147225"/>
                  <a:pt x="11769505" y="1391897"/>
                </a:cubicBezTo>
                <a:cubicBezTo>
                  <a:pt x="11832526" y="1685110"/>
                  <a:pt x="11724971" y="1829044"/>
                  <a:pt x="11769505" y="2155117"/>
                </a:cubicBezTo>
                <a:cubicBezTo>
                  <a:pt x="11830642" y="2539939"/>
                  <a:pt x="11716272" y="2606187"/>
                  <a:pt x="11769505" y="2768545"/>
                </a:cubicBezTo>
                <a:cubicBezTo>
                  <a:pt x="11765230" y="2922676"/>
                  <a:pt x="11664389" y="3370436"/>
                  <a:pt x="11769505" y="3481834"/>
                </a:cubicBezTo>
                <a:cubicBezTo>
                  <a:pt x="11866516" y="3734925"/>
                  <a:pt x="11633570" y="3784386"/>
                  <a:pt x="11769505" y="4045332"/>
                </a:cubicBezTo>
                <a:cubicBezTo>
                  <a:pt x="11805466" y="4252938"/>
                  <a:pt x="11707283" y="4519736"/>
                  <a:pt x="11769505" y="4658761"/>
                </a:cubicBezTo>
                <a:cubicBezTo>
                  <a:pt x="11832753" y="4816326"/>
                  <a:pt x="11543662" y="5456763"/>
                  <a:pt x="11769505" y="5721562"/>
                </a:cubicBezTo>
                <a:cubicBezTo>
                  <a:pt x="11783428" y="6277728"/>
                  <a:pt x="11524913" y="6253797"/>
                  <a:pt x="11033411" y="6450101"/>
                </a:cubicBezTo>
                <a:cubicBezTo>
                  <a:pt x="10828189" y="6534532"/>
                  <a:pt x="10646513" y="6399929"/>
                  <a:pt x="10550230" y="6450101"/>
                </a:cubicBezTo>
                <a:cubicBezTo>
                  <a:pt x="10368763" y="6587638"/>
                  <a:pt x="10057683" y="6466632"/>
                  <a:pt x="9861101" y="6450101"/>
                </a:cubicBezTo>
                <a:cubicBezTo>
                  <a:pt x="9592776" y="6455154"/>
                  <a:pt x="9479153" y="6415618"/>
                  <a:pt x="9377919" y="6450101"/>
                </a:cubicBezTo>
                <a:cubicBezTo>
                  <a:pt x="9192180" y="6512074"/>
                  <a:pt x="9021374" y="6380663"/>
                  <a:pt x="8482845" y="6450101"/>
                </a:cubicBezTo>
                <a:cubicBezTo>
                  <a:pt x="8110704" y="6586996"/>
                  <a:pt x="8020999" y="6434014"/>
                  <a:pt x="7690743" y="6450101"/>
                </a:cubicBezTo>
                <a:cubicBezTo>
                  <a:pt x="7349863" y="6467852"/>
                  <a:pt x="7343903" y="6417167"/>
                  <a:pt x="7207562" y="6450101"/>
                </a:cubicBezTo>
                <a:cubicBezTo>
                  <a:pt x="7061134" y="6461765"/>
                  <a:pt x="6588459" y="6446690"/>
                  <a:pt x="6415459" y="6450101"/>
                </a:cubicBezTo>
                <a:cubicBezTo>
                  <a:pt x="6203666" y="6458281"/>
                  <a:pt x="5840920" y="6449400"/>
                  <a:pt x="5726331" y="6450101"/>
                </a:cubicBezTo>
                <a:cubicBezTo>
                  <a:pt x="5471871" y="6477041"/>
                  <a:pt x="5000027" y="6399029"/>
                  <a:pt x="4831257" y="6450101"/>
                </a:cubicBezTo>
                <a:cubicBezTo>
                  <a:pt x="4613747" y="6584593"/>
                  <a:pt x="4362928" y="6406606"/>
                  <a:pt x="4245102" y="6450101"/>
                </a:cubicBezTo>
                <a:cubicBezTo>
                  <a:pt x="4194051" y="6538191"/>
                  <a:pt x="3592407" y="6548607"/>
                  <a:pt x="3247054" y="6450101"/>
                </a:cubicBezTo>
                <a:cubicBezTo>
                  <a:pt x="2813309" y="6439059"/>
                  <a:pt x="2834455" y="6344430"/>
                  <a:pt x="2454953" y="6450101"/>
                </a:cubicBezTo>
                <a:cubicBezTo>
                  <a:pt x="1999502" y="6585300"/>
                  <a:pt x="1792726" y="6400962"/>
                  <a:pt x="1662851" y="6450101"/>
                </a:cubicBezTo>
                <a:cubicBezTo>
                  <a:pt x="1420009" y="6629407"/>
                  <a:pt x="1156828" y="6384670"/>
                  <a:pt x="736093" y="6450101"/>
                </a:cubicBezTo>
                <a:cubicBezTo>
                  <a:pt x="507198" y="6503226"/>
                  <a:pt x="49799" y="6282708"/>
                  <a:pt x="0" y="5721562"/>
                </a:cubicBezTo>
                <a:cubicBezTo>
                  <a:pt x="-73800" y="5456976"/>
                  <a:pt x="30741" y="5306647"/>
                  <a:pt x="0" y="4908413"/>
                </a:cubicBezTo>
                <a:cubicBezTo>
                  <a:pt x="-49208" y="4590914"/>
                  <a:pt x="74486" y="4504372"/>
                  <a:pt x="0" y="4294983"/>
                </a:cubicBezTo>
                <a:cubicBezTo>
                  <a:pt x="-70169" y="4112736"/>
                  <a:pt x="-25335" y="3987880"/>
                  <a:pt x="0" y="3681555"/>
                </a:cubicBezTo>
                <a:cubicBezTo>
                  <a:pt x="-56435" y="3368650"/>
                  <a:pt x="92607" y="3297441"/>
                  <a:pt x="0" y="3018196"/>
                </a:cubicBezTo>
                <a:cubicBezTo>
                  <a:pt x="-9830" y="2761829"/>
                  <a:pt x="79578" y="2576219"/>
                  <a:pt x="0" y="2354838"/>
                </a:cubicBezTo>
                <a:cubicBezTo>
                  <a:pt x="-54598" y="2175953"/>
                  <a:pt x="-18300" y="1888697"/>
                  <a:pt x="0" y="1691478"/>
                </a:cubicBezTo>
                <a:cubicBezTo>
                  <a:pt x="79404" y="1481123"/>
                  <a:pt x="123067" y="1219839"/>
                  <a:pt x="0" y="728538"/>
                </a:cubicBezTo>
                <a:close/>
              </a:path>
              <a:path w="11769505" h="6450101" fill="none" stroke="0" extrusionOk="0">
                <a:moveTo>
                  <a:pt x="0" y="728538"/>
                </a:moveTo>
                <a:cubicBezTo>
                  <a:pt x="-212" y="358098"/>
                  <a:pt x="210308" y="-37638"/>
                  <a:pt x="736093" y="0"/>
                </a:cubicBezTo>
                <a:cubicBezTo>
                  <a:pt x="932347" y="-4851"/>
                  <a:pt x="1121773" y="15803"/>
                  <a:pt x="1322247" y="0"/>
                </a:cubicBezTo>
                <a:cubicBezTo>
                  <a:pt x="1631272" y="-39910"/>
                  <a:pt x="2016869" y="42501"/>
                  <a:pt x="2217322" y="0"/>
                </a:cubicBezTo>
                <a:cubicBezTo>
                  <a:pt x="2524452" y="-20281"/>
                  <a:pt x="2671719" y="35590"/>
                  <a:pt x="3009423" y="0"/>
                </a:cubicBezTo>
                <a:cubicBezTo>
                  <a:pt x="3380885" y="-35864"/>
                  <a:pt x="3505587" y="146532"/>
                  <a:pt x="4007471" y="0"/>
                </a:cubicBezTo>
                <a:cubicBezTo>
                  <a:pt x="4424715" y="-110727"/>
                  <a:pt x="4317147" y="57295"/>
                  <a:pt x="4490654" y="0"/>
                </a:cubicBezTo>
                <a:cubicBezTo>
                  <a:pt x="4661699" y="-56686"/>
                  <a:pt x="4882059" y="-9180"/>
                  <a:pt x="4973835" y="0"/>
                </a:cubicBezTo>
                <a:cubicBezTo>
                  <a:pt x="4994867" y="52155"/>
                  <a:pt x="5683183" y="92421"/>
                  <a:pt x="5971883" y="0"/>
                </a:cubicBezTo>
                <a:cubicBezTo>
                  <a:pt x="6257386" y="-39987"/>
                  <a:pt x="6449636" y="10608"/>
                  <a:pt x="6558038" y="0"/>
                </a:cubicBezTo>
                <a:cubicBezTo>
                  <a:pt x="6758896" y="-124161"/>
                  <a:pt x="7302335" y="-13836"/>
                  <a:pt x="7556086" y="0"/>
                </a:cubicBezTo>
                <a:cubicBezTo>
                  <a:pt x="7912438" y="-18329"/>
                  <a:pt x="8165022" y="132874"/>
                  <a:pt x="8348187" y="0"/>
                </a:cubicBezTo>
                <a:cubicBezTo>
                  <a:pt x="8572399" y="-25269"/>
                  <a:pt x="8996018" y="24203"/>
                  <a:pt x="9243262" y="0"/>
                </a:cubicBezTo>
                <a:cubicBezTo>
                  <a:pt x="9512565" y="-90320"/>
                  <a:pt x="9821477" y="38869"/>
                  <a:pt x="10035363" y="0"/>
                </a:cubicBezTo>
                <a:cubicBezTo>
                  <a:pt x="10288708" y="-27579"/>
                  <a:pt x="10770122" y="127939"/>
                  <a:pt x="11033411" y="0"/>
                </a:cubicBezTo>
                <a:cubicBezTo>
                  <a:pt x="11392963" y="-97351"/>
                  <a:pt x="11859084" y="161176"/>
                  <a:pt x="11769505" y="728538"/>
                </a:cubicBezTo>
                <a:cubicBezTo>
                  <a:pt x="11855828" y="1114538"/>
                  <a:pt x="11757335" y="1127961"/>
                  <a:pt x="11769505" y="1491757"/>
                </a:cubicBezTo>
                <a:cubicBezTo>
                  <a:pt x="11771649" y="1877904"/>
                  <a:pt x="11738928" y="2020043"/>
                  <a:pt x="11769505" y="2155117"/>
                </a:cubicBezTo>
                <a:cubicBezTo>
                  <a:pt x="11796400" y="2344913"/>
                  <a:pt x="11722133" y="2742738"/>
                  <a:pt x="11769505" y="2968266"/>
                </a:cubicBezTo>
                <a:cubicBezTo>
                  <a:pt x="11860812" y="3237091"/>
                  <a:pt x="11759853" y="3565871"/>
                  <a:pt x="11769505" y="3731485"/>
                </a:cubicBezTo>
                <a:cubicBezTo>
                  <a:pt x="11805349" y="3917011"/>
                  <a:pt x="11797117" y="4317410"/>
                  <a:pt x="11769505" y="4544634"/>
                </a:cubicBezTo>
                <a:cubicBezTo>
                  <a:pt x="11797809" y="4799367"/>
                  <a:pt x="11784710" y="4868410"/>
                  <a:pt x="11769505" y="5108134"/>
                </a:cubicBezTo>
                <a:cubicBezTo>
                  <a:pt x="11767481" y="5350677"/>
                  <a:pt x="11749610" y="5470502"/>
                  <a:pt x="11769505" y="5721562"/>
                </a:cubicBezTo>
                <a:cubicBezTo>
                  <a:pt x="11721029" y="6236510"/>
                  <a:pt x="11402640" y="6458042"/>
                  <a:pt x="11033411" y="6450101"/>
                </a:cubicBezTo>
                <a:cubicBezTo>
                  <a:pt x="10899598" y="6539603"/>
                  <a:pt x="10584878" y="6441778"/>
                  <a:pt x="10447257" y="6450101"/>
                </a:cubicBezTo>
                <a:cubicBezTo>
                  <a:pt x="10287117" y="6455974"/>
                  <a:pt x="10215167" y="6404717"/>
                  <a:pt x="9964074" y="6450101"/>
                </a:cubicBezTo>
                <a:cubicBezTo>
                  <a:pt x="9631365" y="6476172"/>
                  <a:pt x="9495994" y="6404191"/>
                  <a:pt x="9274946" y="6450101"/>
                </a:cubicBezTo>
                <a:cubicBezTo>
                  <a:pt x="9107516" y="6499293"/>
                  <a:pt x="8824083" y="6331474"/>
                  <a:pt x="8585818" y="6450101"/>
                </a:cubicBezTo>
                <a:cubicBezTo>
                  <a:pt x="8323283" y="6508303"/>
                  <a:pt x="8329219" y="6388752"/>
                  <a:pt x="7999663" y="6450101"/>
                </a:cubicBezTo>
                <a:cubicBezTo>
                  <a:pt x="7738692" y="6449393"/>
                  <a:pt x="7474937" y="6403915"/>
                  <a:pt x="7310534" y="6450101"/>
                </a:cubicBezTo>
                <a:cubicBezTo>
                  <a:pt x="7147642" y="6448541"/>
                  <a:pt x="6878260" y="6371472"/>
                  <a:pt x="6621406" y="6450101"/>
                </a:cubicBezTo>
                <a:cubicBezTo>
                  <a:pt x="6331359" y="6544191"/>
                  <a:pt x="5993950" y="6444799"/>
                  <a:pt x="5726331" y="6450101"/>
                </a:cubicBezTo>
                <a:cubicBezTo>
                  <a:pt x="5402163" y="6508635"/>
                  <a:pt x="5287037" y="6454393"/>
                  <a:pt x="5037203" y="6450101"/>
                </a:cubicBezTo>
                <a:cubicBezTo>
                  <a:pt x="4822714" y="6449919"/>
                  <a:pt x="4522260" y="6404243"/>
                  <a:pt x="4245102" y="6450101"/>
                </a:cubicBezTo>
                <a:cubicBezTo>
                  <a:pt x="3959438" y="6498422"/>
                  <a:pt x="3701158" y="6337772"/>
                  <a:pt x="3453001" y="6450101"/>
                </a:cubicBezTo>
                <a:cubicBezTo>
                  <a:pt x="3198423" y="6469877"/>
                  <a:pt x="2978614" y="6309868"/>
                  <a:pt x="2557926" y="6450101"/>
                </a:cubicBezTo>
                <a:cubicBezTo>
                  <a:pt x="2203501" y="6472551"/>
                  <a:pt x="2267583" y="6438283"/>
                  <a:pt x="2074745" y="6450101"/>
                </a:cubicBezTo>
                <a:cubicBezTo>
                  <a:pt x="1886971" y="6477522"/>
                  <a:pt x="1815272" y="6426254"/>
                  <a:pt x="1591562" y="6450101"/>
                </a:cubicBezTo>
                <a:cubicBezTo>
                  <a:pt x="1360661" y="6584024"/>
                  <a:pt x="1033418" y="6379461"/>
                  <a:pt x="736093" y="6450101"/>
                </a:cubicBezTo>
                <a:cubicBezTo>
                  <a:pt x="410680" y="6491130"/>
                  <a:pt x="-51425" y="6060523"/>
                  <a:pt x="0" y="5721562"/>
                </a:cubicBezTo>
                <a:cubicBezTo>
                  <a:pt x="-25703" y="5472380"/>
                  <a:pt x="-15497" y="5400059"/>
                  <a:pt x="0" y="5058203"/>
                </a:cubicBezTo>
                <a:cubicBezTo>
                  <a:pt x="13785" y="4724419"/>
                  <a:pt x="38868" y="4588814"/>
                  <a:pt x="0" y="4344913"/>
                </a:cubicBezTo>
                <a:cubicBezTo>
                  <a:pt x="14065" y="4130593"/>
                  <a:pt x="69234" y="3881860"/>
                  <a:pt x="0" y="3581694"/>
                </a:cubicBezTo>
                <a:cubicBezTo>
                  <a:pt x="-119931" y="3305179"/>
                  <a:pt x="36755" y="3076427"/>
                  <a:pt x="0" y="2868406"/>
                </a:cubicBezTo>
                <a:cubicBezTo>
                  <a:pt x="-86942" y="2656362"/>
                  <a:pt x="83118" y="2316204"/>
                  <a:pt x="0" y="2055256"/>
                </a:cubicBezTo>
                <a:cubicBezTo>
                  <a:pt x="-27245" y="1750659"/>
                  <a:pt x="24489" y="1603186"/>
                  <a:pt x="0" y="1341966"/>
                </a:cubicBezTo>
                <a:cubicBezTo>
                  <a:pt x="-33779" y="1052501"/>
                  <a:pt x="13080" y="881913"/>
                  <a:pt x="0" y="728538"/>
                </a:cubicBezTo>
                <a:close/>
              </a:path>
              <a:path w="11769505" h="6450101" fill="none" stroke="0" extrusionOk="0">
                <a:moveTo>
                  <a:pt x="0" y="728538"/>
                </a:moveTo>
                <a:cubicBezTo>
                  <a:pt x="-78752" y="423638"/>
                  <a:pt x="348116" y="-30080"/>
                  <a:pt x="736093" y="0"/>
                </a:cubicBezTo>
                <a:cubicBezTo>
                  <a:pt x="936081" y="-3074"/>
                  <a:pt x="1095582" y="20636"/>
                  <a:pt x="1322247" y="0"/>
                </a:cubicBezTo>
                <a:cubicBezTo>
                  <a:pt x="1540460" y="8649"/>
                  <a:pt x="1975103" y="67655"/>
                  <a:pt x="2217322" y="0"/>
                </a:cubicBezTo>
                <a:cubicBezTo>
                  <a:pt x="2509999" y="-97264"/>
                  <a:pt x="2655704" y="61741"/>
                  <a:pt x="3009423" y="0"/>
                </a:cubicBezTo>
                <a:cubicBezTo>
                  <a:pt x="3428205" y="-53772"/>
                  <a:pt x="3568278" y="116224"/>
                  <a:pt x="4007471" y="0"/>
                </a:cubicBezTo>
                <a:cubicBezTo>
                  <a:pt x="4423566" y="-82696"/>
                  <a:pt x="4283507" y="42442"/>
                  <a:pt x="4490654" y="0"/>
                </a:cubicBezTo>
                <a:cubicBezTo>
                  <a:pt x="4655400" y="-44887"/>
                  <a:pt x="4908759" y="-12089"/>
                  <a:pt x="4973835" y="0"/>
                </a:cubicBezTo>
                <a:cubicBezTo>
                  <a:pt x="4986065" y="-7884"/>
                  <a:pt x="5686073" y="66716"/>
                  <a:pt x="5971883" y="0"/>
                </a:cubicBezTo>
                <a:cubicBezTo>
                  <a:pt x="6270220" y="-33259"/>
                  <a:pt x="6387161" y="33352"/>
                  <a:pt x="6558038" y="0"/>
                </a:cubicBezTo>
                <a:cubicBezTo>
                  <a:pt x="6794545" y="-55225"/>
                  <a:pt x="7379481" y="-683"/>
                  <a:pt x="7556086" y="0"/>
                </a:cubicBezTo>
                <a:cubicBezTo>
                  <a:pt x="7884239" y="10540"/>
                  <a:pt x="8148005" y="51055"/>
                  <a:pt x="8348187" y="0"/>
                </a:cubicBezTo>
                <a:cubicBezTo>
                  <a:pt x="8469396" y="-91296"/>
                  <a:pt x="8984380" y="56568"/>
                  <a:pt x="9243262" y="0"/>
                </a:cubicBezTo>
                <a:cubicBezTo>
                  <a:pt x="9526904" y="-121804"/>
                  <a:pt x="9790230" y="48436"/>
                  <a:pt x="10035363" y="0"/>
                </a:cubicBezTo>
                <a:cubicBezTo>
                  <a:pt x="10252278" y="-120990"/>
                  <a:pt x="10838187" y="10893"/>
                  <a:pt x="11033411" y="0"/>
                </a:cubicBezTo>
                <a:cubicBezTo>
                  <a:pt x="11397404" y="-88505"/>
                  <a:pt x="11918612" y="165759"/>
                  <a:pt x="11769505" y="728538"/>
                </a:cubicBezTo>
                <a:cubicBezTo>
                  <a:pt x="11825671" y="1114851"/>
                  <a:pt x="11756825" y="1120523"/>
                  <a:pt x="11769505" y="1491757"/>
                </a:cubicBezTo>
                <a:cubicBezTo>
                  <a:pt x="11801456" y="1862131"/>
                  <a:pt x="11706906" y="2032380"/>
                  <a:pt x="11769505" y="2155117"/>
                </a:cubicBezTo>
                <a:cubicBezTo>
                  <a:pt x="11788251" y="2237506"/>
                  <a:pt x="11785001" y="2739741"/>
                  <a:pt x="11769505" y="2968266"/>
                </a:cubicBezTo>
                <a:cubicBezTo>
                  <a:pt x="11831060" y="3268356"/>
                  <a:pt x="11801988" y="3533535"/>
                  <a:pt x="11769505" y="3731485"/>
                </a:cubicBezTo>
                <a:cubicBezTo>
                  <a:pt x="11774948" y="3890180"/>
                  <a:pt x="11792855" y="4301151"/>
                  <a:pt x="11769505" y="4544634"/>
                </a:cubicBezTo>
                <a:cubicBezTo>
                  <a:pt x="11780164" y="4796616"/>
                  <a:pt x="11762707" y="4885576"/>
                  <a:pt x="11769505" y="5108134"/>
                </a:cubicBezTo>
                <a:cubicBezTo>
                  <a:pt x="11758859" y="5336450"/>
                  <a:pt x="11726630" y="5442593"/>
                  <a:pt x="11769505" y="5721562"/>
                </a:cubicBezTo>
                <a:cubicBezTo>
                  <a:pt x="11809686" y="6108094"/>
                  <a:pt x="11306239" y="6393894"/>
                  <a:pt x="11033411" y="6450101"/>
                </a:cubicBezTo>
                <a:cubicBezTo>
                  <a:pt x="10845935" y="6519172"/>
                  <a:pt x="10656800" y="6457549"/>
                  <a:pt x="10447257" y="6450101"/>
                </a:cubicBezTo>
                <a:cubicBezTo>
                  <a:pt x="10263419" y="6457788"/>
                  <a:pt x="10215442" y="6412669"/>
                  <a:pt x="9964074" y="6450101"/>
                </a:cubicBezTo>
                <a:cubicBezTo>
                  <a:pt x="9668669" y="6515135"/>
                  <a:pt x="9551895" y="6423289"/>
                  <a:pt x="9274946" y="6450101"/>
                </a:cubicBezTo>
                <a:cubicBezTo>
                  <a:pt x="9046227" y="6519375"/>
                  <a:pt x="8831388" y="6442020"/>
                  <a:pt x="8585818" y="6450101"/>
                </a:cubicBezTo>
                <a:cubicBezTo>
                  <a:pt x="8332488" y="6490873"/>
                  <a:pt x="8310029" y="6412000"/>
                  <a:pt x="7999663" y="6450101"/>
                </a:cubicBezTo>
                <a:cubicBezTo>
                  <a:pt x="7700117" y="6480977"/>
                  <a:pt x="7421044" y="6425228"/>
                  <a:pt x="7310534" y="6450101"/>
                </a:cubicBezTo>
                <a:cubicBezTo>
                  <a:pt x="7170140" y="6430676"/>
                  <a:pt x="6850822" y="6459654"/>
                  <a:pt x="6621406" y="6450101"/>
                </a:cubicBezTo>
                <a:cubicBezTo>
                  <a:pt x="6422415" y="6613878"/>
                  <a:pt x="5973932" y="6395324"/>
                  <a:pt x="5726331" y="6450101"/>
                </a:cubicBezTo>
                <a:cubicBezTo>
                  <a:pt x="5411752" y="6522372"/>
                  <a:pt x="5320670" y="6426143"/>
                  <a:pt x="5037203" y="6450101"/>
                </a:cubicBezTo>
                <a:cubicBezTo>
                  <a:pt x="4832838" y="6451078"/>
                  <a:pt x="4492749" y="6393718"/>
                  <a:pt x="4245102" y="6450101"/>
                </a:cubicBezTo>
                <a:cubicBezTo>
                  <a:pt x="3877859" y="6529352"/>
                  <a:pt x="3650887" y="6361250"/>
                  <a:pt x="3453001" y="6450101"/>
                </a:cubicBezTo>
                <a:cubicBezTo>
                  <a:pt x="3202851" y="6376004"/>
                  <a:pt x="2979758" y="6385273"/>
                  <a:pt x="2557926" y="6450101"/>
                </a:cubicBezTo>
                <a:cubicBezTo>
                  <a:pt x="2213413" y="6454362"/>
                  <a:pt x="2272079" y="6436541"/>
                  <a:pt x="2074745" y="6450101"/>
                </a:cubicBezTo>
                <a:cubicBezTo>
                  <a:pt x="1899386" y="6489954"/>
                  <a:pt x="1818615" y="6404987"/>
                  <a:pt x="1591562" y="6450101"/>
                </a:cubicBezTo>
                <a:cubicBezTo>
                  <a:pt x="1326544" y="6472261"/>
                  <a:pt x="983220" y="6404032"/>
                  <a:pt x="736093" y="6450101"/>
                </a:cubicBezTo>
                <a:cubicBezTo>
                  <a:pt x="367040" y="6553866"/>
                  <a:pt x="-107346" y="6032693"/>
                  <a:pt x="0" y="5721562"/>
                </a:cubicBezTo>
                <a:cubicBezTo>
                  <a:pt x="-18751" y="5484545"/>
                  <a:pt x="-10430" y="5385726"/>
                  <a:pt x="0" y="5058203"/>
                </a:cubicBezTo>
                <a:cubicBezTo>
                  <a:pt x="13013" y="4752151"/>
                  <a:pt x="14626" y="4609870"/>
                  <a:pt x="0" y="4344913"/>
                </a:cubicBezTo>
                <a:cubicBezTo>
                  <a:pt x="8996" y="4154201"/>
                  <a:pt x="97448" y="3889644"/>
                  <a:pt x="0" y="3581694"/>
                </a:cubicBezTo>
                <a:cubicBezTo>
                  <a:pt x="-118152" y="3328209"/>
                  <a:pt x="-7284" y="3012768"/>
                  <a:pt x="0" y="2868406"/>
                </a:cubicBezTo>
                <a:cubicBezTo>
                  <a:pt x="-95905" y="2689037"/>
                  <a:pt x="128420" y="2351901"/>
                  <a:pt x="0" y="2055256"/>
                </a:cubicBezTo>
                <a:cubicBezTo>
                  <a:pt x="-28359" y="1732072"/>
                  <a:pt x="40921" y="1615961"/>
                  <a:pt x="0" y="1341966"/>
                </a:cubicBezTo>
                <a:cubicBezTo>
                  <a:pt x="-33928" y="1037855"/>
                  <a:pt x="546" y="883410"/>
                  <a:pt x="0" y="728538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28538 h 6450101"/>
                      <a:gd name="connsiteX1" fmla="*/ 736093 w 11769505"/>
                      <a:gd name="connsiteY1" fmla="*/ 0 h 6450101"/>
                      <a:gd name="connsiteX2" fmla="*/ 1322247 w 11769505"/>
                      <a:gd name="connsiteY2" fmla="*/ 0 h 6450101"/>
                      <a:gd name="connsiteX3" fmla="*/ 2217322 w 11769505"/>
                      <a:gd name="connsiteY3" fmla="*/ 0 h 6450101"/>
                      <a:gd name="connsiteX4" fmla="*/ 3009423 w 11769505"/>
                      <a:gd name="connsiteY4" fmla="*/ 0 h 6450101"/>
                      <a:gd name="connsiteX5" fmla="*/ 4007471 w 11769505"/>
                      <a:gd name="connsiteY5" fmla="*/ 0 h 6450101"/>
                      <a:gd name="connsiteX6" fmla="*/ 4490654 w 11769505"/>
                      <a:gd name="connsiteY6" fmla="*/ 0 h 6450101"/>
                      <a:gd name="connsiteX7" fmla="*/ 4973835 w 11769505"/>
                      <a:gd name="connsiteY7" fmla="*/ 0 h 6450101"/>
                      <a:gd name="connsiteX8" fmla="*/ 5971883 w 11769505"/>
                      <a:gd name="connsiteY8" fmla="*/ 0 h 6450101"/>
                      <a:gd name="connsiteX9" fmla="*/ 6558038 w 11769505"/>
                      <a:gd name="connsiteY9" fmla="*/ 0 h 6450101"/>
                      <a:gd name="connsiteX10" fmla="*/ 7556086 w 11769505"/>
                      <a:gd name="connsiteY10" fmla="*/ 0 h 6450101"/>
                      <a:gd name="connsiteX11" fmla="*/ 8348187 w 11769505"/>
                      <a:gd name="connsiteY11" fmla="*/ 0 h 6450101"/>
                      <a:gd name="connsiteX12" fmla="*/ 9243262 w 11769505"/>
                      <a:gd name="connsiteY12" fmla="*/ 0 h 6450101"/>
                      <a:gd name="connsiteX13" fmla="*/ 10035363 w 11769505"/>
                      <a:gd name="connsiteY13" fmla="*/ 0 h 6450101"/>
                      <a:gd name="connsiteX14" fmla="*/ 11033411 w 11769505"/>
                      <a:gd name="connsiteY14" fmla="*/ 0 h 6450101"/>
                      <a:gd name="connsiteX15" fmla="*/ 11769505 w 11769505"/>
                      <a:gd name="connsiteY15" fmla="*/ 728538 h 6450101"/>
                      <a:gd name="connsiteX16" fmla="*/ 11769505 w 11769505"/>
                      <a:gd name="connsiteY16" fmla="*/ 1491757 h 6450101"/>
                      <a:gd name="connsiteX17" fmla="*/ 11769505 w 11769505"/>
                      <a:gd name="connsiteY17" fmla="*/ 2155117 h 6450101"/>
                      <a:gd name="connsiteX18" fmla="*/ 11769505 w 11769505"/>
                      <a:gd name="connsiteY18" fmla="*/ 2968266 h 6450101"/>
                      <a:gd name="connsiteX19" fmla="*/ 11769505 w 11769505"/>
                      <a:gd name="connsiteY19" fmla="*/ 3731485 h 6450101"/>
                      <a:gd name="connsiteX20" fmla="*/ 11769505 w 11769505"/>
                      <a:gd name="connsiteY20" fmla="*/ 4544634 h 6450101"/>
                      <a:gd name="connsiteX21" fmla="*/ 11769505 w 11769505"/>
                      <a:gd name="connsiteY21" fmla="*/ 5108134 h 6450101"/>
                      <a:gd name="connsiteX22" fmla="*/ 11769505 w 11769505"/>
                      <a:gd name="connsiteY22" fmla="*/ 5721562 h 6450101"/>
                      <a:gd name="connsiteX23" fmla="*/ 11033411 w 11769505"/>
                      <a:gd name="connsiteY23" fmla="*/ 6450101 h 6450101"/>
                      <a:gd name="connsiteX24" fmla="*/ 10447257 w 11769505"/>
                      <a:gd name="connsiteY24" fmla="*/ 6450101 h 6450101"/>
                      <a:gd name="connsiteX25" fmla="*/ 9964074 w 11769505"/>
                      <a:gd name="connsiteY25" fmla="*/ 6450101 h 6450101"/>
                      <a:gd name="connsiteX26" fmla="*/ 9274946 w 11769505"/>
                      <a:gd name="connsiteY26" fmla="*/ 6450101 h 6450101"/>
                      <a:gd name="connsiteX27" fmla="*/ 8585818 w 11769505"/>
                      <a:gd name="connsiteY27" fmla="*/ 6450101 h 6450101"/>
                      <a:gd name="connsiteX28" fmla="*/ 7999663 w 11769505"/>
                      <a:gd name="connsiteY28" fmla="*/ 6450101 h 6450101"/>
                      <a:gd name="connsiteX29" fmla="*/ 7310534 w 11769505"/>
                      <a:gd name="connsiteY29" fmla="*/ 6450101 h 6450101"/>
                      <a:gd name="connsiteX30" fmla="*/ 6621406 w 11769505"/>
                      <a:gd name="connsiteY30" fmla="*/ 6450101 h 6450101"/>
                      <a:gd name="connsiteX31" fmla="*/ 5726331 w 11769505"/>
                      <a:gd name="connsiteY31" fmla="*/ 6450101 h 6450101"/>
                      <a:gd name="connsiteX32" fmla="*/ 5037203 w 11769505"/>
                      <a:gd name="connsiteY32" fmla="*/ 6450101 h 6450101"/>
                      <a:gd name="connsiteX33" fmla="*/ 4245102 w 11769505"/>
                      <a:gd name="connsiteY33" fmla="*/ 6450101 h 6450101"/>
                      <a:gd name="connsiteX34" fmla="*/ 3453001 w 11769505"/>
                      <a:gd name="connsiteY34" fmla="*/ 6450101 h 6450101"/>
                      <a:gd name="connsiteX35" fmla="*/ 2557926 w 11769505"/>
                      <a:gd name="connsiteY35" fmla="*/ 6450101 h 6450101"/>
                      <a:gd name="connsiteX36" fmla="*/ 2074745 w 11769505"/>
                      <a:gd name="connsiteY36" fmla="*/ 6450101 h 6450101"/>
                      <a:gd name="connsiteX37" fmla="*/ 1591562 w 11769505"/>
                      <a:gd name="connsiteY37" fmla="*/ 6450101 h 6450101"/>
                      <a:gd name="connsiteX38" fmla="*/ 736093 w 11769505"/>
                      <a:gd name="connsiteY38" fmla="*/ 6450101 h 6450101"/>
                      <a:gd name="connsiteX39" fmla="*/ 0 w 11769505"/>
                      <a:gd name="connsiteY39" fmla="*/ 5721562 h 6450101"/>
                      <a:gd name="connsiteX40" fmla="*/ 0 w 11769505"/>
                      <a:gd name="connsiteY40" fmla="*/ 5058203 h 6450101"/>
                      <a:gd name="connsiteX41" fmla="*/ 0 w 11769505"/>
                      <a:gd name="connsiteY41" fmla="*/ 4344913 h 6450101"/>
                      <a:gd name="connsiteX42" fmla="*/ 0 w 11769505"/>
                      <a:gd name="connsiteY42" fmla="*/ 3581694 h 6450101"/>
                      <a:gd name="connsiteX43" fmla="*/ 0 w 11769505"/>
                      <a:gd name="connsiteY43" fmla="*/ 2868406 h 6450101"/>
                      <a:gd name="connsiteX44" fmla="*/ 0 w 11769505"/>
                      <a:gd name="connsiteY44" fmla="*/ 2055256 h 6450101"/>
                      <a:gd name="connsiteX45" fmla="*/ 0 w 11769505"/>
                      <a:gd name="connsiteY45" fmla="*/ 1341966 h 6450101"/>
                      <a:gd name="connsiteX46" fmla="*/ 0 w 11769505"/>
                      <a:gd name="connsiteY46" fmla="*/ 728538 h 6450101"/>
                      <a:gd name="connsiteX0" fmla="*/ 0 w 11769505"/>
                      <a:gd name="connsiteY0" fmla="*/ 728538 h 6450101"/>
                      <a:gd name="connsiteX1" fmla="*/ 736093 w 11769505"/>
                      <a:gd name="connsiteY1" fmla="*/ 0 h 6450101"/>
                      <a:gd name="connsiteX2" fmla="*/ 1528194 w 11769505"/>
                      <a:gd name="connsiteY2" fmla="*/ 0 h 6450101"/>
                      <a:gd name="connsiteX3" fmla="*/ 2423269 w 11769505"/>
                      <a:gd name="connsiteY3" fmla="*/ 0 h 6450101"/>
                      <a:gd name="connsiteX4" fmla="*/ 3215370 w 11769505"/>
                      <a:gd name="connsiteY4" fmla="*/ 0 h 6450101"/>
                      <a:gd name="connsiteX5" fmla="*/ 4110445 w 11769505"/>
                      <a:gd name="connsiteY5" fmla="*/ 0 h 6450101"/>
                      <a:gd name="connsiteX6" fmla="*/ 5108493 w 11769505"/>
                      <a:gd name="connsiteY6" fmla="*/ 0 h 6450101"/>
                      <a:gd name="connsiteX7" fmla="*/ 5797621 w 11769505"/>
                      <a:gd name="connsiteY7" fmla="*/ 0 h 6450101"/>
                      <a:gd name="connsiteX8" fmla="*/ 6486749 w 11769505"/>
                      <a:gd name="connsiteY8" fmla="*/ 0 h 6450101"/>
                      <a:gd name="connsiteX9" fmla="*/ 6866957 w 11769505"/>
                      <a:gd name="connsiteY9" fmla="*/ 0 h 6450101"/>
                      <a:gd name="connsiteX10" fmla="*/ 7278850 w 11769505"/>
                      <a:gd name="connsiteY10" fmla="*/ 0 h 6450101"/>
                      <a:gd name="connsiteX11" fmla="*/ 8276898 w 11769505"/>
                      <a:gd name="connsiteY11" fmla="*/ 0 h 6450101"/>
                      <a:gd name="connsiteX12" fmla="*/ 9171973 w 11769505"/>
                      <a:gd name="connsiteY12" fmla="*/ 0 h 6450101"/>
                      <a:gd name="connsiteX13" fmla="*/ 10170021 w 11769505"/>
                      <a:gd name="connsiteY13" fmla="*/ 0 h 6450101"/>
                      <a:gd name="connsiteX14" fmla="*/ 11033411 w 11769505"/>
                      <a:gd name="connsiteY14" fmla="*/ 0 h 6450101"/>
                      <a:gd name="connsiteX15" fmla="*/ 11769505 w 11769505"/>
                      <a:gd name="connsiteY15" fmla="*/ 728538 h 6450101"/>
                      <a:gd name="connsiteX16" fmla="*/ 11769505 w 11769505"/>
                      <a:gd name="connsiteY16" fmla="*/ 1391897 h 6450101"/>
                      <a:gd name="connsiteX17" fmla="*/ 11769505 w 11769505"/>
                      <a:gd name="connsiteY17" fmla="*/ 2155117 h 6450101"/>
                      <a:gd name="connsiteX18" fmla="*/ 11769505 w 11769505"/>
                      <a:gd name="connsiteY18" fmla="*/ 2768545 h 6450101"/>
                      <a:gd name="connsiteX19" fmla="*/ 11769505 w 11769505"/>
                      <a:gd name="connsiteY19" fmla="*/ 3481834 h 6450101"/>
                      <a:gd name="connsiteX20" fmla="*/ 11769505 w 11769505"/>
                      <a:gd name="connsiteY20" fmla="*/ 4045332 h 6450101"/>
                      <a:gd name="connsiteX21" fmla="*/ 11769505 w 11769505"/>
                      <a:gd name="connsiteY21" fmla="*/ 4658761 h 6450101"/>
                      <a:gd name="connsiteX22" fmla="*/ 11769505 w 11769505"/>
                      <a:gd name="connsiteY22" fmla="*/ 5721562 h 6450101"/>
                      <a:gd name="connsiteX23" fmla="*/ 11033411 w 11769505"/>
                      <a:gd name="connsiteY23" fmla="*/ 6450101 h 6450101"/>
                      <a:gd name="connsiteX24" fmla="*/ 10550230 w 11769505"/>
                      <a:gd name="connsiteY24" fmla="*/ 6450101 h 6450101"/>
                      <a:gd name="connsiteX25" fmla="*/ 9861101 w 11769505"/>
                      <a:gd name="connsiteY25" fmla="*/ 6450101 h 6450101"/>
                      <a:gd name="connsiteX26" fmla="*/ 9377919 w 11769505"/>
                      <a:gd name="connsiteY26" fmla="*/ 6450101 h 6450101"/>
                      <a:gd name="connsiteX27" fmla="*/ 8482845 w 11769505"/>
                      <a:gd name="connsiteY27" fmla="*/ 6450101 h 6450101"/>
                      <a:gd name="connsiteX28" fmla="*/ 7690743 w 11769505"/>
                      <a:gd name="connsiteY28" fmla="*/ 6450101 h 6450101"/>
                      <a:gd name="connsiteX29" fmla="*/ 7207562 w 11769505"/>
                      <a:gd name="connsiteY29" fmla="*/ 6450101 h 6450101"/>
                      <a:gd name="connsiteX30" fmla="*/ 6415459 w 11769505"/>
                      <a:gd name="connsiteY30" fmla="*/ 6450101 h 6450101"/>
                      <a:gd name="connsiteX31" fmla="*/ 5726331 w 11769505"/>
                      <a:gd name="connsiteY31" fmla="*/ 6450101 h 6450101"/>
                      <a:gd name="connsiteX32" fmla="*/ 4831257 w 11769505"/>
                      <a:gd name="connsiteY32" fmla="*/ 6450101 h 6450101"/>
                      <a:gd name="connsiteX33" fmla="*/ 4245102 w 11769505"/>
                      <a:gd name="connsiteY33" fmla="*/ 6450101 h 6450101"/>
                      <a:gd name="connsiteX34" fmla="*/ 3247054 w 11769505"/>
                      <a:gd name="connsiteY34" fmla="*/ 6450101 h 6450101"/>
                      <a:gd name="connsiteX35" fmla="*/ 2454953 w 11769505"/>
                      <a:gd name="connsiteY35" fmla="*/ 6450101 h 6450101"/>
                      <a:gd name="connsiteX36" fmla="*/ 1662851 w 11769505"/>
                      <a:gd name="connsiteY36" fmla="*/ 6450101 h 6450101"/>
                      <a:gd name="connsiteX37" fmla="*/ 736093 w 11769505"/>
                      <a:gd name="connsiteY37" fmla="*/ 6450101 h 6450101"/>
                      <a:gd name="connsiteX38" fmla="*/ 0 w 11769505"/>
                      <a:gd name="connsiteY38" fmla="*/ 5721562 h 6450101"/>
                      <a:gd name="connsiteX39" fmla="*/ 0 w 11769505"/>
                      <a:gd name="connsiteY39" fmla="*/ 4908413 h 6450101"/>
                      <a:gd name="connsiteX40" fmla="*/ 0 w 11769505"/>
                      <a:gd name="connsiteY40" fmla="*/ 4294983 h 6450101"/>
                      <a:gd name="connsiteX41" fmla="*/ 0 w 11769505"/>
                      <a:gd name="connsiteY41" fmla="*/ 3681555 h 6450101"/>
                      <a:gd name="connsiteX42" fmla="*/ 0 w 11769505"/>
                      <a:gd name="connsiteY42" fmla="*/ 3018196 h 6450101"/>
                      <a:gd name="connsiteX43" fmla="*/ 0 w 11769505"/>
                      <a:gd name="connsiteY43" fmla="*/ 2354838 h 6450101"/>
                      <a:gd name="connsiteX44" fmla="*/ 0 w 11769505"/>
                      <a:gd name="connsiteY44" fmla="*/ 1691478 h 6450101"/>
                      <a:gd name="connsiteX45" fmla="*/ 0 w 11769505"/>
                      <a:gd name="connsiteY45" fmla="*/ 728538 h 64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50101" fill="none" extrusionOk="0">
                        <a:moveTo>
                          <a:pt x="0" y="728538"/>
                        </a:moveTo>
                        <a:cubicBezTo>
                          <a:pt x="-17269" y="393743"/>
                          <a:pt x="415824" y="9616"/>
                          <a:pt x="736093" y="0"/>
                        </a:cubicBezTo>
                        <a:cubicBezTo>
                          <a:pt x="928766" y="-12929"/>
                          <a:pt x="1129686" y="56167"/>
                          <a:pt x="1322247" y="0"/>
                        </a:cubicBezTo>
                        <a:cubicBezTo>
                          <a:pt x="1469858" y="-21953"/>
                          <a:pt x="1945835" y="74766"/>
                          <a:pt x="2217322" y="0"/>
                        </a:cubicBezTo>
                        <a:cubicBezTo>
                          <a:pt x="2484510" y="-106627"/>
                          <a:pt x="2601440" y="74938"/>
                          <a:pt x="3009423" y="0"/>
                        </a:cubicBezTo>
                        <a:cubicBezTo>
                          <a:pt x="3413605" y="-48522"/>
                          <a:pt x="3569592" y="88507"/>
                          <a:pt x="4007471" y="0"/>
                        </a:cubicBezTo>
                        <a:cubicBezTo>
                          <a:pt x="4473024" y="-87125"/>
                          <a:pt x="4309702" y="47932"/>
                          <a:pt x="4490654" y="0"/>
                        </a:cubicBezTo>
                        <a:cubicBezTo>
                          <a:pt x="4665768" y="-41270"/>
                          <a:pt x="4896078" y="954"/>
                          <a:pt x="4973835" y="0"/>
                        </a:cubicBezTo>
                        <a:cubicBezTo>
                          <a:pt x="5064773" y="-31902"/>
                          <a:pt x="5641661" y="43235"/>
                          <a:pt x="5971883" y="0"/>
                        </a:cubicBezTo>
                        <a:cubicBezTo>
                          <a:pt x="6265712" y="-20675"/>
                          <a:pt x="6363487" y="48549"/>
                          <a:pt x="6558038" y="0"/>
                        </a:cubicBezTo>
                        <a:cubicBezTo>
                          <a:pt x="6789829" y="-50811"/>
                          <a:pt x="7340866" y="26972"/>
                          <a:pt x="7556086" y="0"/>
                        </a:cubicBezTo>
                        <a:cubicBezTo>
                          <a:pt x="7866815" y="-763"/>
                          <a:pt x="8135405" y="44471"/>
                          <a:pt x="8348187" y="0"/>
                        </a:cubicBezTo>
                        <a:cubicBezTo>
                          <a:pt x="8522627" y="-95381"/>
                          <a:pt x="8945888" y="101328"/>
                          <a:pt x="9243262" y="0"/>
                        </a:cubicBezTo>
                        <a:cubicBezTo>
                          <a:pt x="9504315" y="-111386"/>
                          <a:pt x="9786970" y="62220"/>
                          <a:pt x="10035363" y="0"/>
                        </a:cubicBezTo>
                        <a:cubicBezTo>
                          <a:pt x="10251873" y="-139471"/>
                          <a:pt x="10798707" y="67354"/>
                          <a:pt x="11033411" y="0"/>
                        </a:cubicBezTo>
                        <a:cubicBezTo>
                          <a:pt x="11449551" y="46338"/>
                          <a:pt x="11928874" y="234536"/>
                          <a:pt x="11769505" y="728538"/>
                        </a:cubicBezTo>
                        <a:cubicBezTo>
                          <a:pt x="11819545" y="1109548"/>
                          <a:pt x="11746255" y="1114761"/>
                          <a:pt x="11769505" y="1491757"/>
                        </a:cubicBezTo>
                        <a:cubicBezTo>
                          <a:pt x="11788541" y="1838584"/>
                          <a:pt x="11667608" y="2025072"/>
                          <a:pt x="11769505" y="2155117"/>
                        </a:cubicBezTo>
                        <a:cubicBezTo>
                          <a:pt x="11818270" y="2217650"/>
                          <a:pt x="11747569" y="2724954"/>
                          <a:pt x="11769505" y="2968266"/>
                        </a:cubicBezTo>
                        <a:cubicBezTo>
                          <a:pt x="11853055" y="3230280"/>
                          <a:pt x="11749544" y="3544660"/>
                          <a:pt x="11769505" y="3731485"/>
                        </a:cubicBezTo>
                        <a:cubicBezTo>
                          <a:pt x="11766555" y="3897607"/>
                          <a:pt x="11773333" y="4285584"/>
                          <a:pt x="11769505" y="4544634"/>
                        </a:cubicBezTo>
                        <a:cubicBezTo>
                          <a:pt x="11777740" y="4796657"/>
                          <a:pt x="11742119" y="4874990"/>
                          <a:pt x="11769505" y="5108134"/>
                        </a:cubicBezTo>
                        <a:cubicBezTo>
                          <a:pt x="11779303" y="5338284"/>
                          <a:pt x="11724318" y="5439637"/>
                          <a:pt x="11769505" y="5721562"/>
                        </a:cubicBezTo>
                        <a:cubicBezTo>
                          <a:pt x="11768803" y="6122097"/>
                          <a:pt x="11330552" y="6419475"/>
                          <a:pt x="11033411" y="6450101"/>
                        </a:cubicBezTo>
                        <a:cubicBezTo>
                          <a:pt x="10824554" y="6523923"/>
                          <a:pt x="10627871" y="6442007"/>
                          <a:pt x="10447257" y="6450101"/>
                        </a:cubicBezTo>
                        <a:cubicBezTo>
                          <a:pt x="10261810" y="6462694"/>
                          <a:pt x="10204289" y="6418713"/>
                          <a:pt x="9964074" y="6450101"/>
                        </a:cubicBezTo>
                        <a:cubicBezTo>
                          <a:pt x="9714531" y="6512425"/>
                          <a:pt x="9527502" y="6450743"/>
                          <a:pt x="9274946" y="6450101"/>
                        </a:cubicBezTo>
                        <a:cubicBezTo>
                          <a:pt x="9075922" y="6473584"/>
                          <a:pt x="8820587" y="6470934"/>
                          <a:pt x="8585818" y="6450101"/>
                        </a:cubicBezTo>
                        <a:cubicBezTo>
                          <a:pt x="8325285" y="6484884"/>
                          <a:pt x="8289086" y="6404923"/>
                          <a:pt x="7999663" y="6450101"/>
                        </a:cubicBezTo>
                        <a:cubicBezTo>
                          <a:pt x="7700864" y="6507846"/>
                          <a:pt x="7445523" y="6454508"/>
                          <a:pt x="7310534" y="6450101"/>
                        </a:cubicBezTo>
                        <a:cubicBezTo>
                          <a:pt x="7139108" y="6438354"/>
                          <a:pt x="6833394" y="6427074"/>
                          <a:pt x="6621406" y="6450101"/>
                        </a:cubicBezTo>
                        <a:cubicBezTo>
                          <a:pt x="6424607" y="6538455"/>
                          <a:pt x="6003456" y="6410544"/>
                          <a:pt x="5726331" y="6450101"/>
                        </a:cubicBezTo>
                        <a:cubicBezTo>
                          <a:pt x="5396726" y="6502407"/>
                          <a:pt x="5309208" y="6413926"/>
                          <a:pt x="5037203" y="6450101"/>
                        </a:cubicBezTo>
                        <a:cubicBezTo>
                          <a:pt x="4829171" y="6457448"/>
                          <a:pt x="4558609" y="6389895"/>
                          <a:pt x="4245102" y="6450101"/>
                        </a:cubicBezTo>
                        <a:cubicBezTo>
                          <a:pt x="3933549" y="6503847"/>
                          <a:pt x="3657529" y="6371535"/>
                          <a:pt x="3453001" y="6450101"/>
                        </a:cubicBezTo>
                        <a:cubicBezTo>
                          <a:pt x="3263207" y="6440844"/>
                          <a:pt x="2933254" y="6431835"/>
                          <a:pt x="2557926" y="6450101"/>
                        </a:cubicBezTo>
                        <a:cubicBezTo>
                          <a:pt x="2200531" y="6460938"/>
                          <a:pt x="2275460" y="6435217"/>
                          <a:pt x="2074745" y="6450101"/>
                        </a:cubicBezTo>
                        <a:cubicBezTo>
                          <a:pt x="1887675" y="6465279"/>
                          <a:pt x="1820939" y="6393663"/>
                          <a:pt x="1591562" y="6450101"/>
                        </a:cubicBezTo>
                        <a:cubicBezTo>
                          <a:pt x="1326818" y="6465108"/>
                          <a:pt x="1014472" y="6454828"/>
                          <a:pt x="736093" y="6450101"/>
                        </a:cubicBezTo>
                        <a:cubicBezTo>
                          <a:pt x="339976" y="6594526"/>
                          <a:pt x="-122462" y="6070129"/>
                          <a:pt x="0" y="5721562"/>
                        </a:cubicBezTo>
                        <a:cubicBezTo>
                          <a:pt x="1599" y="5477282"/>
                          <a:pt x="15103" y="5377791"/>
                          <a:pt x="0" y="5058203"/>
                        </a:cubicBezTo>
                        <a:cubicBezTo>
                          <a:pt x="12613" y="4735677"/>
                          <a:pt x="-4863" y="4575517"/>
                          <a:pt x="0" y="4344913"/>
                        </a:cubicBezTo>
                        <a:cubicBezTo>
                          <a:pt x="-15405" y="4151285"/>
                          <a:pt x="94369" y="3846832"/>
                          <a:pt x="0" y="3581694"/>
                        </a:cubicBezTo>
                        <a:cubicBezTo>
                          <a:pt x="-84786" y="3306229"/>
                          <a:pt x="-15996" y="3016091"/>
                          <a:pt x="0" y="2868406"/>
                        </a:cubicBezTo>
                        <a:cubicBezTo>
                          <a:pt x="-37209" y="2717461"/>
                          <a:pt x="82448" y="2346892"/>
                          <a:pt x="0" y="2055256"/>
                        </a:cubicBezTo>
                        <a:cubicBezTo>
                          <a:pt x="-17453" y="1726990"/>
                          <a:pt x="61865" y="1624174"/>
                          <a:pt x="0" y="1341966"/>
                        </a:cubicBezTo>
                        <a:cubicBezTo>
                          <a:pt x="-27313" y="1028272"/>
                          <a:pt x="2458" y="852657"/>
                          <a:pt x="0" y="728538"/>
                        </a:cubicBezTo>
                        <a:close/>
                      </a:path>
                      <a:path w="11769505" h="6450101" stroke="0" extrusionOk="0">
                        <a:moveTo>
                          <a:pt x="0" y="728538"/>
                        </a:moveTo>
                        <a:cubicBezTo>
                          <a:pt x="-151715" y="309193"/>
                          <a:pt x="309672" y="-51903"/>
                          <a:pt x="736093" y="0"/>
                        </a:cubicBezTo>
                        <a:cubicBezTo>
                          <a:pt x="1062308" y="-74032"/>
                          <a:pt x="1331628" y="71581"/>
                          <a:pt x="1528194" y="0"/>
                        </a:cubicBezTo>
                        <a:cubicBezTo>
                          <a:pt x="1686078" y="2728"/>
                          <a:pt x="2119421" y="55798"/>
                          <a:pt x="2423269" y="0"/>
                        </a:cubicBezTo>
                        <a:cubicBezTo>
                          <a:pt x="2794812" y="-21460"/>
                          <a:pt x="3049181" y="69885"/>
                          <a:pt x="3215370" y="0"/>
                        </a:cubicBezTo>
                        <a:cubicBezTo>
                          <a:pt x="3392129" y="-68365"/>
                          <a:pt x="3788916" y="180970"/>
                          <a:pt x="4110445" y="0"/>
                        </a:cubicBezTo>
                        <a:cubicBezTo>
                          <a:pt x="4436967" y="-60798"/>
                          <a:pt x="4720690" y="72099"/>
                          <a:pt x="5108493" y="0"/>
                        </a:cubicBezTo>
                        <a:cubicBezTo>
                          <a:pt x="5472848" y="-58776"/>
                          <a:pt x="5621519" y="-25583"/>
                          <a:pt x="5797621" y="0"/>
                        </a:cubicBezTo>
                        <a:cubicBezTo>
                          <a:pt x="5940346" y="3240"/>
                          <a:pt x="6247181" y="-45662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397925" y="-50340"/>
                          <a:pt x="8003784" y="183630"/>
                          <a:pt x="8276898" y="0"/>
                        </a:cubicBezTo>
                        <a:cubicBezTo>
                          <a:pt x="8577649" y="-100786"/>
                          <a:pt x="8894762" y="23397"/>
                          <a:pt x="9171973" y="0"/>
                        </a:cubicBezTo>
                        <a:cubicBezTo>
                          <a:pt x="9387066" y="-16012"/>
                          <a:pt x="9837437" y="73036"/>
                          <a:pt x="10170021" y="0"/>
                        </a:cubicBezTo>
                        <a:cubicBezTo>
                          <a:pt x="10480761" y="-5039"/>
                          <a:pt x="10730523" y="47241"/>
                          <a:pt x="11033411" y="0"/>
                        </a:cubicBezTo>
                        <a:cubicBezTo>
                          <a:pt x="11499255" y="7454"/>
                          <a:pt x="11748355" y="285541"/>
                          <a:pt x="11769505" y="728538"/>
                        </a:cubicBezTo>
                        <a:cubicBezTo>
                          <a:pt x="11858628" y="840162"/>
                          <a:pt x="11760452" y="1108531"/>
                          <a:pt x="11769505" y="1391897"/>
                        </a:cubicBezTo>
                        <a:cubicBezTo>
                          <a:pt x="11814619" y="1698860"/>
                          <a:pt x="11725076" y="1817234"/>
                          <a:pt x="11769505" y="2155117"/>
                        </a:cubicBezTo>
                        <a:cubicBezTo>
                          <a:pt x="11825613" y="2530251"/>
                          <a:pt x="11721763" y="2602687"/>
                          <a:pt x="11769505" y="2768545"/>
                        </a:cubicBezTo>
                        <a:cubicBezTo>
                          <a:pt x="11785107" y="2928222"/>
                          <a:pt x="11676709" y="3351314"/>
                          <a:pt x="11769505" y="3481834"/>
                        </a:cubicBezTo>
                        <a:cubicBezTo>
                          <a:pt x="11859324" y="3676629"/>
                          <a:pt x="11681870" y="3800717"/>
                          <a:pt x="11769505" y="4045332"/>
                        </a:cubicBezTo>
                        <a:cubicBezTo>
                          <a:pt x="11809099" y="4263132"/>
                          <a:pt x="11749314" y="4514408"/>
                          <a:pt x="11769505" y="4658761"/>
                        </a:cubicBezTo>
                        <a:cubicBezTo>
                          <a:pt x="11800947" y="4807854"/>
                          <a:pt x="11623857" y="5398169"/>
                          <a:pt x="11769505" y="5721562"/>
                        </a:cubicBezTo>
                        <a:cubicBezTo>
                          <a:pt x="11743778" y="6227528"/>
                          <a:pt x="11507894" y="6311800"/>
                          <a:pt x="11033411" y="6450101"/>
                        </a:cubicBezTo>
                        <a:cubicBezTo>
                          <a:pt x="10829458" y="6515706"/>
                          <a:pt x="10675878" y="6397592"/>
                          <a:pt x="10550230" y="6450101"/>
                        </a:cubicBezTo>
                        <a:cubicBezTo>
                          <a:pt x="10374346" y="6562936"/>
                          <a:pt x="10092797" y="6432260"/>
                          <a:pt x="9861101" y="6450101"/>
                        </a:cubicBezTo>
                        <a:cubicBezTo>
                          <a:pt x="9605683" y="6464476"/>
                          <a:pt x="9482985" y="6419042"/>
                          <a:pt x="9377919" y="6450101"/>
                        </a:cubicBezTo>
                        <a:cubicBezTo>
                          <a:pt x="9211253" y="6502427"/>
                          <a:pt x="8963264" y="6373737"/>
                          <a:pt x="8482845" y="6450101"/>
                        </a:cubicBezTo>
                        <a:cubicBezTo>
                          <a:pt x="8099755" y="6561184"/>
                          <a:pt x="8027726" y="6433259"/>
                          <a:pt x="7690743" y="6450101"/>
                        </a:cubicBezTo>
                        <a:cubicBezTo>
                          <a:pt x="7339675" y="6468771"/>
                          <a:pt x="7337602" y="6421961"/>
                          <a:pt x="7207562" y="6450101"/>
                        </a:cubicBezTo>
                        <a:cubicBezTo>
                          <a:pt x="7073886" y="6472237"/>
                          <a:pt x="6597355" y="6436915"/>
                          <a:pt x="6415459" y="6450101"/>
                        </a:cubicBezTo>
                        <a:cubicBezTo>
                          <a:pt x="6208107" y="6462222"/>
                          <a:pt x="5870009" y="6440875"/>
                          <a:pt x="5726331" y="6450101"/>
                        </a:cubicBezTo>
                        <a:cubicBezTo>
                          <a:pt x="5527326" y="6469693"/>
                          <a:pt x="5014816" y="6381592"/>
                          <a:pt x="4831257" y="6450101"/>
                        </a:cubicBezTo>
                        <a:cubicBezTo>
                          <a:pt x="4627468" y="6554731"/>
                          <a:pt x="4368054" y="6404569"/>
                          <a:pt x="4245102" y="6450101"/>
                        </a:cubicBezTo>
                        <a:cubicBezTo>
                          <a:pt x="4177980" y="6533466"/>
                          <a:pt x="3636676" y="6480364"/>
                          <a:pt x="3247054" y="6450101"/>
                        </a:cubicBezTo>
                        <a:cubicBezTo>
                          <a:pt x="2815667" y="6448117"/>
                          <a:pt x="2824700" y="6351997"/>
                          <a:pt x="2454953" y="6450101"/>
                        </a:cubicBezTo>
                        <a:cubicBezTo>
                          <a:pt x="2046791" y="6562133"/>
                          <a:pt x="1840355" y="6402032"/>
                          <a:pt x="1662851" y="6450101"/>
                        </a:cubicBezTo>
                        <a:cubicBezTo>
                          <a:pt x="1439053" y="6564860"/>
                          <a:pt x="1133481" y="6372444"/>
                          <a:pt x="736093" y="6450101"/>
                        </a:cubicBezTo>
                        <a:cubicBezTo>
                          <a:pt x="407684" y="6430537"/>
                          <a:pt x="27915" y="6205219"/>
                          <a:pt x="0" y="5721562"/>
                        </a:cubicBezTo>
                        <a:cubicBezTo>
                          <a:pt x="-74825" y="5515634"/>
                          <a:pt x="43373" y="5224455"/>
                          <a:pt x="0" y="4908413"/>
                        </a:cubicBezTo>
                        <a:cubicBezTo>
                          <a:pt x="-50181" y="4613165"/>
                          <a:pt x="62597" y="4514248"/>
                          <a:pt x="0" y="4294983"/>
                        </a:cubicBezTo>
                        <a:cubicBezTo>
                          <a:pt x="-59307" y="4089908"/>
                          <a:pt x="-18948" y="3979108"/>
                          <a:pt x="0" y="3681555"/>
                        </a:cubicBezTo>
                        <a:cubicBezTo>
                          <a:pt x="-22003" y="3394479"/>
                          <a:pt x="84818" y="3293127"/>
                          <a:pt x="0" y="3018196"/>
                        </a:cubicBezTo>
                        <a:cubicBezTo>
                          <a:pt x="-43078" y="2758150"/>
                          <a:pt x="79511" y="2524760"/>
                          <a:pt x="0" y="2354838"/>
                        </a:cubicBezTo>
                        <a:cubicBezTo>
                          <a:pt x="-73880" y="2194682"/>
                          <a:pt x="39132" y="1886070"/>
                          <a:pt x="0" y="1691478"/>
                        </a:cubicBezTo>
                        <a:cubicBezTo>
                          <a:pt x="24240" y="1487344"/>
                          <a:pt x="57701" y="1163687"/>
                          <a:pt x="0" y="728538"/>
                        </a:cubicBezTo>
                        <a:close/>
                      </a:path>
                      <a:path w="11769505" h="6450101" fill="none" stroke="0" extrusionOk="0">
                        <a:moveTo>
                          <a:pt x="0" y="728538"/>
                        </a:moveTo>
                        <a:cubicBezTo>
                          <a:pt x="-6036" y="350915"/>
                          <a:pt x="221290" y="17787"/>
                          <a:pt x="736093" y="0"/>
                        </a:cubicBezTo>
                        <a:cubicBezTo>
                          <a:pt x="941054" y="17215"/>
                          <a:pt x="1138577" y="22943"/>
                          <a:pt x="1322247" y="0"/>
                        </a:cubicBezTo>
                        <a:cubicBezTo>
                          <a:pt x="1565620" y="-8933"/>
                          <a:pt x="1979242" y="70533"/>
                          <a:pt x="2217322" y="0"/>
                        </a:cubicBezTo>
                        <a:cubicBezTo>
                          <a:pt x="2527062" y="-71533"/>
                          <a:pt x="2665145" y="37815"/>
                          <a:pt x="3009423" y="0"/>
                        </a:cubicBezTo>
                        <a:cubicBezTo>
                          <a:pt x="3392099" y="-47711"/>
                          <a:pt x="3541239" y="137814"/>
                          <a:pt x="4007471" y="0"/>
                        </a:cubicBezTo>
                        <a:cubicBezTo>
                          <a:pt x="4442801" y="-97696"/>
                          <a:pt x="4279746" y="36291"/>
                          <a:pt x="4490654" y="0"/>
                        </a:cubicBezTo>
                        <a:cubicBezTo>
                          <a:pt x="4665738" y="-44737"/>
                          <a:pt x="4887071" y="-12665"/>
                          <a:pt x="4973835" y="0"/>
                        </a:cubicBezTo>
                        <a:cubicBezTo>
                          <a:pt x="4998616" y="20598"/>
                          <a:pt x="5746814" y="83125"/>
                          <a:pt x="5971883" y="0"/>
                        </a:cubicBezTo>
                        <a:cubicBezTo>
                          <a:pt x="6278891" y="-43749"/>
                          <a:pt x="6446038" y="16998"/>
                          <a:pt x="6558038" y="0"/>
                        </a:cubicBezTo>
                        <a:cubicBezTo>
                          <a:pt x="6759874" y="-89908"/>
                          <a:pt x="7318255" y="-30413"/>
                          <a:pt x="7556086" y="0"/>
                        </a:cubicBezTo>
                        <a:cubicBezTo>
                          <a:pt x="7890026" y="9954"/>
                          <a:pt x="8160887" y="73650"/>
                          <a:pt x="8348187" y="0"/>
                        </a:cubicBezTo>
                        <a:cubicBezTo>
                          <a:pt x="8538853" y="-67024"/>
                          <a:pt x="9007802" y="27495"/>
                          <a:pt x="9243262" y="0"/>
                        </a:cubicBezTo>
                        <a:cubicBezTo>
                          <a:pt x="9558304" y="-96275"/>
                          <a:pt x="9830226" y="35812"/>
                          <a:pt x="10035363" y="0"/>
                        </a:cubicBezTo>
                        <a:cubicBezTo>
                          <a:pt x="10248552" y="-22409"/>
                          <a:pt x="10780588" y="53577"/>
                          <a:pt x="11033411" y="0"/>
                        </a:cubicBezTo>
                        <a:cubicBezTo>
                          <a:pt x="11396019" y="-84749"/>
                          <a:pt x="11826792" y="153409"/>
                          <a:pt x="11769505" y="728538"/>
                        </a:cubicBezTo>
                        <a:cubicBezTo>
                          <a:pt x="11850484" y="1119577"/>
                          <a:pt x="11752499" y="1118141"/>
                          <a:pt x="11769505" y="1491757"/>
                        </a:cubicBezTo>
                        <a:cubicBezTo>
                          <a:pt x="11801182" y="1886435"/>
                          <a:pt x="11728332" y="2022436"/>
                          <a:pt x="11769505" y="2155117"/>
                        </a:cubicBezTo>
                        <a:cubicBezTo>
                          <a:pt x="11769459" y="2336706"/>
                          <a:pt x="11711850" y="2723788"/>
                          <a:pt x="11769505" y="2968266"/>
                        </a:cubicBezTo>
                        <a:cubicBezTo>
                          <a:pt x="11858453" y="3229850"/>
                          <a:pt x="11756602" y="3567539"/>
                          <a:pt x="11769505" y="3731485"/>
                        </a:cubicBezTo>
                        <a:cubicBezTo>
                          <a:pt x="11813596" y="3881680"/>
                          <a:pt x="11790812" y="4311038"/>
                          <a:pt x="11769505" y="4544634"/>
                        </a:cubicBezTo>
                        <a:cubicBezTo>
                          <a:pt x="11789028" y="4799220"/>
                          <a:pt x="11766348" y="4877367"/>
                          <a:pt x="11769505" y="5108134"/>
                        </a:cubicBezTo>
                        <a:cubicBezTo>
                          <a:pt x="11769845" y="5342975"/>
                          <a:pt x="11740250" y="5463663"/>
                          <a:pt x="11769505" y="5721562"/>
                        </a:cubicBezTo>
                        <a:cubicBezTo>
                          <a:pt x="11765795" y="6161564"/>
                          <a:pt x="11351506" y="6439965"/>
                          <a:pt x="11033411" y="6450101"/>
                        </a:cubicBezTo>
                        <a:cubicBezTo>
                          <a:pt x="10858276" y="6506323"/>
                          <a:pt x="10635550" y="6455740"/>
                          <a:pt x="10447257" y="6450101"/>
                        </a:cubicBezTo>
                        <a:cubicBezTo>
                          <a:pt x="10275389" y="6442198"/>
                          <a:pt x="10211582" y="6408872"/>
                          <a:pt x="9964074" y="6450101"/>
                        </a:cubicBezTo>
                        <a:cubicBezTo>
                          <a:pt x="9672727" y="6490095"/>
                          <a:pt x="9484915" y="6421974"/>
                          <a:pt x="9274946" y="6450101"/>
                        </a:cubicBezTo>
                        <a:cubicBezTo>
                          <a:pt x="9064354" y="6481141"/>
                          <a:pt x="8872627" y="6361251"/>
                          <a:pt x="8585818" y="6450101"/>
                        </a:cubicBezTo>
                        <a:cubicBezTo>
                          <a:pt x="8334040" y="6488432"/>
                          <a:pt x="8311179" y="6406370"/>
                          <a:pt x="7999663" y="6450101"/>
                        </a:cubicBezTo>
                        <a:cubicBezTo>
                          <a:pt x="7710576" y="6468158"/>
                          <a:pt x="7447341" y="6422902"/>
                          <a:pt x="7310534" y="6450101"/>
                        </a:cubicBezTo>
                        <a:cubicBezTo>
                          <a:pt x="7192439" y="6451117"/>
                          <a:pt x="6845638" y="6424145"/>
                          <a:pt x="6621406" y="6450101"/>
                        </a:cubicBezTo>
                        <a:cubicBezTo>
                          <a:pt x="6407743" y="6549641"/>
                          <a:pt x="6018110" y="6379756"/>
                          <a:pt x="5726331" y="6450101"/>
                        </a:cubicBezTo>
                        <a:cubicBezTo>
                          <a:pt x="5409614" y="6521966"/>
                          <a:pt x="5301960" y="6439928"/>
                          <a:pt x="5037203" y="6450101"/>
                        </a:cubicBezTo>
                        <a:cubicBezTo>
                          <a:pt x="4799662" y="6426026"/>
                          <a:pt x="4501545" y="6401691"/>
                          <a:pt x="4245102" y="6450101"/>
                        </a:cubicBezTo>
                        <a:cubicBezTo>
                          <a:pt x="3906515" y="6517767"/>
                          <a:pt x="3645551" y="6354792"/>
                          <a:pt x="3453001" y="6450101"/>
                        </a:cubicBezTo>
                        <a:cubicBezTo>
                          <a:pt x="3189049" y="6458543"/>
                          <a:pt x="2982620" y="6371942"/>
                          <a:pt x="2557926" y="6450101"/>
                        </a:cubicBezTo>
                        <a:cubicBezTo>
                          <a:pt x="2199534" y="6467815"/>
                          <a:pt x="2267695" y="6434071"/>
                          <a:pt x="2074745" y="6450101"/>
                        </a:cubicBezTo>
                        <a:cubicBezTo>
                          <a:pt x="1884841" y="6483418"/>
                          <a:pt x="1809481" y="6421676"/>
                          <a:pt x="1591562" y="6450101"/>
                        </a:cubicBezTo>
                        <a:cubicBezTo>
                          <a:pt x="1369444" y="6518289"/>
                          <a:pt x="992530" y="6392322"/>
                          <a:pt x="736093" y="6450101"/>
                        </a:cubicBezTo>
                        <a:cubicBezTo>
                          <a:pt x="431308" y="6469014"/>
                          <a:pt x="-7312" y="6069084"/>
                          <a:pt x="0" y="5721562"/>
                        </a:cubicBezTo>
                        <a:cubicBezTo>
                          <a:pt x="-32497" y="5501883"/>
                          <a:pt x="-25480" y="5392244"/>
                          <a:pt x="0" y="5058203"/>
                        </a:cubicBezTo>
                        <a:cubicBezTo>
                          <a:pt x="-700" y="4762496"/>
                          <a:pt x="10057" y="4598863"/>
                          <a:pt x="0" y="4344913"/>
                        </a:cubicBezTo>
                        <a:cubicBezTo>
                          <a:pt x="38096" y="4109776"/>
                          <a:pt x="77604" y="3864347"/>
                          <a:pt x="0" y="3581694"/>
                        </a:cubicBezTo>
                        <a:cubicBezTo>
                          <a:pt x="-78837" y="3327559"/>
                          <a:pt x="9995" y="3035407"/>
                          <a:pt x="0" y="2868406"/>
                        </a:cubicBezTo>
                        <a:cubicBezTo>
                          <a:pt x="-61202" y="2673677"/>
                          <a:pt x="100943" y="2388283"/>
                          <a:pt x="0" y="2055256"/>
                        </a:cubicBezTo>
                        <a:cubicBezTo>
                          <a:pt x="-33957" y="1741733"/>
                          <a:pt x="20354" y="1616176"/>
                          <a:pt x="0" y="1341966"/>
                        </a:cubicBezTo>
                        <a:cubicBezTo>
                          <a:pt x="-41491" y="1065362"/>
                          <a:pt x="1315" y="862258"/>
                          <a:pt x="0" y="72853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8309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67276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68075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67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E64ABA2-BE0B-DEF1-D665-8CFA5EF770C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0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281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3999D1-E9C4-FCC3-5338-AEE6A94AEA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183" y="123709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07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68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08EF1135-154F-4B51-9EBF-59D7CA6DDE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37" name="Google Shape;537;p4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8" name="Google Shape;538;p48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9" name="Google Shape;539;p4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0" name="Google Shape;540;p4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1" name="Google Shape;541;p4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7EE697-C1AC-4A2E-8AE3-3B6C39275A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2196087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4E11A1-E054-4AF0-9BB9-3BDAFD5B50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3424227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21A2B6-B949-46F5-8D22-0F9CDF6279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808697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218F36-0E9C-40B1-ADC4-A0BF89A8D3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54776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756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6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5A78705-454D-61C2-9A11-5384C35D13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72" y="9190739"/>
            <a:ext cx="1323974" cy="13239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A96EEF0-E62D-AC0C-92D8-F3816C9B2B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">
            <a:extLst>
              <a:ext uri="{FF2B5EF4-FFF2-40B4-BE49-F238E27FC236}">
                <a16:creationId xmlns:a16="http://schemas.microsoft.com/office/drawing/2014/main" xmlns="" id="{263A6537-AFE7-4C72-8D5B-8030C89F9B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32122AE-2C63-4476-A488-121CF7EE8B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42538"/>
            <a:ext cx="12192000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0F148231-90FA-45FF-A003-31641AE9B2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43" y="7994"/>
            <a:ext cx="12192000" cy="685800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19405695-C3EB-4AB3-A262-C2C755C5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CE5E2E05-809A-4DEC-8AC1-D14AF99B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3021" y="-14721"/>
            <a:ext cx="1034142" cy="878056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71727C80-BA09-40F4-B7D8-59B22BA39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xmlns="" id="{C898C197-5498-415E-B0EE-9A83C3AC2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F08BE3D6-08B4-41A3-B4B0-8C252B4E1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7F06B5C3-4C38-479F-B87B-CA57F011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F0D77264-9EBC-420F-A3E1-306895F85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242" y="3740999"/>
            <a:ext cx="3418115" cy="3117001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1F0C0603-7C09-476A-847D-430892FC9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E49E2A7F-0E0B-4C4A-9283-FE4A2E5B0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DF76EEB3-FA04-4E96-8D0C-30DE0B28E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260AAB0A-2507-4F0A-86D5-67DF6E209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xmlns="" id="{F4055C42-907C-4F0A-8670-90109A38A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606881" y="4525832"/>
            <a:ext cx="1285954" cy="2709174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xmlns="" id="{5BAE110D-AAEE-41A7-BB86-7BE746758B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4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6670"/>
            <a:ext cx="3622431" cy="449133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14194F61-653A-4CF8-9D12-5E6569EC41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2062" y="2558540"/>
            <a:ext cx="4829420" cy="4829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6738" y="2170175"/>
            <a:ext cx="6067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Viết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câu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ứng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dụng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A73C4B-CFF4-5AAA-0818-1C40BDB60953}"/>
              </a:ext>
            </a:extLst>
          </p:cNvPr>
          <p:cNvGrpSpPr/>
          <p:nvPr/>
        </p:nvGrpSpPr>
        <p:grpSpPr>
          <a:xfrm>
            <a:off x="2941956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xmlns="" id="{1DEEACA9-967C-6A8A-62E9-B4B699EA871C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0414631-7151-EB15-FAF3-22688C9372DA}"/>
                </a:ext>
              </a:extLst>
            </p:cNvPr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VIẾT ỨNG DỤNG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A56940E-8957-00DF-235C-11278EA9A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903839-8AFE-D43E-DF48-1A0B73A6971D}"/>
              </a:ext>
            </a:extLst>
          </p:cNvPr>
          <p:cNvSpPr/>
          <p:nvPr/>
        </p:nvSpPr>
        <p:spPr>
          <a:xfrm>
            <a:off x="1409561" y="2520202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ECAD95-3C23-F34F-33FF-7549332D67AE}"/>
              </a:ext>
            </a:extLst>
          </p:cNvPr>
          <p:cNvSpPr txBox="1"/>
          <p:nvPr/>
        </p:nvSpPr>
        <p:spPr>
          <a:xfrm>
            <a:off x="787854" y="386994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+mj-lt"/>
              </a:rPr>
              <a:t>a)  Chữ cái nào được viết hoa?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D7C9A1-383B-59C9-F1DC-02A6C52F10D2}"/>
              </a:ext>
            </a:extLst>
          </p:cNvPr>
          <p:cNvSpPr txBox="1"/>
          <p:nvPr/>
        </p:nvSpPr>
        <p:spPr>
          <a:xfrm>
            <a:off x="8043900" y="3738791"/>
            <a:ext cx="2553070" cy="818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.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77CCAB-AE8C-99E5-F702-DE9F1BF77910}"/>
              </a:ext>
            </a:extLst>
          </p:cNvPr>
          <p:cNvSpPr txBox="1"/>
          <p:nvPr/>
        </p:nvSpPr>
        <p:spPr>
          <a:xfrm>
            <a:off x="800916" y="4516280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+mj-lt"/>
              </a:rPr>
              <a:t>b) Khoảng cách giữa các chữ ghi tiếng như thế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7086A1-A6E1-1B0B-E48C-A3718C50A37C}"/>
              </a:ext>
            </a:extLst>
          </p:cNvPr>
          <p:cNvSpPr txBox="1"/>
          <p:nvPr/>
        </p:nvSpPr>
        <p:spPr>
          <a:xfrm>
            <a:off x="458098" y="5234682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o.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B5C983-FDE6-4A01-7285-062544729735}"/>
              </a:ext>
            </a:extLst>
          </p:cNvPr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xmlns="" id="{70CADEA0-85FD-CB9F-19B2-4CA6EF38A918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36164A-14FA-6935-B4A0-8C2536D589E6}"/>
                </a:ext>
              </a:extLst>
            </p:cNvPr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2BF3963-6052-46D7-E2BF-8858635BD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1AC0CD-7CE0-3E50-B560-2EF5F8EDD780}"/>
              </a:ext>
            </a:extLst>
          </p:cNvPr>
          <p:cNvSpPr txBox="1"/>
          <p:nvPr/>
        </p:nvSpPr>
        <p:spPr>
          <a:xfrm>
            <a:off x="7263606" y="4472265"/>
            <a:ext cx="4741604" cy="818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q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.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29A656-52E7-563C-C00F-5DC0DBA1259D}"/>
              </a:ext>
            </a:extLst>
          </p:cNvPr>
          <p:cNvSpPr txBox="1"/>
          <p:nvPr/>
        </p:nvSpPr>
        <p:spPr>
          <a:xfrm>
            <a:off x="800916" y="3953079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c) 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9CEB26-78C1-EEAA-8482-734B05FE291A}"/>
              </a:ext>
            </a:extLst>
          </p:cNvPr>
          <p:cNvSpPr txBox="1"/>
          <p:nvPr/>
        </p:nvSpPr>
        <p:spPr>
          <a:xfrm>
            <a:off x="7276668" y="3874358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T,h,l,g,y</a:t>
            </a: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B1A45D-2811-A33E-1489-1E9DB5651E5B}"/>
              </a:ext>
            </a:extLst>
          </p:cNvPr>
          <p:cNvSpPr txBox="1"/>
          <p:nvPr/>
        </p:nvSpPr>
        <p:spPr>
          <a:xfrm>
            <a:off x="813978" y="4599410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+mj-lt"/>
              </a:rPr>
              <a:t>d) Chữ cái nào cao 2 ô li?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BCCF9B0-885E-9CC5-EE34-8AABB21D757A}"/>
              </a:ext>
            </a:extLst>
          </p:cNvPr>
          <p:cNvSpPr/>
          <p:nvPr/>
        </p:nvSpPr>
        <p:spPr>
          <a:xfrm>
            <a:off x="1409561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58F4F0A-AB46-F85A-1A88-756128B8C4C8}"/>
              </a:ext>
            </a:extLst>
          </p:cNvPr>
          <p:cNvSpPr txBox="1"/>
          <p:nvPr/>
        </p:nvSpPr>
        <p:spPr>
          <a:xfrm>
            <a:off x="7276668" y="5197317"/>
            <a:ext cx="4741604" cy="81881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>.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C021BB-321F-B06C-0223-1013409059B0}"/>
              </a:ext>
            </a:extLst>
          </p:cNvPr>
          <p:cNvSpPr txBox="1"/>
          <p:nvPr/>
        </p:nvSpPr>
        <p:spPr>
          <a:xfrm>
            <a:off x="827040" y="5324462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+mj-lt"/>
              </a:rPr>
              <a:t>e) Chữ cái nào cao 1,5 ô li?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47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7B84D48-4AA4-64AA-20C2-2C7F672D0F20}"/>
              </a:ext>
            </a:extLst>
          </p:cNvPr>
          <p:cNvGrpSpPr/>
          <p:nvPr/>
        </p:nvGrpSpPr>
        <p:grpSpPr>
          <a:xfrm>
            <a:off x="2992755" y="270547"/>
            <a:ext cx="5307512" cy="1038616"/>
            <a:chOff x="3044918" y="203330"/>
            <a:chExt cx="5307512" cy="1038616"/>
          </a:xfrm>
        </p:grpSpPr>
        <p:sp>
          <p:nvSpPr>
            <p:cNvPr id="9" name="Freeform: Shape 49">
              <a:extLst>
                <a:ext uri="{FF2B5EF4-FFF2-40B4-BE49-F238E27FC236}">
                  <a16:creationId xmlns:a16="http://schemas.microsoft.com/office/drawing/2014/main" xmlns="" id="{EED749A5-E8E9-69E6-6AD5-0FC0159832DE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C44D98F-BA32-87E7-1E68-E1DD43722D6A}"/>
                </a:ext>
              </a:extLst>
            </p:cNvPr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A6624C6-AFD3-EE06-7F59-CE0A196CB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38895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C122606-0275-8C5C-64A6-3501BD0B7699}"/>
              </a:ext>
            </a:extLst>
          </p:cNvPr>
          <p:cNvSpPr/>
          <p:nvPr/>
        </p:nvSpPr>
        <p:spPr>
          <a:xfrm>
            <a:off x="1409561" y="199266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Tay làm hàm nhai, tay quai miệng trễ.</a:t>
            </a:r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0AFA0A-5BBE-C22F-16CA-40E86630F401}"/>
              </a:ext>
            </a:extLst>
          </p:cNvPr>
          <p:cNvSpPr txBox="1"/>
          <p:nvPr/>
        </p:nvSpPr>
        <p:spPr>
          <a:xfrm>
            <a:off x="787853" y="374963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Dấu huyền trên chữ a (làm), chữ a (hàm), dấu nặng dưới chữ ê (miệng), dấu ngã trên chữ ê (trễ).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1EA96F4-167B-558B-E950-D59D1012B400}"/>
              </a:ext>
            </a:extLst>
          </p:cNvPr>
          <p:cNvSpPr txBox="1"/>
          <p:nvPr/>
        </p:nvSpPr>
        <p:spPr>
          <a:xfrm>
            <a:off x="787853" y="327970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g)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thanh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1044F9-985B-472F-20C2-EB1F8D1B91E5}"/>
              </a:ext>
            </a:extLst>
          </p:cNvPr>
          <p:cNvSpPr txBox="1"/>
          <p:nvPr/>
        </p:nvSpPr>
        <p:spPr>
          <a:xfrm>
            <a:off x="832664" y="4816365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h) Vị trí đặt dấu phẩy, dấu chấm: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1F71A58-0081-CFC1-BA31-EAEF8FA4CD80}"/>
              </a:ext>
            </a:extLst>
          </p:cNvPr>
          <p:cNvSpPr txBox="1"/>
          <p:nvPr/>
        </p:nvSpPr>
        <p:spPr>
          <a:xfrm>
            <a:off x="832664" y="5311057"/>
            <a:ext cx="10681335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indent="-457200" algn="just">
              <a:buFont typeface="Wingdings" panose="05000000000000000000" pitchFamily="2" charset="2"/>
              <a:buChar char="à"/>
            </a:pPr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- Dấu phẩy ngay sau chữ cái </a:t>
            </a:r>
            <a:r>
              <a:rPr lang="en-US" sz="3200" i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i</a:t>
            </a:r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nhai</a:t>
            </a:r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   - Dấu chấm ngay sau chữ cái </a:t>
            </a:r>
            <a:r>
              <a:rPr lang="en-US" sz="3200" i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ê</a:t>
            </a:r>
            <a:r>
              <a:rPr lang="en-US" sz="3200" i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của tiếng </a:t>
            </a:r>
            <a:r>
              <a:rPr lang="en-US" sz="3200" i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trễ</a:t>
            </a:r>
            <a:r>
              <a:rPr lang="en-US" sz="32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320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5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8FE117-D31A-4B6B-844A-CF59BEE2F2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191FDF-C55D-42D9-B46E-A1F90EAF7F8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 VỞ</a:t>
            </a:r>
          </a:p>
        </p:txBody>
      </p:sp>
      <p:pic>
        <p:nvPicPr>
          <p:cNvPr id="15" name="55">
            <a:extLst>
              <a:ext uri="{FF2B5EF4-FFF2-40B4-BE49-F238E27FC236}">
                <a16:creationId xmlns:a16="http://schemas.microsoft.com/office/drawing/2014/main" xmlns="" id="{0993EAFE-6022-43DD-9B50-CC57D33A3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2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63" y="0"/>
            <a:ext cx="902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234"/>
            <a:ext cx="12193200" cy="63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1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08" y="0"/>
            <a:ext cx="908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24"/>
          <p:cNvSpPr txBox="1"/>
          <p:nvPr/>
        </p:nvSpPr>
        <p:spPr>
          <a:xfrm>
            <a:off x="4368800" y="4191000"/>
            <a:ext cx="6056241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 DỤNG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25"/>
          <p:cNvPicPr preferRelativeResize="0"/>
          <p:nvPr/>
        </p:nvPicPr>
        <p:blipFill rotWithShape="1">
          <a:blip r:embed="rId4">
            <a:alphaModFix/>
          </a:blip>
          <a:srcRect t="2594" b="2595"/>
          <a:stretch/>
        </p:blipFill>
        <p:spPr>
          <a:xfrm>
            <a:off x="-914400" y="0"/>
            <a:ext cx="4572000" cy="6851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p25"/>
          <p:cNvGrpSpPr/>
          <p:nvPr/>
        </p:nvGrpSpPr>
        <p:grpSpPr>
          <a:xfrm>
            <a:off x="4089400" y="99704"/>
            <a:ext cx="7112001" cy="1522623"/>
            <a:chOff x="5791199" y="192565"/>
            <a:chExt cx="10668001" cy="2283935"/>
          </a:xfrm>
        </p:grpSpPr>
        <p:grpSp>
          <p:nvGrpSpPr>
            <p:cNvPr id="1098" name="Google Shape;1098;p25"/>
            <p:cNvGrpSpPr/>
            <p:nvPr/>
          </p:nvGrpSpPr>
          <p:grpSpPr>
            <a:xfrm>
              <a:off x="6477000" y="241684"/>
              <a:ext cx="9982200" cy="2234816"/>
              <a:chOff x="1838528" y="661478"/>
              <a:chExt cx="8918642" cy="846309"/>
            </a:xfrm>
          </p:grpSpPr>
          <p:sp>
            <p:nvSpPr>
              <p:cNvPr id="1099" name="Google Shape;1099;p25"/>
              <p:cNvSpPr/>
              <p:nvPr/>
            </p:nvSpPr>
            <p:spPr>
              <a:xfrm>
                <a:off x="1838528" y="661478"/>
                <a:ext cx="8918642" cy="846309"/>
              </a:xfrm>
              <a:custGeom>
                <a:avLst/>
                <a:gdLst/>
                <a:ahLst/>
                <a:cxnLst/>
                <a:rect l="l" t="t" r="r" b="b"/>
                <a:pathLst>
                  <a:path w="8918642" h="846309" fill="none" extrusionOk="0">
                    <a:moveTo>
                      <a:pt x="0" y="110283"/>
                    </a:moveTo>
                    <a:cubicBezTo>
                      <a:pt x="-6689" y="50037"/>
                      <a:pt x="40416" y="3483"/>
                      <a:pt x="110283" y="0"/>
                    </a:cubicBezTo>
                    <a:cubicBezTo>
                      <a:pt x="204426" y="-34773"/>
                      <a:pt x="351602" y="48660"/>
                      <a:pt x="516193" y="0"/>
                    </a:cubicBezTo>
                    <a:cubicBezTo>
                      <a:pt x="680784" y="-48660"/>
                      <a:pt x="1057718" y="4217"/>
                      <a:pt x="1270026" y="0"/>
                    </a:cubicBezTo>
                    <a:cubicBezTo>
                      <a:pt x="1482334" y="-4217"/>
                      <a:pt x="1643287" y="70776"/>
                      <a:pt x="1936879" y="0"/>
                    </a:cubicBezTo>
                    <a:cubicBezTo>
                      <a:pt x="2230471" y="-70776"/>
                      <a:pt x="2156878" y="33349"/>
                      <a:pt x="2255808" y="0"/>
                    </a:cubicBezTo>
                    <a:cubicBezTo>
                      <a:pt x="2354738" y="-33349"/>
                      <a:pt x="2475557" y="9184"/>
                      <a:pt x="2574738" y="0"/>
                    </a:cubicBezTo>
                    <a:cubicBezTo>
                      <a:pt x="2673919" y="-9184"/>
                      <a:pt x="2777278" y="35985"/>
                      <a:pt x="2893667" y="0"/>
                    </a:cubicBezTo>
                    <a:cubicBezTo>
                      <a:pt x="3010056" y="-35985"/>
                      <a:pt x="3234269" y="18691"/>
                      <a:pt x="3386558" y="0"/>
                    </a:cubicBezTo>
                    <a:cubicBezTo>
                      <a:pt x="3538847" y="-18691"/>
                      <a:pt x="3799928" y="77686"/>
                      <a:pt x="4053411" y="0"/>
                    </a:cubicBezTo>
                    <a:cubicBezTo>
                      <a:pt x="4306894" y="-77686"/>
                      <a:pt x="4229312" y="10531"/>
                      <a:pt x="4372340" y="0"/>
                    </a:cubicBezTo>
                    <a:cubicBezTo>
                      <a:pt x="4515368" y="-10531"/>
                      <a:pt x="4842617" y="15889"/>
                      <a:pt x="5039193" y="0"/>
                    </a:cubicBezTo>
                    <a:cubicBezTo>
                      <a:pt x="5235769" y="-15889"/>
                      <a:pt x="5546185" y="40537"/>
                      <a:pt x="5706045" y="0"/>
                    </a:cubicBezTo>
                    <a:cubicBezTo>
                      <a:pt x="5865905" y="-40537"/>
                      <a:pt x="5955729" y="5792"/>
                      <a:pt x="6111955" y="0"/>
                    </a:cubicBezTo>
                    <a:cubicBezTo>
                      <a:pt x="6268181" y="-5792"/>
                      <a:pt x="6528921" y="60335"/>
                      <a:pt x="6691827" y="0"/>
                    </a:cubicBezTo>
                    <a:cubicBezTo>
                      <a:pt x="6854733" y="-60335"/>
                      <a:pt x="7142912" y="62966"/>
                      <a:pt x="7358680" y="0"/>
                    </a:cubicBezTo>
                    <a:cubicBezTo>
                      <a:pt x="7574448" y="-62966"/>
                      <a:pt x="7662343" y="27408"/>
                      <a:pt x="7851571" y="0"/>
                    </a:cubicBezTo>
                    <a:cubicBezTo>
                      <a:pt x="8040799" y="-27408"/>
                      <a:pt x="8540054" y="12521"/>
                      <a:pt x="8808359" y="0"/>
                    </a:cubicBezTo>
                    <a:cubicBezTo>
                      <a:pt x="8875642" y="-13055"/>
                      <a:pt x="8920939" y="47095"/>
                      <a:pt x="8918642" y="110283"/>
                    </a:cubicBezTo>
                    <a:cubicBezTo>
                      <a:pt x="8920996" y="246883"/>
                      <a:pt x="8883304" y="298941"/>
                      <a:pt x="8918642" y="416897"/>
                    </a:cubicBezTo>
                    <a:cubicBezTo>
                      <a:pt x="8953980" y="534853"/>
                      <a:pt x="8910920" y="669098"/>
                      <a:pt x="8918642" y="736026"/>
                    </a:cubicBezTo>
                    <a:cubicBezTo>
                      <a:pt x="8930969" y="788135"/>
                      <a:pt x="8863709" y="839480"/>
                      <a:pt x="8808359" y="846309"/>
                    </a:cubicBezTo>
                    <a:cubicBezTo>
                      <a:pt x="8665544" y="879326"/>
                      <a:pt x="8504231" y="837420"/>
                      <a:pt x="8228487" y="846309"/>
                    </a:cubicBezTo>
                    <a:cubicBezTo>
                      <a:pt x="7952743" y="855198"/>
                      <a:pt x="7831521" y="788786"/>
                      <a:pt x="7648616" y="846309"/>
                    </a:cubicBezTo>
                    <a:cubicBezTo>
                      <a:pt x="7465711" y="903832"/>
                      <a:pt x="7287667" y="799470"/>
                      <a:pt x="7155725" y="846309"/>
                    </a:cubicBezTo>
                    <a:cubicBezTo>
                      <a:pt x="7023783" y="893148"/>
                      <a:pt x="6642341" y="804774"/>
                      <a:pt x="6401891" y="846309"/>
                    </a:cubicBezTo>
                    <a:cubicBezTo>
                      <a:pt x="6161441" y="887844"/>
                      <a:pt x="6030756" y="842929"/>
                      <a:pt x="5909000" y="846309"/>
                    </a:cubicBezTo>
                    <a:cubicBezTo>
                      <a:pt x="5787244" y="849689"/>
                      <a:pt x="5552619" y="803047"/>
                      <a:pt x="5416109" y="846309"/>
                    </a:cubicBezTo>
                    <a:cubicBezTo>
                      <a:pt x="5279599" y="889571"/>
                      <a:pt x="4989619" y="795547"/>
                      <a:pt x="4836238" y="846309"/>
                    </a:cubicBezTo>
                    <a:cubicBezTo>
                      <a:pt x="4682857" y="897071"/>
                      <a:pt x="4443844" y="824948"/>
                      <a:pt x="4343347" y="846309"/>
                    </a:cubicBezTo>
                    <a:cubicBezTo>
                      <a:pt x="4242850" y="867670"/>
                      <a:pt x="4004813" y="844511"/>
                      <a:pt x="3850456" y="846309"/>
                    </a:cubicBezTo>
                    <a:cubicBezTo>
                      <a:pt x="3696099" y="848107"/>
                      <a:pt x="3397086" y="784107"/>
                      <a:pt x="3183603" y="846309"/>
                    </a:cubicBezTo>
                    <a:cubicBezTo>
                      <a:pt x="2970120" y="908511"/>
                      <a:pt x="2944111" y="844453"/>
                      <a:pt x="2777693" y="846309"/>
                    </a:cubicBezTo>
                    <a:cubicBezTo>
                      <a:pt x="2611275" y="848165"/>
                      <a:pt x="2585976" y="814375"/>
                      <a:pt x="2458764" y="846309"/>
                    </a:cubicBezTo>
                    <a:cubicBezTo>
                      <a:pt x="2331552" y="878243"/>
                      <a:pt x="2221251" y="840598"/>
                      <a:pt x="2139834" y="846309"/>
                    </a:cubicBezTo>
                    <a:cubicBezTo>
                      <a:pt x="2058417" y="852020"/>
                      <a:pt x="1782208" y="829763"/>
                      <a:pt x="1646943" y="846309"/>
                    </a:cubicBezTo>
                    <a:cubicBezTo>
                      <a:pt x="1511678" y="862855"/>
                      <a:pt x="1436614" y="800523"/>
                      <a:pt x="1241033" y="846309"/>
                    </a:cubicBezTo>
                    <a:cubicBezTo>
                      <a:pt x="1045452" y="892095"/>
                      <a:pt x="898980" y="795004"/>
                      <a:pt x="748142" y="846309"/>
                    </a:cubicBezTo>
                    <a:cubicBezTo>
                      <a:pt x="597304" y="897614"/>
                      <a:pt x="286426" y="770922"/>
                      <a:pt x="110283" y="846309"/>
                    </a:cubicBezTo>
                    <a:cubicBezTo>
                      <a:pt x="60608" y="855457"/>
                      <a:pt x="7131" y="780175"/>
                      <a:pt x="0" y="736026"/>
                    </a:cubicBezTo>
                    <a:cubicBezTo>
                      <a:pt x="-31198" y="626140"/>
                      <a:pt x="4778" y="538824"/>
                      <a:pt x="0" y="416897"/>
                    </a:cubicBezTo>
                    <a:cubicBezTo>
                      <a:pt x="-4778" y="294970"/>
                      <a:pt x="1694" y="190782"/>
                      <a:pt x="0" y="110283"/>
                    </a:cubicBezTo>
                    <a:close/>
                  </a:path>
                  <a:path w="8918642" h="846309" extrusionOk="0">
                    <a:moveTo>
                      <a:pt x="0" y="110283"/>
                    </a:moveTo>
                    <a:cubicBezTo>
                      <a:pt x="12126" y="60431"/>
                      <a:pt x="50010" y="-4815"/>
                      <a:pt x="110283" y="0"/>
                    </a:cubicBezTo>
                    <a:cubicBezTo>
                      <a:pt x="217430" y="-32354"/>
                      <a:pt x="397215" y="10003"/>
                      <a:pt x="516193" y="0"/>
                    </a:cubicBezTo>
                    <a:cubicBezTo>
                      <a:pt x="635171" y="-10003"/>
                      <a:pt x="777245" y="34975"/>
                      <a:pt x="922103" y="0"/>
                    </a:cubicBezTo>
                    <a:cubicBezTo>
                      <a:pt x="1066961" y="-34975"/>
                      <a:pt x="1182727" y="2454"/>
                      <a:pt x="1328014" y="0"/>
                    </a:cubicBezTo>
                    <a:cubicBezTo>
                      <a:pt x="1473301" y="-2454"/>
                      <a:pt x="1768413" y="6386"/>
                      <a:pt x="2081847" y="0"/>
                    </a:cubicBezTo>
                    <a:cubicBezTo>
                      <a:pt x="2395281" y="-6386"/>
                      <a:pt x="2313890" y="40043"/>
                      <a:pt x="2487757" y="0"/>
                    </a:cubicBezTo>
                    <a:cubicBezTo>
                      <a:pt x="2661624" y="-40043"/>
                      <a:pt x="2947799" y="85078"/>
                      <a:pt x="3241590" y="0"/>
                    </a:cubicBezTo>
                    <a:cubicBezTo>
                      <a:pt x="3535381" y="-85078"/>
                      <a:pt x="3599947" y="43883"/>
                      <a:pt x="3821462" y="0"/>
                    </a:cubicBezTo>
                    <a:cubicBezTo>
                      <a:pt x="4042977" y="-43883"/>
                      <a:pt x="4077113" y="26676"/>
                      <a:pt x="4227372" y="0"/>
                    </a:cubicBezTo>
                    <a:cubicBezTo>
                      <a:pt x="4377631" y="-26676"/>
                      <a:pt x="4684927" y="13145"/>
                      <a:pt x="4807244" y="0"/>
                    </a:cubicBezTo>
                    <a:cubicBezTo>
                      <a:pt x="4929561" y="-13145"/>
                      <a:pt x="5021959" y="11163"/>
                      <a:pt x="5213154" y="0"/>
                    </a:cubicBezTo>
                    <a:cubicBezTo>
                      <a:pt x="5404349" y="-11163"/>
                      <a:pt x="5504904" y="30028"/>
                      <a:pt x="5793026" y="0"/>
                    </a:cubicBezTo>
                    <a:cubicBezTo>
                      <a:pt x="6081148" y="-30028"/>
                      <a:pt x="6224931" y="20130"/>
                      <a:pt x="6372898" y="0"/>
                    </a:cubicBezTo>
                    <a:cubicBezTo>
                      <a:pt x="6520865" y="-20130"/>
                      <a:pt x="6629369" y="47787"/>
                      <a:pt x="6865789" y="0"/>
                    </a:cubicBezTo>
                    <a:cubicBezTo>
                      <a:pt x="7102209" y="-47787"/>
                      <a:pt x="7183638" y="47194"/>
                      <a:pt x="7358680" y="0"/>
                    </a:cubicBezTo>
                    <a:cubicBezTo>
                      <a:pt x="7533722" y="-47194"/>
                      <a:pt x="7801814" y="56100"/>
                      <a:pt x="7938551" y="0"/>
                    </a:cubicBezTo>
                    <a:cubicBezTo>
                      <a:pt x="8075288" y="-56100"/>
                      <a:pt x="8374574" y="56256"/>
                      <a:pt x="8808359" y="0"/>
                    </a:cubicBezTo>
                    <a:cubicBezTo>
                      <a:pt x="8876807" y="-1206"/>
                      <a:pt x="8912965" y="50692"/>
                      <a:pt x="8918642" y="110283"/>
                    </a:cubicBezTo>
                    <a:cubicBezTo>
                      <a:pt x="8947640" y="199847"/>
                      <a:pt x="8896737" y="291780"/>
                      <a:pt x="8918642" y="429412"/>
                    </a:cubicBezTo>
                    <a:cubicBezTo>
                      <a:pt x="8940547" y="567044"/>
                      <a:pt x="8894330" y="603875"/>
                      <a:pt x="8918642" y="736026"/>
                    </a:cubicBezTo>
                    <a:cubicBezTo>
                      <a:pt x="8913819" y="802471"/>
                      <a:pt x="8882026" y="854947"/>
                      <a:pt x="8808359" y="846309"/>
                    </a:cubicBezTo>
                    <a:cubicBezTo>
                      <a:pt x="8477565" y="881065"/>
                      <a:pt x="8227937" y="831020"/>
                      <a:pt x="8054526" y="846309"/>
                    </a:cubicBezTo>
                    <a:cubicBezTo>
                      <a:pt x="7881115" y="861598"/>
                      <a:pt x="7634598" y="781826"/>
                      <a:pt x="7387673" y="846309"/>
                    </a:cubicBezTo>
                    <a:cubicBezTo>
                      <a:pt x="7140748" y="910792"/>
                      <a:pt x="7102481" y="824943"/>
                      <a:pt x="6894782" y="846309"/>
                    </a:cubicBezTo>
                    <a:cubicBezTo>
                      <a:pt x="6687083" y="867675"/>
                      <a:pt x="6514472" y="782642"/>
                      <a:pt x="6314911" y="846309"/>
                    </a:cubicBezTo>
                    <a:cubicBezTo>
                      <a:pt x="6115350" y="909976"/>
                      <a:pt x="6003537" y="820489"/>
                      <a:pt x="5822020" y="846309"/>
                    </a:cubicBezTo>
                    <a:cubicBezTo>
                      <a:pt x="5640503" y="872129"/>
                      <a:pt x="5401603" y="826688"/>
                      <a:pt x="5068186" y="846309"/>
                    </a:cubicBezTo>
                    <a:cubicBezTo>
                      <a:pt x="4734769" y="865930"/>
                      <a:pt x="4682078" y="789134"/>
                      <a:pt x="4488315" y="846309"/>
                    </a:cubicBezTo>
                    <a:cubicBezTo>
                      <a:pt x="4294552" y="903484"/>
                      <a:pt x="4041288" y="786695"/>
                      <a:pt x="3908443" y="846309"/>
                    </a:cubicBezTo>
                    <a:cubicBezTo>
                      <a:pt x="3775598" y="905923"/>
                      <a:pt x="3666394" y="829434"/>
                      <a:pt x="3589513" y="846309"/>
                    </a:cubicBezTo>
                    <a:cubicBezTo>
                      <a:pt x="3512632" y="863184"/>
                      <a:pt x="3347219" y="836424"/>
                      <a:pt x="3270584" y="846309"/>
                    </a:cubicBezTo>
                    <a:cubicBezTo>
                      <a:pt x="3193949" y="856194"/>
                      <a:pt x="2874699" y="842310"/>
                      <a:pt x="2690712" y="846309"/>
                    </a:cubicBezTo>
                    <a:cubicBezTo>
                      <a:pt x="2506725" y="850308"/>
                      <a:pt x="2192345" y="842017"/>
                      <a:pt x="2023860" y="846309"/>
                    </a:cubicBezTo>
                    <a:cubicBezTo>
                      <a:pt x="1855375" y="850601"/>
                      <a:pt x="1636321" y="819126"/>
                      <a:pt x="1443988" y="846309"/>
                    </a:cubicBezTo>
                    <a:cubicBezTo>
                      <a:pt x="1251655" y="873492"/>
                      <a:pt x="1185525" y="845952"/>
                      <a:pt x="1038078" y="846309"/>
                    </a:cubicBezTo>
                    <a:cubicBezTo>
                      <a:pt x="890631" y="846666"/>
                      <a:pt x="729016" y="799404"/>
                      <a:pt x="632168" y="846309"/>
                    </a:cubicBezTo>
                    <a:cubicBezTo>
                      <a:pt x="535320" y="893214"/>
                      <a:pt x="281608" y="792840"/>
                      <a:pt x="110283" y="846309"/>
                    </a:cubicBezTo>
                    <a:cubicBezTo>
                      <a:pt x="48274" y="845006"/>
                      <a:pt x="-5343" y="805934"/>
                      <a:pt x="0" y="736026"/>
                    </a:cubicBezTo>
                    <a:cubicBezTo>
                      <a:pt x="-18238" y="597982"/>
                      <a:pt x="25807" y="578110"/>
                      <a:pt x="0" y="435669"/>
                    </a:cubicBezTo>
                    <a:cubicBezTo>
                      <a:pt x="-25807" y="293228"/>
                      <a:pt x="7015" y="264731"/>
                      <a:pt x="0" y="110283"/>
                    </a:cubicBezTo>
                    <a:close/>
                  </a:path>
                </a:pathLst>
              </a:custGeom>
              <a:solidFill>
                <a:srgbClr val="FDE9D8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pitchFamily="34" charset="0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1100" name="Google Shape;1100;p25"/>
              <p:cNvSpPr txBox="1"/>
              <p:nvPr/>
            </p:nvSpPr>
            <p:spPr>
              <a:xfrm>
                <a:off x="2660482" y="921497"/>
                <a:ext cx="7840495" cy="291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Chữ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hoa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 T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cỡ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nhỏ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cao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 </a:t>
                </a:r>
                <a:r>
                  <a:rPr kumimoji="0" lang="en-US" sz="29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mấy</a:t>
                </a:r>
                <a:r>
                  <a:rPr kumimoji="0" lang="en-US" sz="29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Lobster"/>
                    <a:cs typeface="Lobster"/>
                    <a:sym typeface="Lobster"/>
                  </a:rPr>
                  <a:t> li</a:t>
                </a:r>
                <a:endParaRPr kumimoji="0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1101" name="Google Shape;1101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91199" y="192565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2" name="Google Shape;1102;p25"/>
          <p:cNvSpPr/>
          <p:nvPr/>
        </p:nvSpPr>
        <p:spPr>
          <a:xfrm>
            <a:off x="3715137" y="2055769"/>
            <a:ext cx="4045355" cy="11340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495325" marR="0" lvl="0" indent="-495325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Lobster"/>
              <a:buAutoNum type="alphaUcPeriod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Lobster"/>
              </a:rPr>
              <a:t>1 ly</a:t>
            </a:r>
            <a:endParaRPr kumimoji="0" sz="9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03" name="Google Shape;1103;p25"/>
          <p:cNvSpPr/>
          <p:nvPr/>
        </p:nvSpPr>
        <p:spPr>
          <a:xfrm>
            <a:off x="3731676" y="3584161"/>
            <a:ext cx="4045355" cy="103863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Hơn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 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ly</a:t>
            </a:r>
            <a:endParaRPr kumimoji="0" sz="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1104" name="Google Shape;1104;p25"/>
          <p:cNvSpPr/>
          <p:nvPr/>
        </p:nvSpPr>
        <p:spPr>
          <a:xfrm>
            <a:off x="8122880" y="2050888"/>
            <a:ext cx="3911469" cy="11340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C. 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ly</a:t>
            </a:r>
            <a:endParaRPr kumimoji="0" sz="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1105" name="Google Shape;1105;p25"/>
          <p:cNvSpPr/>
          <p:nvPr/>
        </p:nvSpPr>
        <p:spPr>
          <a:xfrm>
            <a:off x="8122880" y="3468480"/>
            <a:ext cx="3911469" cy="11543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D. 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ly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ςưỡi</a:t>
            </a:r>
            <a:endParaRPr kumimoji="0" sz="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106" name="Google Shape;110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6777" y="4784977"/>
            <a:ext cx="2104592" cy="20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42;p27" descr="Cách đánh dấu tích trong word mới nhất | Vivureviews.com">
            <a:extLst>
              <a:ext uri="{FF2B5EF4-FFF2-40B4-BE49-F238E27FC236}">
                <a16:creationId xmlns:a16="http://schemas.microsoft.com/office/drawing/2014/main" xmlns="" id="{DF2670BC-DCE9-4C9C-A45F-E3EDFC23170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8333" y="3301947"/>
            <a:ext cx="847223" cy="106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FEFCF515-57F9-42DD-A15E-D20D7C6E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95696" y="4233693"/>
            <a:ext cx="4182514" cy="261752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885" y="0"/>
            <a:ext cx="4937315" cy="172667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10" y="4535186"/>
            <a:ext cx="3467743" cy="2322814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xmlns="" id="{ECFE364B-0165-498A-A820-6C4F60E4E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4408"/>
            <a:ext cx="3958194" cy="630155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0" name="Google Shape;1910;p31">
              <a:extLst>
                <a:ext uri="{FF2B5EF4-FFF2-40B4-BE49-F238E27FC236}">
                  <a16:creationId xmlns:a16="http://schemas.microsoft.com/office/drawing/2014/main" xmlns="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xmlns="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72739" y="3283087"/>
            <a:ext cx="5729714" cy="1594362"/>
            <a:chOff x="3092228" y="2780831"/>
            <a:chExt cx="5729714" cy="1594362"/>
          </a:xfrm>
        </p:grpSpPr>
        <p:sp>
          <p:nvSpPr>
            <p:cNvPr id="12" name="TextBox 11"/>
            <p:cNvSpPr txBox="1"/>
            <p:nvPr/>
          </p:nvSpPr>
          <p:spPr>
            <a:xfrm>
              <a:off x="3092229" y="2780831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 w="288925">
                    <a:solidFill>
                      <a:srgbClr val="ED7D31">
                        <a:lumMod val="60000"/>
                        <a:lumOff val="40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Chữ hoa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2228" y="2805533"/>
              <a:ext cx="57297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5154" y="2886692"/>
            <a:ext cx="2703597" cy="2694002"/>
            <a:chOff x="5490834" y="4542136"/>
            <a:chExt cx="2703597" cy="2694002"/>
          </a:xfrm>
        </p:grpSpPr>
        <p:sp>
          <p:nvSpPr>
            <p:cNvPr id="13" name="TextBox 12"/>
            <p:cNvSpPr txBox="1"/>
            <p:nvPr/>
          </p:nvSpPr>
          <p:spPr>
            <a:xfrm>
              <a:off x="5490834" y="4542136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90834" y="4589260"/>
              <a:ext cx="2703597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T</a:t>
              </a:r>
            </a:p>
          </p:txBody>
        </p:sp>
      </p:grp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592F399-F02B-D119-3937-4DC45AF48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7C2330-ABC8-0561-4DEA-E69705F23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4820" y="1316599"/>
            <a:ext cx="5852667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27"/>
          <p:cNvPicPr preferRelativeResize="0"/>
          <p:nvPr/>
        </p:nvPicPr>
        <p:blipFill rotWithShape="1">
          <a:blip r:embed="rId4">
            <a:alphaModFix/>
          </a:blip>
          <a:srcRect t="2594" b="2595"/>
          <a:stretch/>
        </p:blipFill>
        <p:spPr>
          <a:xfrm>
            <a:off x="-914400" y="0"/>
            <a:ext cx="4572000" cy="6851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1" name="Google Shape;1131;p27"/>
          <p:cNvGrpSpPr/>
          <p:nvPr/>
        </p:nvGrpSpPr>
        <p:grpSpPr>
          <a:xfrm>
            <a:off x="4546600" y="132450"/>
            <a:ext cx="6654800" cy="1489877"/>
            <a:chOff x="1838528" y="661478"/>
            <a:chExt cx="8918642" cy="846309"/>
          </a:xfrm>
        </p:grpSpPr>
        <p:sp>
          <p:nvSpPr>
            <p:cNvPr id="1132" name="Google Shape;1132;p27"/>
            <p:cNvSpPr/>
            <p:nvPr/>
          </p:nvSpPr>
          <p:spPr>
            <a:xfrm>
              <a:off x="1838528" y="661478"/>
              <a:ext cx="8918642" cy="846309"/>
            </a:xfrm>
            <a:custGeom>
              <a:avLst/>
              <a:gdLst/>
              <a:ahLst/>
              <a:cxnLst/>
              <a:rect l="l" t="t" r="r" b="b"/>
              <a:pathLst>
                <a:path w="8918642" h="846309" fill="none" extrusionOk="0">
                  <a:moveTo>
                    <a:pt x="0" y="110283"/>
                  </a:moveTo>
                  <a:cubicBezTo>
                    <a:pt x="-6689" y="50037"/>
                    <a:pt x="40416" y="3483"/>
                    <a:pt x="110283" y="0"/>
                  </a:cubicBezTo>
                  <a:cubicBezTo>
                    <a:pt x="204426" y="-34773"/>
                    <a:pt x="351602" y="48660"/>
                    <a:pt x="516193" y="0"/>
                  </a:cubicBezTo>
                  <a:cubicBezTo>
                    <a:pt x="680784" y="-48660"/>
                    <a:pt x="1057718" y="4217"/>
                    <a:pt x="1270026" y="0"/>
                  </a:cubicBezTo>
                  <a:cubicBezTo>
                    <a:pt x="1482334" y="-4217"/>
                    <a:pt x="1643287" y="70776"/>
                    <a:pt x="1936879" y="0"/>
                  </a:cubicBezTo>
                  <a:cubicBezTo>
                    <a:pt x="2230471" y="-70776"/>
                    <a:pt x="2156878" y="33349"/>
                    <a:pt x="2255808" y="0"/>
                  </a:cubicBezTo>
                  <a:cubicBezTo>
                    <a:pt x="2354738" y="-33349"/>
                    <a:pt x="2475557" y="9184"/>
                    <a:pt x="2574738" y="0"/>
                  </a:cubicBezTo>
                  <a:cubicBezTo>
                    <a:pt x="2673919" y="-9184"/>
                    <a:pt x="2777278" y="35985"/>
                    <a:pt x="2893667" y="0"/>
                  </a:cubicBezTo>
                  <a:cubicBezTo>
                    <a:pt x="3010056" y="-35985"/>
                    <a:pt x="3234269" y="18691"/>
                    <a:pt x="3386558" y="0"/>
                  </a:cubicBezTo>
                  <a:cubicBezTo>
                    <a:pt x="3538847" y="-18691"/>
                    <a:pt x="3799928" y="77686"/>
                    <a:pt x="4053411" y="0"/>
                  </a:cubicBezTo>
                  <a:cubicBezTo>
                    <a:pt x="4306894" y="-77686"/>
                    <a:pt x="4229312" y="10531"/>
                    <a:pt x="4372340" y="0"/>
                  </a:cubicBezTo>
                  <a:cubicBezTo>
                    <a:pt x="4515368" y="-10531"/>
                    <a:pt x="4842617" y="15889"/>
                    <a:pt x="5039193" y="0"/>
                  </a:cubicBezTo>
                  <a:cubicBezTo>
                    <a:pt x="5235769" y="-15889"/>
                    <a:pt x="5546185" y="40537"/>
                    <a:pt x="5706045" y="0"/>
                  </a:cubicBezTo>
                  <a:cubicBezTo>
                    <a:pt x="5865905" y="-40537"/>
                    <a:pt x="5955729" y="5792"/>
                    <a:pt x="6111955" y="0"/>
                  </a:cubicBezTo>
                  <a:cubicBezTo>
                    <a:pt x="6268181" y="-5792"/>
                    <a:pt x="6528921" y="60335"/>
                    <a:pt x="6691827" y="0"/>
                  </a:cubicBezTo>
                  <a:cubicBezTo>
                    <a:pt x="6854733" y="-60335"/>
                    <a:pt x="7142912" y="62966"/>
                    <a:pt x="7358680" y="0"/>
                  </a:cubicBezTo>
                  <a:cubicBezTo>
                    <a:pt x="7574448" y="-62966"/>
                    <a:pt x="7662343" y="27408"/>
                    <a:pt x="7851571" y="0"/>
                  </a:cubicBezTo>
                  <a:cubicBezTo>
                    <a:pt x="8040799" y="-27408"/>
                    <a:pt x="8540054" y="12521"/>
                    <a:pt x="8808359" y="0"/>
                  </a:cubicBezTo>
                  <a:cubicBezTo>
                    <a:pt x="8875642" y="-13055"/>
                    <a:pt x="8920939" y="47095"/>
                    <a:pt x="8918642" y="110283"/>
                  </a:cubicBezTo>
                  <a:cubicBezTo>
                    <a:pt x="8920996" y="246883"/>
                    <a:pt x="8883304" y="298941"/>
                    <a:pt x="8918642" y="416897"/>
                  </a:cubicBezTo>
                  <a:cubicBezTo>
                    <a:pt x="8953980" y="534853"/>
                    <a:pt x="8910920" y="669098"/>
                    <a:pt x="8918642" y="736026"/>
                  </a:cubicBezTo>
                  <a:cubicBezTo>
                    <a:pt x="8930969" y="788135"/>
                    <a:pt x="8863709" y="839480"/>
                    <a:pt x="8808359" y="846309"/>
                  </a:cubicBezTo>
                  <a:cubicBezTo>
                    <a:pt x="8665544" y="879326"/>
                    <a:pt x="8504231" y="837420"/>
                    <a:pt x="8228487" y="846309"/>
                  </a:cubicBezTo>
                  <a:cubicBezTo>
                    <a:pt x="7952743" y="855198"/>
                    <a:pt x="7831521" y="788786"/>
                    <a:pt x="7648616" y="846309"/>
                  </a:cubicBezTo>
                  <a:cubicBezTo>
                    <a:pt x="7465711" y="903832"/>
                    <a:pt x="7287667" y="799470"/>
                    <a:pt x="7155725" y="846309"/>
                  </a:cubicBezTo>
                  <a:cubicBezTo>
                    <a:pt x="7023783" y="893148"/>
                    <a:pt x="6642341" y="804774"/>
                    <a:pt x="6401891" y="846309"/>
                  </a:cubicBezTo>
                  <a:cubicBezTo>
                    <a:pt x="6161441" y="887844"/>
                    <a:pt x="6030756" y="842929"/>
                    <a:pt x="5909000" y="846309"/>
                  </a:cubicBezTo>
                  <a:cubicBezTo>
                    <a:pt x="5787244" y="849689"/>
                    <a:pt x="5552619" y="803047"/>
                    <a:pt x="5416109" y="846309"/>
                  </a:cubicBezTo>
                  <a:cubicBezTo>
                    <a:pt x="5279599" y="889571"/>
                    <a:pt x="4989619" y="795547"/>
                    <a:pt x="4836238" y="846309"/>
                  </a:cubicBezTo>
                  <a:cubicBezTo>
                    <a:pt x="4682857" y="897071"/>
                    <a:pt x="4443844" y="824948"/>
                    <a:pt x="4343347" y="846309"/>
                  </a:cubicBezTo>
                  <a:cubicBezTo>
                    <a:pt x="4242850" y="867670"/>
                    <a:pt x="4004813" y="844511"/>
                    <a:pt x="3850456" y="846309"/>
                  </a:cubicBezTo>
                  <a:cubicBezTo>
                    <a:pt x="3696099" y="848107"/>
                    <a:pt x="3397086" y="784107"/>
                    <a:pt x="3183603" y="846309"/>
                  </a:cubicBezTo>
                  <a:cubicBezTo>
                    <a:pt x="2970120" y="908511"/>
                    <a:pt x="2944111" y="844453"/>
                    <a:pt x="2777693" y="846309"/>
                  </a:cubicBezTo>
                  <a:cubicBezTo>
                    <a:pt x="2611275" y="848165"/>
                    <a:pt x="2585976" y="814375"/>
                    <a:pt x="2458764" y="846309"/>
                  </a:cubicBezTo>
                  <a:cubicBezTo>
                    <a:pt x="2331552" y="878243"/>
                    <a:pt x="2221251" y="840598"/>
                    <a:pt x="2139834" y="846309"/>
                  </a:cubicBezTo>
                  <a:cubicBezTo>
                    <a:pt x="2058417" y="852020"/>
                    <a:pt x="1782208" y="829763"/>
                    <a:pt x="1646943" y="846309"/>
                  </a:cubicBezTo>
                  <a:cubicBezTo>
                    <a:pt x="1511678" y="862855"/>
                    <a:pt x="1436614" y="800523"/>
                    <a:pt x="1241033" y="846309"/>
                  </a:cubicBezTo>
                  <a:cubicBezTo>
                    <a:pt x="1045452" y="892095"/>
                    <a:pt x="898980" y="795004"/>
                    <a:pt x="748142" y="846309"/>
                  </a:cubicBezTo>
                  <a:cubicBezTo>
                    <a:pt x="597304" y="897614"/>
                    <a:pt x="286426" y="770922"/>
                    <a:pt x="110283" y="846309"/>
                  </a:cubicBezTo>
                  <a:cubicBezTo>
                    <a:pt x="60608" y="855457"/>
                    <a:pt x="7131" y="780175"/>
                    <a:pt x="0" y="736026"/>
                  </a:cubicBezTo>
                  <a:cubicBezTo>
                    <a:pt x="-31198" y="626140"/>
                    <a:pt x="4778" y="538824"/>
                    <a:pt x="0" y="416897"/>
                  </a:cubicBezTo>
                  <a:cubicBezTo>
                    <a:pt x="-4778" y="294970"/>
                    <a:pt x="1694" y="190782"/>
                    <a:pt x="0" y="110283"/>
                  </a:cubicBezTo>
                  <a:close/>
                </a:path>
                <a:path w="8918642" h="846309" extrusionOk="0">
                  <a:moveTo>
                    <a:pt x="0" y="110283"/>
                  </a:moveTo>
                  <a:cubicBezTo>
                    <a:pt x="12126" y="60431"/>
                    <a:pt x="50010" y="-4815"/>
                    <a:pt x="110283" y="0"/>
                  </a:cubicBezTo>
                  <a:cubicBezTo>
                    <a:pt x="217430" y="-32354"/>
                    <a:pt x="397215" y="10003"/>
                    <a:pt x="516193" y="0"/>
                  </a:cubicBezTo>
                  <a:cubicBezTo>
                    <a:pt x="635171" y="-10003"/>
                    <a:pt x="777245" y="34975"/>
                    <a:pt x="922103" y="0"/>
                  </a:cubicBezTo>
                  <a:cubicBezTo>
                    <a:pt x="1066961" y="-34975"/>
                    <a:pt x="1182727" y="2454"/>
                    <a:pt x="1328014" y="0"/>
                  </a:cubicBezTo>
                  <a:cubicBezTo>
                    <a:pt x="1473301" y="-2454"/>
                    <a:pt x="1768413" y="6386"/>
                    <a:pt x="2081847" y="0"/>
                  </a:cubicBezTo>
                  <a:cubicBezTo>
                    <a:pt x="2395281" y="-6386"/>
                    <a:pt x="2313890" y="40043"/>
                    <a:pt x="2487757" y="0"/>
                  </a:cubicBezTo>
                  <a:cubicBezTo>
                    <a:pt x="2661624" y="-40043"/>
                    <a:pt x="2947799" y="85078"/>
                    <a:pt x="3241590" y="0"/>
                  </a:cubicBezTo>
                  <a:cubicBezTo>
                    <a:pt x="3535381" y="-85078"/>
                    <a:pt x="3599947" y="43883"/>
                    <a:pt x="3821462" y="0"/>
                  </a:cubicBezTo>
                  <a:cubicBezTo>
                    <a:pt x="4042977" y="-43883"/>
                    <a:pt x="4077113" y="26676"/>
                    <a:pt x="4227372" y="0"/>
                  </a:cubicBezTo>
                  <a:cubicBezTo>
                    <a:pt x="4377631" y="-26676"/>
                    <a:pt x="4684927" y="13145"/>
                    <a:pt x="4807244" y="0"/>
                  </a:cubicBezTo>
                  <a:cubicBezTo>
                    <a:pt x="4929561" y="-13145"/>
                    <a:pt x="5021959" y="11163"/>
                    <a:pt x="5213154" y="0"/>
                  </a:cubicBezTo>
                  <a:cubicBezTo>
                    <a:pt x="5404349" y="-11163"/>
                    <a:pt x="5504904" y="30028"/>
                    <a:pt x="5793026" y="0"/>
                  </a:cubicBezTo>
                  <a:cubicBezTo>
                    <a:pt x="6081148" y="-30028"/>
                    <a:pt x="6224931" y="20130"/>
                    <a:pt x="6372898" y="0"/>
                  </a:cubicBezTo>
                  <a:cubicBezTo>
                    <a:pt x="6520865" y="-20130"/>
                    <a:pt x="6629369" y="47787"/>
                    <a:pt x="6865789" y="0"/>
                  </a:cubicBezTo>
                  <a:cubicBezTo>
                    <a:pt x="7102209" y="-47787"/>
                    <a:pt x="7183638" y="47194"/>
                    <a:pt x="7358680" y="0"/>
                  </a:cubicBezTo>
                  <a:cubicBezTo>
                    <a:pt x="7533722" y="-47194"/>
                    <a:pt x="7801814" y="56100"/>
                    <a:pt x="7938551" y="0"/>
                  </a:cubicBezTo>
                  <a:cubicBezTo>
                    <a:pt x="8075288" y="-56100"/>
                    <a:pt x="8374574" y="56256"/>
                    <a:pt x="8808359" y="0"/>
                  </a:cubicBezTo>
                  <a:cubicBezTo>
                    <a:pt x="8876807" y="-1206"/>
                    <a:pt x="8912965" y="50692"/>
                    <a:pt x="8918642" y="110283"/>
                  </a:cubicBezTo>
                  <a:cubicBezTo>
                    <a:pt x="8947640" y="199847"/>
                    <a:pt x="8896737" y="291780"/>
                    <a:pt x="8918642" y="429412"/>
                  </a:cubicBezTo>
                  <a:cubicBezTo>
                    <a:pt x="8940547" y="567044"/>
                    <a:pt x="8894330" y="603875"/>
                    <a:pt x="8918642" y="736026"/>
                  </a:cubicBezTo>
                  <a:cubicBezTo>
                    <a:pt x="8913819" y="802471"/>
                    <a:pt x="8882026" y="854947"/>
                    <a:pt x="8808359" y="846309"/>
                  </a:cubicBezTo>
                  <a:cubicBezTo>
                    <a:pt x="8477565" y="881065"/>
                    <a:pt x="8227937" y="831020"/>
                    <a:pt x="8054526" y="846309"/>
                  </a:cubicBezTo>
                  <a:cubicBezTo>
                    <a:pt x="7881115" y="861598"/>
                    <a:pt x="7634598" y="781826"/>
                    <a:pt x="7387673" y="846309"/>
                  </a:cubicBezTo>
                  <a:cubicBezTo>
                    <a:pt x="7140748" y="910792"/>
                    <a:pt x="7102481" y="824943"/>
                    <a:pt x="6894782" y="846309"/>
                  </a:cubicBezTo>
                  <a:cubicBezTo>
                    <a:pt x="6687083" y="867675"/>
                    <a:pt x="6514472" y="782642"/>
                    <a:pt x="6314911" y="846309"/>
                  </a:cubicBezTo>
                  <a:cubicBezTo>
                    <a:pt x="6115350" y="909976"/>
                    <a:pt x="6003537" y="820489"/>
                    <a:pt x="5822020" y="846309"/>
                  </a:cubicBezTo>
                  <a:cubicBezTo>
                    <a:pt x="5640503" y="872129"/>
                    <a:pt x="5401603" y="826688"/>
                    <a:pt x="5068186" y="846309"/>
                  </a:cubicBezTo>
                  <a:cubicBezTo>
                    <a:pt x="4734769" y="865930"/>
                    <a:pt x="4682078" y="789134"/>
                    <a:pt x="4488315" y="846309"/>
                  </a:cubicBezTo>
                  <a:cubicBezTo>
                    <a:pt x="4294552" y="903484"/>
                    <a:pt x="4041288" y="786695"/>
                    <a:pt x="3908443" y="846309"/>
                  </a:cubicBezTo>
                  <a:cubicBezTo>
                    <a:pt x="3775598" y="905923"/>
                    <a:pt x="3666394" y="829434"/>
                    <a:pt x="3589513" y="846309"/>
                  </a:cubicBezTo>
                  <a:cubicBezTo>
                    <a:pt x="3512632" y="863184"/>
                    <a:pt x="3347219" y="836424"/>
                    <a:pt x="3270584" y="846309"/>
                  </a:cubicBezTo>
                  <a:cubicBezTo>
                    <a:pt x="3193949" y="856194"/>
                    <a:pt x="2874699" y="842310"/>
                    <a:pt x="2690712" y="846309"/>
                  </a:cubicBezTo>
                  <a:cubicBezTo>
                    <a:pt x="2506725" y="850308"/>
                    <a:pt x="2192345" y="842017"/>
                    <a:pt x="2023860" y="846309"/>
                  </a:cubicBezTo>
                  <a:cubicBezTo>
                    <a:pt x="1855375" y="850601"/>
                    <a:pt x="1636321" y="819126"/>
                    <a:pt x="1443988" y="846309"/>
                  </a:cubicBezTo>
                  <a:cubicBezTo>
                    <a:pt x="1251655" y="873492"/>
                    <a:pt x="1185525" y="845952"/>
                    <a:pt x="1038078" y="846309"/>
                  </a:cubicBezTo>
                  <a:cubicBezTo>
                    <a:pt x="890631" y="846666"/>
                    <a:pt x="729016" y="799404"/>
                    <a:pt x="632168" y="846309"/>
                  </a:cubicBezTo>
                  <a:cubicBezTo>
                    <a:pt x="535320" y="893214"/>
                    <a:pt x="281608" y="792840"/>
                    <a:pt x="110283" y="846309"/>
                  </a:cubicBezTo>
                  <a:cubicBezTo>
                    <a:pt x="48274" y="845006"/>
                    <a:pt x="-5343" y="805934"/>
                    <a:pt x="0" y="736026"/>
                  </a:cubicBezTo>
                  <a:cubicBezTo>
                    <a:pt x="-18238" y="597982"/>
                    <a:pt x="25807" y="578110"/>
                    <a:pt x="0" y="435669"/>
                  </a:cubicBezTo>
                  <a:cubicBezTo>
                    <a:pt x="-25807" y="293228"/>
                    <a:pt x="7015" y="264731"/>
                    <a:pt x="0" y="110283"/>
                  </a:cubicBezTo>
                  <a:close/>
                </a:path>
              </a:pathLst>
            </a:custGeom>
            <a:solidFill>
              <a:srgbClr val="FDE9D8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33" name="Google Shape;1133;p27"/>
            <p:cNvSpPr txBox="1"/>
            <p:nvPr/>
          </p:nvSpPr>
          <p:spPr>
            <a:xfrm>
              <a:off x="2660482" y="810733"/>
              <a:ext cx="7840495" cy="547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933" b="1" i="0" u="none" strike="noStrike" kern="0" cap="none" spc="0" normalizeH="0" baseline="0" noProof="0">
                  <a:ln>
                    <a:noFill/>
                  </a:ln>
                  <a:solidFill>
                    <a:srgbClr val="1D1B1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Lobster"/>
                </a:rPr>
                <a:t>Khoảng cách các con chữ như thế nào?</a:t>
              </a:r>
              <a:endParaRPr kumimoji="0" sz="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34" name="Google Shape;1134;p27"/>
          <p:cNvSpPr/>
          <p:nvPr/>
        </p:nvSpPr>
        <p:spPr>
          <a:xfrm>
            <a:off x="3715137" y="2055769"/>
            <a:ext cx="4045355" cy="11340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A. Bằng 1 con chữ o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1135" name="Google Shape;1135;p27"/>
          <p:cNvSpPr/>
          <p:nvPr/>
        </p:nvSpPr>
        <p:spPr>
          <a:xfrm>
            <a:off x="3731676" y="3584161"/>
            <a:ext cx="4045355" cy="103863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 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Bằng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 1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chữ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cái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1136" name="Google Shape;1136;p27"/>
          <p:cNvSpPr/>
          <p:nvPr/>
        </p:nvSpPr>
        <p:spPr>
          <a:xfrm>
            <a:off x="8122880" y="2050888"/>
            <a:ext cx="3911469" cy="11340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C. Bằng 2 con chữ o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1137" name="Google Shape;1137;p27"/>
          <p:cNvSpPr/>
          <p:nvPr/>
        </p:nvSpPr>
        <p:spPr>
          <a:xfrm>
            <a:off x="8122880" y="3468480"/>
            <a:ext cx="3911469" cy="11543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Lobster"/>
                <a:cs typeface="Lobster"/>
                <a:sym typeface="Lobster"/>
              </a:rPr>
              <a:t>D. Bằng 1.5 con chữ o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Lobster"/>
              <a:cs typeface="Lobster"/>
              <a:sym typeface="Lobster"/>
            </a:endParaRPr>
          </a:p>
        </p:txBody>
      </p:sp>
      <p:pic>
        <p:nvPicPr>
          <p:cNvPr id="1138" name="Google Shape;113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6777" y="4784977"/>
            <a:ext cx="2104592" cy="20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27" descr="Cách đánh dấu tích trong word mới nhất | Vivureviews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7853" y="2501847"/>
            <a:ext cx="847223" cy="106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27"/>
          <p:cNvPicPr preferRelativeResize="0"/>
          <p:nvPr/>
        </p:nvPicPr>
        <p:blipFill rotWithShape="1">
          <a:blip r:embed="rId7">
            <a:alphaModFix/>
          </a:blip>
          <a:srcRect r="70922" b="52667"/>
          <a:stretch/>
        </p:blipFill>
        <p:spPr>
          <a:xfrm>
            <a:off x="3149601" y="-602276"/>
            <a:ext cx="2309815" cy="2653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26"/>
          <p:cNvPicPr preferRelativeResize="0"/>
          <p:nvPr/>
        </p:nvPicPr>
        <p:blipFill rotWithShape="1">
          <a:blip r:embed="rId4">
            <a:alphaModFix/>
          </a:blip>
          <a:srcRect t="2594" b="2595"/>
          <a:stretch/>
        </p:blipFill>
        <p:spPr>
          <a:xfrm>
            <a:off x="-914400" y="0"/>
            <a:ext cx="4572000" cy="6851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2" name="Google Shape;1112;p26"/>
          <p:cNvGrpSpPr/>
          <p:nvPr/>
        </p:nvGrpSpPr>
        <p:grpSpPr>
          <a:xfrm>
            <a:off x="4089400" y="99704"/>
            <a:ext cx="7112001" cy="1522623"/>
            <a:chOff x="5791199" y="192565"/>
            <a:chExt cx="10668001" cy="2283935"/>
          </a:xfrm>
        </p:grpSpPr>
        <p:grpSp>
          <p:nvGrpSpPr>
            <p:cNvPr id="1113" name="Google Shape;1113;p26"/>
            <p:cNvGrpSpPr/>
            <p:nvPr/>
          </p:nvGrpSpPr>
          <p:grpSpPr>
            <a:xfrm>
              <a:off x="6477000" y="241684"/>
              <a:ext cx="9982200" cy="2234816"/>
              <a:chOff x="1838528" y="661478"/>
              <a:chExt cx="8918642" cy="846309"/>
            </a:xfrm>
          </p:grpSpPr>
          <p:sp>
            <p:nvSpPr>
              <p:cNvPr id="1114" name="Google Shape;1114;p26"/>
              <p:cNvSpPr/>
              <p:nvPr/>
            </p:nvSpPr>
            <p:spPr>
              <a:xfrm>
                <a:off x="1838528" y="661478"/>
                <a:ext cx="8918642" cy="846309"/>
              </a:xfrm>
              <a:custGeom>
                <a:avLst/>
                <a:gdLst/>
                <a:ahLst/>
                <a:cxnLst/>
                <a:rect l="l" t="t" r="r" b="b"/>
                <a:pathLst>
                  <a:path w="8918642" h="846309" fill="none" extrusionOk="0">
                    <a:moveTo>
                      <a:pt x="0" y="110283"/>
                    </a:moveTo>
                    <a:cubicBezTo>
                      <a:pt x="-6689" y="50037"/>
                      <a:pt x="40416" y="3483"/>
                      <a:pt x="110283" y="0"/>
                    </a:cubicBezTo>
                    <a:cubicBezTo>
                      <a:pt x="204426" y="-34773"/>
                      <a:pt x="351602" y="48660"/>
                      <a:pt x="516193" y="0"/>
                    </a:cubicBezTo>
                    <a:cubicBezTo>
                      <a:pt x="680784" y="-48660"/>
                      <a:pt x="1057718" y="4217"/>
                      <a:pt x="1270026" y="0"/>
                    </a:cubicBezTo>
                    <a:cubicBezTo>
                      <a:pt x="1482334" y="-4217"/>
                      <a:pt x="1643287" y="70776"/>
                      <a:pt x="1936879" y="0"/>
                    </a:cubicBezTo>
                    <a:cubicBezTo>
                      <a:pt x="2230471" y="-70776"/>
                      <a:pt x="2156878" y="33349"/>
                      <a:pt x="2255808" y="0"/>
                    </a:cubicBezTo>
                    <a:cubicBezTo>
                      <a:pt x="2354738" y="-33349"/>
                      <a:pt x="2475557" y="9184"/>
                      <a:pt x="2574738" y="0"/>
                    </a:cubicBezTo>
                    <a:cubicBezTo>
                      <a:pt x="2673919" y="-9184"/>
                      <a:pt x="2777278" y="35985"/>
                      <a:pt x="2893667" y="0"/>
                    </a:cubicBezTo>
                    <a:cubicBezTo>
                      <a:pt x="3010056" y="-35985"/>
                      <a:pt x="3234269" y="18691"/>
                      <a:pt x="3386558" y="0"/>
                    </a:cubicBezTo>
                    <a:cubicBezTo>
                      <a:pt x="3538847" y="-18691"/>
                      <a:pt x="3799928" y="77686"/>
                      <a:pt x="4053411" y="0"/>
                    </a:cubicBezTo>
                    <a:cubicBezTo>
                      <a:pt x="4306894" y="-77686"/>
                      <a:pt x="4229312" y="10531"/>
                      <a:pt x="4372340" y="0"/>
                    </a:cubicBezTo>
                    <a:cubicBezTo>
                      <a:pt x="4515368" y="-10531"/>
                      <a:pt x="4842617" y="15889"/>
                      <a:pt x="5039193" y="0"/>
                    </a:cubicBezTo>
                    <a:cubicBezTo>
                      <a:pt x="5235769" y="-15889"/>
                      <a:pt x="5546185" y="40537"/>
                      <a:pt x="5706045" y="0"/>
                    </a:cubicBezTo>
                    <a:cubicBezTo>
                      <a:pt x="5865905" y="-40537"/>
                      <a:pt x="5955729" y="5792"/>
                      <a:pt x="6111955" y="0"/>
                    </a:cubicBezTo>
                    <a:cubicBezTo>
                      <a:pt x="6268181" y="-5792"/>
                      <a:pt x="6528921" y="60335"/>
                      <a:pt x="6691827" y="0"/>
                    </a:cubicBezTo>
                    <a:cubicBezTo>
                      <a:pt x="6854733" y="-60335"/>
                      <a:pt x="7142912" y="62966"/>
                      <a:pt x="7358680" y="0"/>
                    </a:cubicBezTo>
                    <a:cubicBezTo>
                      <a:pt x="7574448" y="-62966"/>
                      <a:pt x="7662343" y="27408"/>
                      <a:pt x="7851571" y="0"/>
                    </a:cubicBezTo>
                    <a:cubicBezTo>
                      <a:pt x="8040799" y="-27408"/>
                      <a:pt x="8540054" y="12521"/>
                      <a:pt x="8808359" y="0"/>
                    </a:cubicBezTo>
                    <a:cubicBezTo>
                      <a:pt x="8875642" y="-13055"/>
                      <a:pt x="8920939" y="47095"/>
                      <a:pt x="8918642" y="110283"/>
                    </a:cubicBezTo>
                    <a:cubicBezTo>
                      <a:pt x="8920996" y="246883"/>
                      <a:pt x="8883304" y="298941"/>
                      <a:pt x="8918642" y="416897"/>
                    </a:cubicBezTo>
                    <a:cubicBezTo>
                      <a:pt x="8953980" y="534853"/>
                      <a:pt x="8910920" y="669098"/>
                      <a:pt x="8918642" y="736026"/>
                    </a:cubicBezTo>
                    <a:cubicBezTo>
                      <a:pt x="8930969" y="788135"/>
                      <a:pt x="8863709" y="839480"/>
                      <a:pt x="8808359" y="846309"/>
                    </a:cubicBezTo>
                    <a:cubicBezTo>
                      <a:pt x="8665544" y="879326"/>
                      <a:pt x="8504231" y="837420"/>
                      <a:pt x="8228487" y="846309"/>
                    </a:cubicBezTo>
                    <a:cubicBezTo>
                      <a:pt x="7952743" y="855198"/>
                      <a:pt x="7831521" y="788786"/>
                      <a:pt x="7648616" y="846309"/>
                    </a:cubicBezTo>
                    <a:cubicBezTo>
                      <a:pt x="7465711" y="903832"/>
                      <a:pt x="7287667" y="799470"/>
                      <a:pt x="7155725" y="846309"/>
                    </a:cubicBezTo>
                    <a:cubicBezTo>
                      <a:pt x="7023783" y="893148"/>
                      <a:pt x="6642341" y="804774"/>
                      <a:pt x="6401891" y="846309"/>
                    </a:cubicBezTo>
                    <a:cubicBezTo>
                      <a:pt x="6161441" y="887844"/>
                      <a:pt x="6030756" y="842929"/>
                      <a:pt x="5909000" y="846309"/>
                    </a:cubicBezTo>
                    <a:cubicBezTo>
                      <a:pt x="5787244" y="849689"/>
                      <a:pt x="5552619" y="803047"/>
                      <a:pt x="5416109" y="846309"/>
                    </a:cubicBezTo>
                    <a:cubicBezTo>
                      <a:pt x="5279599" y="889571"/>
                      <a:pt x="4989619" y="795547"/>
                      <a:pt x="4836238" y="846309"/>
                    </a:cubicBezTo>
                    <a:cubicBezTo>
                      <a:pt x="4682857" y="897071"/>
                      <a:pt x="4443844" y="824948"/>
                      <a:pt x="4343347" y="846309"/>
                    </a:cubicBezTo>
                    <a:cubicBezTo>
                      <a:pt x="4242850" y="867670"/>
                      <a:pt x="4004813" y="844511"/>
                      <a:pt x="3850456" y="846309"/>
                    </a:cubicBezTo>
                    <a:cubicBezTo>
                      <a:pt x="3696099" y="848107"/>
                      <a:pt x="3397086" y="784107"/>
                      <a:pt x="3183603" y="846309"/>
                    </a:cubicBezTo>
                    <a:cubicBezTo>
                      <a:pt x="2970120" y="908511"/>
                      <a:pt x="2944111" y="844453"/>
                      <a:pt x="2777693" y="846309"/>
                    </a:cubicBezTo>
                    <a:cubicBezTo>
                      <a:pt x="2611275" y="848165"/>
                      <a:pt x="2585976" y="814375"/>
                      <a:pt x="2458764" y="846309"/>
                    </a:cubicBezTo>
                    <a:cubicBezTo>
                      <a:pt x="2331552" y="878243"/>
                      <a:pt x="2221251" y="840598"/>
                      <a:pt x="2139834" y="846309"/>
                    </a:cubicBezTo>
                    <a:cubicBezTo>
                      <a:pt x="2058417" y="852020"/>
                      <a:pt x="1782208" y="829763"/>
                      <a:pt x="1646943" y="846309"/>
                    </a:cubicBezTo>
                    <a:cubicBezTo>
                      <a:pt x="1511678" y="862855"/>
                      <a:pt x="1436614" y="800523"/>
                      <a:pt x="1241033" y="846309"/>
                    </a:cubicBezTo>
                    <a:cubicBezTo>
                      <a:pt x="1045452" y="892095"/>
                      <a:pt x="898980" y="795004"/>
                      <a:pt x="748142" y="846309"/>
                    </a:cubicBezTo>
                    <a:cubicBezTo>
                      <a:pt x="597304" y="897614"/>
                      <a:pt x="286426" y="770922"/>
                      <a:pt x="110283" y="846309"/>
                    </a:cubicBezTo>
                    <a:cubicBezTo>
                      <a:pt x="60608" y="855457"/>
                      <a:pt x="7131" y="780175"/>
                      <a:pt x="0" y="736026"/>
                    </a:cubicBezTo>
                    <a:cubicBezTo>
                      <a:pt x="-31198" y="626140"/>
                      <a:pt x="4778" y="538824"/>
                      <a:pt x="0" y="416897"/>
                    </a:cubicBezTo>
                    <a:cubicBezTo>
                      <a:pt x="-4778" y="294970"/>
                      <a:pt x="1694" y="190782"/>
                      <a:pt x="0" y="110283"/>
                    </a:cubicBezTo>
                    <a:close/>
                  </a:path>
                  <a:path w="8918642" h="846309" extrusionOk="0">
                    <a:moveTo>
                      <a:pt x="0" y="110283"/>
                    </a:moveTo>
                    <a:cubicBezTo>
                      <a:pt x="12126" y="60431"/>
                      <a:pt x="50010" y="-4815"/>
                      <a:pt x="110283" y="0"/>
                    </a:cubicBezTo>
                    <a:cubicBezTo>
                      <a:pt x="217430" y="-32354"/>
                      <a:pt x="397215" y="10003"/>
                      <a:pt x="516193" y="0"/>
                    </a:cubicBezTo>
                    <a:cubicBezTo>
                      <a:pt x="635171" y="-10003"/>
                      <a:pt x="777245" y="34975"/>
                      <a:pt x="922103" y="0"/>
                    </a:cubicBezTo>
                    <a:cubicBezTo>
                      <a:pt x="1066961" y="-34975"/>
                      <a:pt x="1182727" y="2454"/>
                      <a:pt x="1328014" y="0"/>
                    </a:cubicBezTo>
                    <a:cubicBezTo>
                      <a:pt x="1473301" y="-2454"/>
                      <a:pt x="1768413" y="6386"/>
                      <a:pt x="2081847" y="0"/>
                    </a:cubicBezTo>
                    <a:cubicBezTo>
                      <a:pt x="2395281" y="-6386"/>
                      <a:pt x="2313890" y="40043"/>
                      <a:pt x="2487757" y="0"/>
                    </a:cubicBezTo>
                    <a:cubicBezTo>
                      <a:pt x="2661624" y="-40043"/>
                      <a:pt x="2947799" y="85078"/>
                      <a:pt x="3241590" y="0"/>
                    </a:cubicBezTo>
                    <a:cubicBezTo>
                      <a:pt x="3535381" y="-85078"/>
                      <a:pt x="3599947" y="43883"/>
                      <a:pt x="3821462" y="0"/>
                    </a:cubicBezTo>
                    <a:cubicBezTo>
                      <a:pt x="4042977" y="-43883"/>
                      <a:pt x="4077113" y="26676"/>
                      <a:pt x="4227372" y="0"/>
                    </a:cubicBezTo>
                    <a:cubicBezTo>
                      <a:pt x="4377631" y="-26676"/>
                      <a:pt x="4684927" y="13145"/>
                      <a:pt x="4807244" y="0"/>
                    </a:cubicBezTo>
                    <a:cubicBezTo>
                      <a:pt x="4929561" y="-13145"/>
                      <a:pt x="5021959" y="11163"/>
                      <a:pt x="5213154" y="0"/>
                    </a:cubicBezTo>
                    <a:cubicBezTo>
                      <a:pt x="5404349" y="-11163"/>
                      <a:pt x="5504904" y="30028"/>
                      <a:pt x="5793026" y="0"/>
                    </a:cubicBezTo>
                    <a:cubicBezTo>
                      <a:pt x="6081148" y="-30028"/>
                      <a:pt x="6224931" y="20130"/>
                      <a:pt x="6372898" y="0"/>
                    </a:cubicBezTo>
                    <a:cubicBezTo>
                      <a:pt x="6520865" y="-20130"/>
                      <a:pt x="6629369" y="47787"/>
                      <a:pt x="6865789" y="0"/>
                    </a:cubicBezTo>
                    <a:cubicBezTo>
                      <a:pt x="7102209" y="-47787"/>
                      <a:pt x="7183638" y="47194"/>
                      <a:pt x="7358680" y="0"/>
                    </a:cubicBezTo>
                    <a:cubicBezTo>
                      <a:pt x="7533722" y="-47194"/>
                      <a:pt x="7801814" y="56100"/>
                      <a:pt x="7938551" y="0"/>
                    </a:cubicBezTo>
                    <a:cubicBezTo>
                      <a:pt x="8075288" y="-56100"/>
                      <a:pt x="8374574" y="56256"/>
                      <a:pt x="8808359" y="0"/>
                    </a:cubicBezTo>
                    <a:cubicBezTo>
                      <a:pt x="8876807" y="-1206"/>
                      <a:pt x="8912965" y="50692"/>
                      <a:pt x="8918642" y="110283"/>
                    </a:cubicBezTo>
                    <a:cubicBezTo>
                      <a:pt x="8947640" y="199847"/>
                      <a:pt x="8896737" y="291780"/>
                      <a:pt x="8918642" y="429412"/>
                    </a:cubicBezTo>
                    <a:cubicBezTo>
                      <a:pt x="8940547" y="567044"/>
                      <a:pt x="8894330" y="603875"/>
                      <a:pt x="8918642" y="736026"/>
                    </a:cubicBezTo>
                    <a:cubicBezTo>
                      <a:pt x="8913819" y="802471"/>
                      <a:pt x="8882026" y="854947"/>
                      <a:pt x="8808359" y="846309"/>
                    </a:cubicBezTo>
                    <a:cubicBezTo>
                      <a:pt x="8477565" y="881065"/>
                      <a:pt x="8227937" y="831020"/>
                      <a:pt x="8054526" y="846309"/>
                    </a:cubicBezTo>
                    <a:cubicBezTo>
                      <a:pt x="7881115" y="861598"/>
                      <a:pt x="7634598" y="781826"/>
                      <a:pt x="7387673" y="846309"/>
                    </a:cubicBezTo>
                    <a:cubicBezTo>
                      <a:pt x="7140748" y="910792"/>
                      <a:pt x="7102481" y="824943"/>
                      <a:pt x="6894782" y="846309"/>
                    </a:cubicBezTo>
                    <a:cubicBezTo>
                      <a:pt x="6687083" y="867675"/>
                      <a:pt x="6514472" y="782642"/>
                      <a:pt x="6314911" y="846309"/>
                    </a:cubicBezTo>
                    <a:cubicBezTo>
                      <a:pt x="6115350" y="909976"/>
                      <a:pt x="6003537" y="820489"/>
                      <a:pt x="5822020" y="846309"/>
                    </a:cubicBezTo>
                    <a:cubicBezTo>
                      <a:pt x="5640503" y="872129"/>
                      <a:pt x="5401603" y="826688"/>
                      <a:pt x="5068186" y="846309"/>
                    </a:cubicBezTo>
                    <a:cubicBezTo>
                      <a:pt x="4734769" y="865930"/>
                      <a:pt x="4682078" y="789134"/>
                      <a:pt x="4488315" y="846309"/>
                    </a:cubicBezTo>
                    <a:cubicBezTo>
                      <a:pt x="4294552" y="903484"/>
                      <a:pt x="4041288" y="786695"/>
                      <a:pt x="3908443" y="846309"/>
                    </a:cubicBezTo>
                    <a:cubicBezTo>
                      <a:pt x="3775598" y="905923"/>
                      <a:pt x="3666394" y="829434"/>
                      <a:pt x="3589513" y="846309"/>
                    </a:cubicBezTo>
                    <a:cubicBezTo>
                      <a:pt x="3512632" y="863184"/>
                      <a:pt x="3347219" y="836424"/>
                      <a:pt x="3270584" y="846309"/>
                    </a:cubicBezTo>
                    <a:cubicBezTo>
                      <a:pt x="3193949" y="856194"/>
                      <a:pt x="2874699" y="842310"/>
                      <a:pt x="2690712" y="846309"/>
                    </a:cubicBezTo>
                    <a:cubicBezTo>
                      <a:pt x="2506725" y="850308"/>
                      <a:pt x="2192345" y="842017"/>
                      <a:pt x="2023860" y="846309"/>
                    </a:cubicBezTo>
                    <a:cubicBezTo>
                      <a:pt x="1855375" y="850601"/>
                      <a:pt x="1636321" y="819126"/>
                      <a:pt x="1443988" y="846309"/>
                    </a:cubicBezTo>
                    <a:cubicBezTo>
                      <a:pt x="1251655" y="873492"/>
                      <a:pt x="1185525" y="845952"/>
                      <a:pt x="1038078" y="846309"/>
                    </a:cubicBezTo>
                    <a:cubicBezTo>
                      <a:pt x="890631" y="846666"/>
                      <a:pt x="729016" y="799404"/>
                      <a:pt x="632168" y="846309"/>
                    </a:cubicBezTo>
                    <a:cubicBezTo>
                      <a:pt x="535320" y="893214"/>
                      <a:pt x="281608" y="792840"/>
                      <a:pt x="110283" y="846309"/>
                    </a:cubicBezTo>
                    <a:cubicBezTo>
                      <a:pt x="48274" y="845006"/>
                      <a:pt x="-5343" y="805934"/>
                      <a:pt x="0" y="736026"/>
                    </a:cubicBezTo>
                    <a:cubicBezTo>
                      <a:pt x="-18238" y="597982"/>
                      <a:pt x="25807" y="578110"/>
                      <a:pt x="0" y="435669"/>
                    </a:cubicBezTo>
                    <a:cubicBezTo>
                      <a:pt x="-25807" y="293228"/>
                      <a:pt x="7015" y="264731"/>
                      <a:pt x="0" y="110283"/>
                    </a:cubicBezTo>
                    <a:close/>
                  </a:path>
                </a:pathLst>
              </a:custGeom>
              <a:solidFill>
                <a:srgbClr val="FDE9D8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venir"/>
                  <a:cs typeface="Calibri" panose="020F0502020204030204" pitchFamily="34" charset="0"/>
                  <a:sym typeface="Avenir"/>
                </a:endParaRPr>
              </a:p>
            </p:txBody>
          </p:sp>
          <p:sp>
            <p:nvSpPr>
              <p:cNvPr id="1115" name="Google Shape;1115;p26"/>
              <p:cNvSpPr txBox="1"/>
              <p:nvPr/>
            </p:nvSpPr>
            <p:spPr>
              <a:xfrm>
                <a:off x="2660482" y="810733"/>
                <a:ext cx="7840495" cy="291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30467" rIns="60950" bIns="30467" anchor="t" anchorCtr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933" b="1" i="0" u="none" strike="noStrike" kern="0" cap="none" spc="0" normalizeH="0" baseline="0" noProof="0">
                    <a:ln>
                      <a:noFill/>
                    </a:ln>
                    <a:solidFill>
                      <a:srgbClr val="1D1B1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obster"/>
                    <a:cs typeface="Calibri" panose="020F0502020204030204" pitchFamily="34" charset="0"/>
                    <a:sym typeface="Lobster"/>
                  </a:rPr>
                  <a:t>Khi viết tên riêng cần lưu ý điều gì?</a:t>
                </a:r>
                <a:endParaRPr kumimoji="0" sz="933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1116" name="Google Shape;1116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91199" y="192565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7" name="Google Shape;1117;p26"/>
          <p:cNvSpPr/>
          <p:nvPr/>
        </p:nvSpPr>
        <p:spPr>
          <a:xfrm>
            <a:off x="3731676" y="2055769"/>
            <a:ext cx="4045355" cy="11340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A. Viết thường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Lobster"/>
              <a:cs typeface="Calibri" panose="020F0502020204030204" pitchFamily="34" charset="0"/>
              <a:sym typeface="Lobster"/>
            </a:endParaRPr>
          </a:p>
        </p:txBody>
      </p:sp>
      <p:sp>
        <p:nvSpPr>
          <p:cNvPr id="1118" name="Google Shape;1118;p26"/>
          <p:cNvSpPr/>
          <p:nvPr/>
        </p:nvSpPr>
        <p:spPr>
          <a:xfrm>
            <a:off x="3731676" y="3584161"/>
            <a:ext cx="4045355" cy="103863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Lobster"/>
              <a:cs typeface="Calibri" panose="020F0502020204030204" pitchFamily="34" charset="0"/>
              <a:sym typeface="Lobster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B. Viết hoa</a:t>
            </a:r>
            <a:endParaRPr kumimoji="0" sz="9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Lobster"/>
              <a:cs typeface="Calibri" panose="020F0502020204030204" pitchFamily="34" charset="0"/>
              <a:sym typeface="Lobster"/>
            </a:endParaRPr>
          </a:p>
        </p:txBody>
      </p:sp>
      <p:sp>
        <p:nvSpPr>
          <p:cNvPr id="1119" name="Google Shape;1119;p26"/>
          <p:cNvSpPr/>
          <p:nvPr/>
        </p:nvSpPr>
        <p:spPr>
          <a:xfrm>
            <a:off x="8122880" y="2050888"/>
            <a:ext cx="3911469" cy="11340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C. Viết thụt vào 1 ô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Lobster"/>
              <a:cs typeface="Calibri" panose="020F0502020204030204" pitchFamily="34" charset="0"/>
              <a:sym typeface="Lobster"/>
            </a:endParaRPr>
          </a:p>
        </p:txBody>
      </p:sp>
      <p:sp>
        <p:nvSpPr>
          <p:cNvPr id="1120" name="Google Shape;1120;p26"/>
          <p:cNvSpPr/>
          <p:nvPr/>
        </p:nvSpPr>
        <p:spPr>
          <a:xfrm>
            <a:off x="8122880" y="3468480"/>
            <a:ext cx="3911469" cy="11543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D. Viết chữ nghiêng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Lobster"/>
              <a:cs typeface="Calibri" panose="020F0502020204030204" pitchFamily="34" charset="0"/>
              <a:sym typeface="Lobster"/>
            </a:endParaRPr>
          </a:p>
        </p:txBody>
      </p:sp>
      <p:pic>
        <p:nvPicPr>
          <p:cNvPr id="1121" name="Google Shape;1121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6777" y="4784977"/>
            <a:ext cx="2104592" cy="207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26" descr="Cách đánh dấu tích trong word mới nhất | Vivureviews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64219" y="3544817"/>
            <a:ext cx="847223" cy="1060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2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767" y="3288052"/>
            <a:ext cx="6393744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1353" y="4785969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Chuẩn bị tiết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C86EEC-1ECA-1F2A-EB07-9C72F4B94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493" y="1572612"/>
            <a:ext cx="551735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xmlns="" id="{CC148ABF-21B8-41A0-4955-4919980C0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3670753"/>
            <a:ext cx="6864082" cy="208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33835831-FE01-AF1F-2BE8-010DEF99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1" b="18006"/>
          <a:stretch/>
        </p:blipFill>
        <p:spPr>
          <a:xfrm>
            <a:off x="3272696" y="788709"/>
            <a:ext cx="8492837" cy="6069291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882BF9E7-FA62-4CA5-97FF-63B744C87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74" y="2268416"/>
            <a:ext cx="3818658" cy="4773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FA6898-E4F0-2C1E-0E5E-24A95700C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204" y="1306278"/>
            <a:ext cx="704149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228" y="1522213"/>
            <a:ext cx="5353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228" y="2499168"/>
            <a:ext cx="3779061" cy="89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228" y="3447148"/>
            <a:ext cx="6130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166" y="4718408"/>
            <a:ext cx="5160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4 ô li.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21" y="392803"/>
            <a:ext cx="4463410" cy="5900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680" y="802216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680" y="166346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0" y="3019910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1 nét.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14" descr="卡通人物&#10;&#10;描述已自动生成">
            <a:extLst>
              <a:ext uri="{FF2B5EF4-FFF2-40B4-BE49-F238E27FC236}">
                <a16:creationId xmlns:a16="http://schemas.microsoft.com/office/drawing/2014/main" xmlns="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685" y="571420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 viết chữ hoa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cỡ vừa</a:t>
            </a:r>
          </a:p>
        </p:txBody>
      </p:sp>
      <p:pic>
        <p:nvPicPr>
          <p:cNvPr id="4" name="Hướng dẫn viết -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67" y="1217751"/>
            <a:ext cx="9745494" cy="54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051" y="152221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051" y="2516753"/>
            <a:ext cx="3779061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Cao 2,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51" y="3394393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989" y="4612898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1" y="870589"/>
            <a:ext cx="5430660" cy="5442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4504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958" y="1808046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029" y="3008375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1 nét.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4" descr="卡通人物&#10;&#10;描述已自动生成">
            <a:extLst>
              <a:ext uri="{FF2B5EF4-FFF2-40B4-BE49-F238E27FC236}">
                <a16:creationId xmlns:a16="http://schemas.microsoft.com/office/drawing/2014/main" xmlns="" id="{9224A56B-122F-3DAF-6CC6-AF82987EF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89" y="3827907"/>
            <a:ext cx="3304025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30" y="1239636"/>
            <a:ext cx="3648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pic>
        <p:nvPicPr>
          <p:cNvPr id="3" name="chu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F916A910-9000-4DF2-8A77-6EF76FBD0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2491" y="4488053"/>
            <a:ext cx="4088930" cy="1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465</Words>
  <Application>Microsoft Office PowerPoint</Application>
  <PresentationFormat>Widescreen</PresentationFormat>
  <Paragraphs>71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宋体</vt:lpstr>
      <vt:lpstr>#9Slide03 Arima Madurai Black</vt:lpstr>
      <vt:lpstr>#9Slide05 Aphrodite Pro</vt:lpstr>
      <vt:lpstr>Arial</vt:lpstr>
      <vt:lpstr>Arial-Rounded</vt:lpstr>
      <vt:lpstr>Avenir</vt:lpstr>
      <vt:lpstr>Calibri</vt:lpstr>
      <vt:lpstr>Calibri Light</vt:lpstr>
      <vt:lpstr>Cambria</vt:lpstr>
      <vt:lpstr>Chango</vt:lpstr>
      <vt:lpstr>HP001 4 hàng</vt:lpstr>
      <vt:lpstr>HP001 5 hàng</vt:lpstr>
      <vt:lpstr>Lobster</vt:lpstr>
      <vt:lpstr>Sigmar One</vt:lpstr>
      <vt:lpstr>UTM Avo</vt:lpstr>
      <vt:lpstr>Wingdings</vt:lpstr>
      <vt:lpstr>等线</vt:lpstr>
      <vt:lpstr>1_Office 主题</vt:lpstr>
      <vt:lpstr>1_Doodle Sketchbook by Slidesgo</vt:lpstr>
      <vt:lpstr>1_Office Theme</vt:lpstr>
      <vt:lpstr>9_Office Theme</vt:lpstr>
      <vt:lpstr>10_Office Theme</vt:lpstr>
      <vt:lpstr>2_Office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25</cp:revision>
  <dcterms:created xsi:type="dcterms:W3CDTF">2021-08-01T07:51:07Z</dcterms:created>
  <dcterms:modified xsi:type="dcterms:W3CDTF">2026-02-13T07:13:14Z</dcterms:modified>
</cp:coreProperties>
</file>