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Lst>
  <p:notesMasterIdLst>
    <p:notesMasterId r:id="rId22"/>
  </p:notesMasterIdLst>
  <p:sldIdLst>
    <p:sldId id="368" r:id="rId4"/>
    <p:sldId id="2632" r:id="rId5"/>
    <p:sldId id="351" r:id="rId6"/>
    <p:sldId id="369" r:id="rId7"/>
    <p:sldId id="2633" r:id="rId8"/>
    <p:sldId id="372" r:id="rId9"/>
    <p:sldId id="2634" r:id="rId10"/>
    <p:sldId id="383" r:id="rId11"/>
    <p:sldId id="262" r:id="rId12"/>
    <p:sldId id="325" r:id="rId13"/>
    <p:sldId id="2635" r:id="rId14"/>
    <p:sldId id="382" r:id="rId15"/>
    <p:sldId id="384" r:id="rId16"/>
    <p:sldId id="2636" r:id="rId17"/>
    <p:sldId id="386" r:id="rId18"/>
    <p:sldId id="388" r:id="rId19"/>
    <p:sldId id="329" r:id="rId20"/>
    <p:sldId id="3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52" autoAdjust="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F7AEF-87A8-493D-A8D7-598EBA056A7F}"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8409C-F18C-4B5C-BC3A-75AB63B55471}" type="slidenum">
              <a:rPr lang="en-US" smtClean="0"/>
              <a:t>‹#›</a:t>
            </a:fld>
            <a:endParaRPr lang="en-US"/>
          </a:p>
        </p:txBody>
      </p:sp>
    </p:spTree>
    <p:extLst>
      <p:ext uri="{BB962C8B-B14F-4D97-AF65-F5344CB8AC3E}">
        <p14:creationId xmlns:p14="http://schemas.microsoft.com/office/powerpoint/2010/main" val="305541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2B8409C-F18C-4B5C-BC3A-75AB63B55471}" type="slidenum">
              <a:rPr lang="en-US" smtClean="0"/>
              <a:t>1</a:t>
            </a:fld>
            <a:endParaRPr lang="en-US"/>
          </a:p>
        </p:txBody>
      </p:sp>
    </p:spTree>
    <p:extLst>
      <p:ext uri="{BB962C8B-B14F-4D97-AF65-F5344CB8AC3E}">
        <p14:creationId xmlns:p14="http://schemas.microsoft.com/office/powerpoint/2010/main" val="786883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8409C-F18C-4B5C-BC3A-75AB63B55471}" type="slidenum">
              <a:rPr lang="en-US" smtClean="0"/>
              <a:t>2</a:t>
            </a:fld>
            <a:endParaRPr lang="en-US"/>
          </a:p>
        </p:txBody>
      </p:sp>
    </p:spTree>
    <p:extLst>
      <p:ext uri="{BB962C8B-B14F-4D97-AF65-F5344CB8AC3E}">
        <p14:creationId xmlns:p14="http://schemas.microsoft.com/office/powerpoint/2010/main" val="263520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Thiên</a:t>
            </a:r>
            <a:r>
              <a:rPr lang="en-US" dirty="0"/>
              <a:t> </a:t>
            </a:r>
            <a:r>
              <a:rPr lang="en-US" dirty="0" err="1"/>
              <a:t>nhiên</a:t>
            </a:r>
            <a:r>
              <a:rPr lang="en-US" dirty="0"/>
              <a:t> </a:t>
            </a:r>
            <a:r>
              <a:rPr lang="en-US" dirty="0" err="1"/>
              <a:t>có</a:t>
            </a:r>
            <a:r>
              <a:rPr lang="en-US" dirty="0"/>
              <a:t> </a:t>
            </a:r>
            <a:r>
              <a:rPr lang="en-US" dirty="0" err="1"/>
              <a:t>vai</a:t>
            </a:r>
            <a:r>
              <a:rPr lang="en-US" dirty="0"/>
              <a:t> </a:t>
            </a:r>
            <a:r>
              <a:rPr lang="en-US" dirty="0" err="1"/>
              <a:t>trò</a:t>
            </a:r>
            <a:r>
              <a:rPr lang="en-US" dirty="0"/>
              <a:t> </a:t>
            </a:r>
            <a:r>
              <a:rPr lang="en-US" dirty="0" err="1"/>
              <a:t>quan</a:t>
            </a:r>
            <a:r>
              <a:rPr lang="en-US" dirty="0"/>
              <a:t> </a:t>
            </a:r>
            <a:r>
              <a:rPr lang="en-US" dirty="0" err="1"/>
              <a:t>trọng</a:t>
            </a:r>
            <a:r>
              <a:rPr lang="en-US" dirty="0"/>
              <a:t> </a:t>
            </a:r>
            <a:r>
              <a:rPr lang="en-US" dirty="0" err="1"/>
              <a:t>đối</a:t>
            </a:r>
            <a:r>
              <a:rPr lang="en-US" dirty="0"/>
              <a:t> </a:t>
            </a:r>
            <a:r>
              <a:rPr lang="en-US" dirty="0" err="1"/>
              <a:t>với</a:t>
            </a:r>
            <a:r>
              <a:rPr lang="en-US" dirty="0"/>
              <a:t> </a:t>
            </a:r>
            <a:r>
              <a:rPr lang="en-US" dirty="0" err="1"/>
              <a:t>vạn</a:t>
            </a:r>
            <a:r>
              <a:rPr lang="en-US" dirty="0"/>
              <a:t> </a:t>
            </a:r>
            <a:r>
              <a:rPr lang="en-US" dirty="0" err="1"/>
              <a:t>vật</a:t>
            </a:r>
            <a:r>
              <a:rPr lang="en-US" dirty="0"/>
              <a:t>. </a:t>
            </a:r>
            <a:r>
              <a:rPr lang="en-US" dirty="0" err="1"/>
              <a:t>Nhờ</a:t>
            </a:r>
            <a:r>
              <a:rPr lang="en-US" dirty="0"/>
              <a:t> </a:t>
            </a:r>
            <a:r>
              <a:rPr lang="en-US" dirty="0" err="1"/>
              <a:t>có</a:t>
            </a:r>
            <a:r>
              <a:rPr lang="en-US" dirty="0"/>
              <a:t> </a:t>
            </a:r>
            <a:r>
              <a:rPr lang="en-US" dirty="0" err="1"/>
              <a:t>thiên</a:t>
            </a:r>
            <a:r>
              <a:rPr lang="en-US" dirty="0"/>
              <a:t> </a:t>
            </a:r>
            <a:r>
              <a:rPr lang="en-US" dirty="0" err="1"/>
              <a:t>nhiên</a:t>
            </a:r>
            <a:r>
              <a:rPr lang="en-US" dirty="0"/>
              <a:t>, </a:t>
            </a:r>
            <a:r>
              <a:rPr lang="en-US" dirty="0" err="1"/>
              <a:t>chúng</a:t>
            </a:r>
            <a:r>
              <a:rPr lang="en-US" dirty="0"/>
              <a:t> ta </a:t>
            </a:r>
            <a:r>
              <a:rPr lang="en-US" dirty="0" err="1"/>
              <a:t>mới</a:t>
            </a:r>
            <a:r>
              <a:rPr lang="en-US" dirty="0"/>
              <a:t> </a:t>
            </a:r>
            <a:r>
              <a:rPr lang="en-US" dirty="0" err="1"/>
              <a:t>có</a:t>
            </a:r>
            <a:r>
              <a:rPr lang="en-US" dirty="0"/>
              <a:t> </a:t>
            </a:r>
            <a:r>
              <a:rPr lang="en-US" dirty="0" err="1"/>
              <a:t>môi</a:t>
            </a:r>
            <a:r>
              <a:rPr lang="en-US" dirty="0"/>
              <a:t> </a:t>
            </a:r>
            <a:r>
              <a:rPr lang="en-US" dirty="0" err="1"/>
              <a:t>trường</a:t>
            </a:r>
            <a:r>
              <a:rPr lang="en-US" dirty="0"/>
              <a:t> </a:t>
            </a:r>
            <a:r>
              <a:rPr lang="en-US" dirty="0" err="1"/>
              <a:t>sống</a:t>
            </a:r>
            <a:r>
              <a:rPr lang="en-US" dirty="0"/>
              <a:t> </a:t>
            </a:r>
            <a:r>
              <a:rPr lang="en-US" dirty="0" err="1"/>
              <a:t>lí</a:t>
            </a:r>
            <a:r>
              <a:rPr lang="en-US" dirty="0"/>
              <a:t> </a:t>
            </a:r>
            <a:r>
              <a:rPr lang="en-US" dirty="0" err="1"/>
              <a:t>tưởng</a:t>
            </a:r>
            <a:r>
              <a:rPr lang="en-US" dirty="0"/>
              <a:t>. </a:t>
            </a:r>
            <a:r>
              <a:rPr lang="en-US" dirty="0" err="1"/>
              <a:t>Thiên</a:t>
            </a:r>
            <a:r>
              <a:rPr lang="en-US" dirty="0"/>
              <a:t> </a:t>
            </a:r>
            <a:r>
              <a:rPr lang="en-US" dirty="0" err="1"/>
              <a:t>nhiên</a:t>
            </a:r>
            <a:r>
              <a:rPr lang="en-US" dirty="0"/>
              <a:t> </a:t>
            </a:r>
            <a:r>
              <a:rPr lang="en-US" dirty="0" err="1"/>
              <a:t>trái</a:t>
            </a:r>
            <a:r>
              <a:rPr lang="en-US" dirty="0"/>
              <a:t> </a:t>
            </a:r>
            <a:r>
              <a:rPr lang="en-US" dirty="0" err="1"/>
              <a:t>đất</a:t>
            </a:r>
            <a:r>
              <a:rPr lang="en-US" dirty="0"/>
              <a:t> </a:t>
            </a:r>
            <a:r>
              <a:rPr lang="en-US" dirty="0" err="1"/>
              <a:t>luôn</a:t>
            </a:r>
            <a:r>
              <a:rPr lang="en-US" dirty="0"/>
              <a:t> </a:t>
            </a:r>
            <a:r>
              <a:rPr lang="en-US" dirty="0" err="1"/>
              <a:t>bình</a:t>
            </a:r>
            <a:r>
              <a:rPr lang="en-US" dirty="0"/>
              <a:t> an, </a:t>
            </a:r>
            <a:r>
              <a:rPr lang="en-US" dirty="0" err="1"/>
              <a:t>sức</a:t>
            </a:r>
            <a:r>
              <a:rPr lang="en-US" dirty="0"/>
              <a:t> </a:t>
            </a:r>
            <a:r>
              <a:rPr lang="en-US" dirty="0" err="1"/>
              <a:t>khoẻ</a:t>
            </a:r>
            <a:r>
              <a:rPr lang="en-US" dirty="0"/>
              <a:t> </a:t>
            </a:r>
            <a:r>
              <a:rPr lang="en-US" dirty="0" err="1"/>
              <a:t>của</a:t>
            </a:r>
            <a:r>
              <a:rPr lang="en-US" dirty="0"/>
              <a:t> con </a:t>
            </a:r>
            <a:r>
              <a:rPr lang="en-US" dirty="0" err="1"/>
              <a:t>người</a:t>
            </a:r>
            <a:r>
              <a:rPr lang="en-US" dirty="0"/>
              <a:t> </a:t>
            </a:r>
            <a:r>
              <a:rPr lang="en-US" dirty="0" err="1"/>
              <a:t>ngày</a:t>
            </a:r>
            <a:r>
              <a:rPr lang="en-US" dirty="0"/>
              <a:t> </a:t>
            </a:r>
            <a:r>
              <a:rPr lang="en-US" dirty="0" err="1"/>
              <a:t>một</a:t>
            </a:r>
            <a:r>
              <a:rPr lang="en-US" dirty="0"/>
              <a:t> </a:t>
            </a:r>
            <a:r>
              <a:rPr lang="en-US" dirty="0" err="1"/>
              <a:t>tốt</a:t>
            </a:r>
            <a:r>
              <a:rPr lang="en-US" dirty="0"/>
              <a:t> </a:t>
            </a:r>
            <a:r>
              <a:rPr lang="en-US" dirty="0" err="1"/>
              <a:t>lên</a:t>
            </a:r>
            <a:r>
              <a:rPr lang="en-US" dirty="0"/>
              <a:t>. Trong </a:t>
            </a:r>
            <a:r>
              <a:rPr lang="en-US" dirty="0" err="1"/>
              <a:t>tiết</a:t>
            </a:r>
            <a:r>
              <a:rPr lang="en-US" dirty="0"/>
              <a:t> </a:t>
            </a:r>
            <a:r>
              <a:rPr lang="en-US" dirty="0" err="1"/>
              <a:t>học</a:t>
            </a:r>
            <a:r>
              <a:rPr lang="en-US" dirty="0"/>
              <a:t> </a:t>
            </a:r>
            <a:r>
              <a:rPr lang="en-US" dirty="0" err="1"/>
              <a:t>ngày</a:t>
            </a:r>
            <a:r>
              <a:rPr lang="en-US" dirty="0"/>
              <a:t> </a:t>
            </a:r>
            <a:r>
              <a:rPr lang="en-US" dirty="0" err="1"/>
              <a:t>hôm</a:t>
            </a:r>
            <a:r>
              <a:rPr lang="en-US" dirty="0"/>
              <a:t> nay, </a:t>
            </a:r>
            <a:r>
              <a:rPr lang="en-US" dirty="0" err="1"/>
              <a:t>cô</a:t>
            </a:r>
            <a:r>
              <a:rPr lang="en-US" dirty="0"/>
              <a:t> </a:t>
            </a:r>
            <a:r>
              <a:rPr lang="en-US" dirty="0" err="1"/>
              <a:t>giới</a:t>
            </a:r>
            <a:r>
              <a:rPr lang="en-US" dirty="0"/>
              <a:t> </a:t>
            </a:r>
            <a:r>
              <a:rPr lang="en-US" dirty="0" err="1"/>
              <a:t>thiệu</a:t>
            </a:r>
            <a:r>
              <a:rPr lang="en-US" dirty="0"/>
              <a:t> </a:t>
            </a:r>
            <a:r>
              <a:rPr lang="en-US" dirty="0" err="1"/>
              <a:t>tới</a:t>
            </a:r>
            <a:r>
              <a:rPr lang="en-US" dirty="0"/>
              <a:t> </a:t>
            </a:r>
            <a:r>
              <a:rPr lang="en-US" dirty="0" err="1"/>
              <a:t>các</a:t>
            </a:r>
            <a:r>
              <a:rPr lang="en-US" dirty="0"/>
              <a:t> </a:t>
            </a:r>
            <a:r>
              <a:rPr lang="en-US" dirty="0" err="1"/>
              <a:t>em</a:t>
            </a:r>
            <a:r>
              <a:rPr lang="en-US" dirty="0"/>
              <a:t> </a:t>
            </a:r>
            <a:r>
              <a:rPr lang="en-US" dirty="0" err="1"/>
              <a:t>bài</a:t>
            </a:r>
            <a:r>
              <a:rPr lang="en-US" dirty="0"/>
              <a:t> </a:t>
            </a:r>
            <a:r>
              <a:rPr lang="en-US" dirty="0" err="1"/>
              <a:t>học</a:t>
            </a:r>
            <a:r>
              <a:rPr lang="en-US" dirty="0"/>
              <a:t> </a:t>
            </a:r>
            <a:r>
              <a:rPr lang="en-US" dirty="0" err="1"/>
              <a:t>mở</a:t>
            </a:r>
            <a:r>
              <a:rPr lang="en-US" dirty="0"/>
              <a:t> </a:t>
            </a:r>
            <a:r>
              <a:rPr lang="en-US" dirty="0" err="1"/>
              <a:t>rộng</a:t>
            </a:r>
            <a:r>
              <a:rPr lang="en-US" dirty="0"/>
              <a:t> </a:t>
            </a:r>
            <a:r>
              <a:rPr lang="en-US" dirty="0" err="1"/>
              <a:t>vốn</a:t>
            </a:r>
            <a:r>
              <a:rPr lang="en-US" dirty="0"/>
              <a:t> </a:t>
            </a:r>
            <a:r>
              <a:rPr lang="en-US" dirty="0" err="1"/>
              <a:t>từ</a:t>
            </a:r>
            <a:r>
              <a:rPr lang="en-US" dirty="0"/>
              <a:t> </a:t>
            </a:r>
            <a:r>
              <a:rPr lang="en-US" dirty="0" err="1"/>
              <a:t>về</a:t>
            </a:r>
            <a:r>
              <a:rPr lang="en-US" dirty="0"/>
              <a:t> </a:t>
            </a:r>
            <a:r>
              <a:rPr lang="en-US" dirty="0" err="1"/>
              <a:t>thiên</a:t>
            </a:r>
            <a:r>
              <a:rPr lang="en-US" dirty="0"/>
              <a:t> </a:t>
            </a:r>
            <a:r>
              <a:rPr lang="en-US" dirty="0" err="1"/>
              <a:t>nhiên</a:t>
            </a:r>
            <a:r>
              <a:rPr lang="en-US" dirty="0"/>
              <a:t>, </a:t>
            </a:r>
            <a:r>
              <a:rPr lang="en-US" dirty="0" err="1"/>
              <a:t>câu</a:t>
            </a:r>
            <a:r>
              <a:rPr lang="en-US" dirty="0"/>
              <a:t> </a:t>
            </a:r>
            <a:r>
              <a:rPr lang="en-US" dirty="0" err="1"/>
              <a:t>nêu</a:t>
            </a:r>
            <a:r>
              <a:rPr lang="en-US" dirty="0"/>
              <a:t> </a:t>
            </a:r>
            <a:r>
              <a:rPr lang="en-US" dirty="0" err="1"/>
              <a:t>đặc</a:t>
            </a:r>
            <a:r>
              <a:rPr lang="en-US" dirty="0"/>
              <a:t> </a:t>
            </a:r>
            <a:r>
              <a:rPr lang="en-US" dirty="0" err="1"/>
              <a:t>điểm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594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8804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Hướng dẫn chơi: HS chọn mỗi cột 1 từ, GV ấn vào các từ để từ bay xuống khung xanh </a:t>
            </a:r>
            <a:r>
              <a:rPr lang="x-none" dirty="0">
                <a:sym typeface="Wingdings" pitchFamily="2" charset="2"/>
              </a:rPr>
              <a:t></a:t>
            </a:r>
            <a:r>
              <a:rPr lang="x-none" dirty="0"/>
              <a:t> ghép thành câu.</a:t>
            </a:r>
          </a:p>
          <a:p>
            <a:r>
              <a:rPr lang="x-none" dirty="0"/>
              <a:t>Để các từ trở về vị trí cũ, GV ấn lại vào từ trong khung xanh.</a:t>
            </a:r>
          </a:p>
          <a:p>
            <a:r>
              <a:rPr lang="x-none" dirty="0"/>
              <a:t>Tương tự với các lượt khác.</a:t>
            </a:r>
          </a:p>
        </p:txBody>
      </p:sp>
      <p:sp>
        <p:nvSpPr>
          <p:cNvPr id="4" name="Slide Number Placeholder 3"/>
          <p:cNvSpPr>
            <a:spLocks noGrp="1"/>
          </p:cNvSpPr>
          <p:nvPr>
            <p:ph type="sldNum" sz="quarter" idx="5"/>
          </p:nvPr>
        </p:nvSpPr>
        <p:spPr/>
        <p:txBody>
          <a:bodyPr/>
          <a:lstStyle/>
          <a:p>
            <a:fld id="{12B8409C-F18C-4B5C-BC3A-75AB63B55471}" type="slidenum">
              <a:rPr lang="en-US" smtClean="0"/>
              <a:t>13</a:t>
            </a:fld>
            <a:endParaRPr lang="en-US"/>
          </a:p>
        </p:txBody>
      </p:sp>
    </p:spTree>
    <p:extLst>
      <p:ext uri="{BB962C8B-B14F-4D97-AF65-F5344CB8AC3E}">
        <p14:creationId xmlns:p14="http://schemas.microsoft.com/office/powerpoint/2010/main" val="428282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108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14034-FFD6-CF9D-86B6-CF56C9F2FE41}"/>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76B33BC8-1B76-7D11-FCED-4CAE2BBBA1E3}"/>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884A61B-CF61-1D9F-25F2-0FEB82D72701}"/>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5" name="Footer Placeholder 4">
            <a:extLst>
              <a:ext uri="{FF2B5EF4-FFF2-40B4-BE49-F238E27FC236}">
                <a16:creationId xmlns:a16="http://schemas.microsoft.com/office/drawing/2014/main" xmlns="" id="{8BA40079-089C-4FD6-35A7-202B3C4A6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445070-765C-8A1E-9FBF-94557743D2CF}"/>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2793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F049D-3607-4145-AA9F-95F6ABA900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9695CF-0DEB-8D37-CB52-5375F228C2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B3B8F5-CF3D-55FE-5A36-469A52106AE3}"/>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5" name="Footer Placeholder 4">
            <a:extLst>
              <a:ext uri="{FF2B5EF4-FFF2-40B4-BE49-F238E27FC236}">
                <a16:creationId xmlns:a16="http://schemas.microsoft.com/office/drawing/2014/main" xmlns="" id="{979AEC2F-7D0D-716F-824D-5C02EF3B5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9BB7933-A697-30A3-F962-0B060D44250A}"/>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24172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433F2B6-8BC7-D832-A895-6CC788DDD897}"/>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5DB0FD-AF42-8FEA-A96D-C90CBB8604B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9E9CD4-11A5-9DDC-04A4-6154C7587841}"/>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5" name="Footer Placeholder 4">
            <a:extLst>
              <a:ext uri="{FF2B5EF4-FFF2-40B4-BE49-F238E27FC236}">
                <a16:creationId xmlns:a16="http://schemas.microsoft.com/office/drawing/2014/main" xmlns="" id="{DD02016A-1331-C642-8238-3D5DF0214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AD9AEE-E7EC-2925-3EC5-F8E598024335}"/>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234770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11416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4139933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749103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512537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540417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411641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4451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291783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F589F9-DF8F-EF2C-A565-C0AC61D1DE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556CC-D993-79A9-F229-BB8AA73BC2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916B58-9A93-725E-7FC7-3BF73C64CBA3}"/>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5" name="Footer Placeholder 4">
            <a:extLst>
              <a:ext uri="{FF2B5EF4-FFF2-40B4-BE49-F238E27FC236}">
                <a16:creationId xmlns:a16="http://schemas.microsoft.com/office/drawing/2014/main" xmlns="" id="{490F74AE-2AE2-191F-D677-5810ABB88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D0BBF5D-8FD3-9812-9E02-E60DA6D14B84}"/>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033001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277792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4078945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30901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8D5D8DF-AD8D-4F0B-B5CB-EBE83BE26972}" type="datetimeFigureOut">
              <a:rPr lang="zh-CN" altLang="en-US" smtClean="0"/>
              <a:t>2026/2/13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194887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942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5768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82745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61362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7120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6262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65308-D9AB-EF4B-28B7-ED10FD7DEB7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85CF6C9B-A2E0-CCE2-EAE0-3FE1AD445BF3}"/>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57E44D-51D5-FD14-A7AD-1D4ED34DE2EB}"/>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5" name="Footer Placeholder 4">
            <a:extLst>
              <a:ext uri="{FF2B5EF4-FFF2-40B4-BE49-F238E27FC236}">
                <a16:creationId xmlns:a16="http://schemas.microsoft.com/office/drawing/2014/main" xmlns="" id="{420A7945-7E6D-718F-9CA0-48983D3AD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865538-71F6-374B-D1BE-C141E3EE1F55}"/>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297745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82129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6563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9606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36232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09333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33879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1473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69963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8827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8115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95C26-B752-5A0B-1853-0A0B19FFA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29CB8C-DEE0-E552-FFCA-6AE46F707114}"/>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FFC0C5-6517-4854-1B11-A077F35AB7E0}"/>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139ACA4-DE78-D072-DD4F-18F335AA8892}"/>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6" name="Footer Placeholder 5">
            <a:extLst>
              <a:ext uri="{FF2B5EF4-FFF2-40B4-BE49-F238E27FC236}">
                <a16:creationId xmlns:a16="http://schemas.microsoft.com/office/drawing/2014/main" xmlns="" id="{9D002895-E2B5-211D-E009-7BCBE3938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52CAE7-0379-8865-3B1C-FDB6405509FC}"/>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0140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4220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83683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8243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68901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10301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3317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04546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22912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507188"/>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00008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058BD-EC48-E641-C5F6-EFF279ECB9C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8C59A40-890A-7743-50CB-46D7336E02D4}"/>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D29906C-9D74-3AC7-A699-36D9BE5E4163}"/>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B1B526D-6FE1-0432-7A04-697632A448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038E54B-0781-5EC0-857A-A3F3D0A2E1A8}"/>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0D2E65-3DDA-2F5B-DDC8-8D4B0D11E400}"/>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8" name="Footer Placeholder 7">
            <a:extLst>
              <a:ext uri="{FF2B5EF4-FFF2-40B4-BE49-F238E27FC236}">
                <a16:creationId xmlns:a16="http://schemas.microsoft.com/office/drawing/2014/main" xmlns="" id="{4DC917F8-EDB8-5D99-0D26-40C1887DC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EB6EC66-23D0-20E7-6E91-6A92BEEDD976}"/>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08837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5ED2C3-2DFB-7691-D46C-9D921EDFAC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16F2E2E-8EF5-8014-B08E-3BDB091F67E6}"/>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4" name="Footer Placeholder 3">
            <a:extLst>
              <a:ext uri="{FF2B5EF4-FFF2-40B4-BE49-F238E27FC236}">
                <a16:creationId xmlns:a16="http://schemas.microsoft.com/office/drawing/2014/main" xmlns="" id="{9EE69339-433F-0B19-5265-0FDDD36D03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B64E756-C901-4E5B-A068-38AB8D0B5487}"/>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512858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C90AF7E-C103-37FD-407A-51FBDCF4A86B}"/>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3" name="Footer Placeholder 2">
            <a:extLst>
              <a:ext uri="{FF2B5EF4-FFF2-40B4-BE49-F238E27FC236}">
                <a16:creationId xmlns:a16="http://schemas.microsoft.com/office/drawing/2014/main" xmlns="" id="{68F2E10E-4E53-6A94-40E7-1D8A60F13E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1C6F23-ACA9-18CD-1521-549A5D6D0CAB}"/>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560307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267B33-DD9F-3AFC-75A8-2621FA769FA2}"/>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4E7422AF-B22D-BDB2-005C-5B2ECE8A5659}"/>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5B0A58-5C81-B91E-FAD0-FF45BC9115EC}"/>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1C8500F-4E02-1AD8-81AE-C0D5B5B507D6}"/>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6" name="Footer Placeholder 5">
            <a:extLst>
              <a:ext uri="{FF2B5EF4-FFF2-40B4-BE49-F238E27FC236}">
                <a16:creationId xmlns:a16="http://schemas.microsoft.com/office/drawing/2014/main" xmlns="" id="{3B06C733-1FE0-F654-0155-F19F4CD85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401FC2-0D47-ECD4-7477-54292AFAAD24}"/>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3005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D9EFE-F724-995F-64AC-2479B0BA938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46C7F66-7708-6DEE-4435-C73BB69D8EB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2707090-601E-2447-880F-D05E986584B0}"/>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D59649A8-1CDD-D865-E0F1-055A06E936E0}"/>
              </a:ext>
            </a:extLst>
          </p:cNvPr>
          <p:cNvSpPr>
            <a:spLocks noGrp="1"/>
          </p:cNvSpPr>
          <p:nvPr>
            <p:ph type="dt" sz="half" idx="10"/>
          </p:nvPr>
        </p:nvSpPr>
        <p:spPr/>
        <p:txBody>
          <a:bodyPr/>
          <a:lstStyle/>
          <a:p>
            <a:fld id="{7AC9DBCB-BD11-4DF7-B1FE-7D48FE4D2AF1}" type="datetimeFigureOut">
              <a:rPr lang="en-US" smtClean="0"/>
              <a:t>2/13/2026</a:t>
            </a:fld>
            <a:endParaRPr lang="en-US"/>
          </a:p>
        </p:txBody>
      </p:sp>
      <p:sp>
        <p:nvSpPr>
          <p:cNvPr id="6" name="Footer Placeholder 5">
            <a:extLst>
              <a:ext uri="{FF2B5EF4-FFF2-40B4-BE49-F238E27FC236}">
                <a16:creationId xmlns:a16="http://schemas.microsoft.com/office/drawing/2014/main" xmlns="" id="{C1A1D445-3B74-C715-4DB2-FD5424B35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6F19A38-24A4-B612-0BF8-FBC3A4B6F081}"/>
              </a:ext>
            </a:extLst>
          </p:cNvPr>
          <p:cNvSpPr>
            <a:spLocks noGrp="1"/>
          </p:cNvSpPr>
          <p:nvPr>
            <p:ph type="sldNum" sz="quarter" idx="12"/>
          </p:nvPr>
        </p:nvSpPr>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54038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1.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3.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6083529D-FDF4-AF50-F24A-25B4DD17693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F2E399DD-3747-62EB-D681-3CC064922A71}"/>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67C0A3D-9BEF-9EB9-ED48-5F7B8367824D}"/>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011A17-C57B-BCC7-FB9E-191BF54C92DD}"/>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7AC9DBCB-BD11-4DF7-B1FE-7D48FE4D2AF1}" type="datetimeFigureOut">
              <a:rPr lang="en-US" smtClean="0"/>
              <a:t>2/13/2026</a:t>
            </a:fld>
            <a:endParaRPr lang="en-US"/>
          </a:p>
        </p:txBody>
      </p:sp>
      <p:sp>
        <p:nvSpPr>
          <p:cNvPr id="5" name="Footer Placeholder 4">
            <a:extLst>
              <a:ext uri="{FF2B5EF4-FFF2-40B4-BE49-F238E27FC236}">
                <a16:creationId xmlns:a16="http://schemas.microsoft.com/office/drawing/2014/main" xmlns="" id="{7B31FA2C-673A-CF38-2E3B-0D09E2199E68}"/>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B9A9A94-DD5D-2775-0EFC-9542E59AD0F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F45C9CB-B02B-45D1-8F9A-1284776CD57A}" type="slidenum">
              <a:rPr lang="en-US" smtClean="0"/>
              <a:t>‹#›</a:t>
            </a:fld>
            <a:endParaRPr lang="en-US"/>
          </a:p>
        </p:txBody>
      </p:sp>
    </p:spTree>
    <p:extLst>
      <p:ext uri="{BB962C8B-B14F-4D97-AF65-F5344CB8AC3E}">
        <p14:creationId xmlns:p14="http://schemas.microsoft.com/office/powerpoint/2010/main" val="155522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2984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6" name="Picture 5" descr="A white circle with leaves and blue text&#10;&#10;Description automatically generated">
            <a:extLst>
              <a:ext uri="{FF2B5EF4-FFF2-40B4-BE49-F238E27FC236}">
                <a16:creationId xmlns:a16="http://schemas.microsoft.com/office/drawing/2014/main" xmlns="" id="{CE03EA0E-E49A-3265-C6CA-39BD7F62E1A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979485" y="9356651"/>
            <a:ext cx="1181100" cy="1181100"/>
          </a:xfrm>
          <a:prstGeom prst="rect">
            <a:avLst/>
          </a:prstGeom>
        </p:spPr>
      </p:pic>
    </p:spTree>
    <p:extLst>
      <p:ext uri="{BB962C8B-B14F-4D97-AF65-F5344CB8AC3E}">
        <p14:creationId xmlns:p14="http://schemas.microsoft.com/office/powerpoint/2010/main" val="11844847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1.png"/><Relationship Id="rId18" Type="http://schemas.microsoft.com/office/2007/relationships/hdphoto" Target="../media/hdphoto17.wdp"/><Relationship Id="rId26" Type="http://schemas.microsoft.com/office/2007/relationships/hdphoto" Target="../media/hdphoto11.wdp"/><Relationship Id="rId3" Type="http://schemas.openxmlformats.org/officeDocument/2006/relationships/image" Target="../media/image15.png"/><Relationship Id="rId21" Type="http://schemas.openxmlformats.org/officeDocument/2006/relationships/image" Target="../media/image18.png"/><Relationship Id="rId7" Type="http://schemas.openxmlformats.org/officeDocument/2006/relationships/image" Target="../media/image16.png"/><Relationship Id="rId12" Type="http://schemas.microsoft.com/office/2007/relationships/hdphoto" Target="../media/hdphoto8.wdp"/><Relationship Id="rId17" Type="http://schemas.openxmlformats.org/officeDocument/2006/relationships/image" Target="../media/image36.png"/><Relationship Id="rId25" Type="http://schemas.openxmlformats.org/officeDocument/2006/relationships/image" Target="../media/image23.png"/><Relationship Id="rId2" Type="http://schemas.openxmlformats.org/officeDocument/2006/relationships/image" Target="../media/image13.jpg"/><Relationship Id="rId16" Type="http://schemas.microsoft.com/office/2007/relationships/hdphoto" Target="../media/hdphoto12.wdp"/><Relationship Id="rId20" Type="http://schemas.microsoft.com/office/2007/relationships/hdphoto" Target="../media/hdphoto5.wdp"/><Relationship Id="rId29" Type="http://schemas.openxmlformats.org/officeDocument/2006/relationships/image" Target="../media/image38.png"/><Relationship Id="rId1" Type="http://schemas.openxmlformats.org/officeDocument/2006/relationships/slideLayout" Target="../slideLayouts/slideLayout6.xml"/><Relationship Id="rId6" Type="http://schemas.microsoft.com/office/2007/relationships/hdphoto" Target="../media/hdphoto16.wdp"/><Relationship Id="rId11" Type="http://schemas.openxmlformats.org/officeDocument/2006/relationships/image" Target="../media/image20.png"/><Relationship Id="rId24" Type="http://schemas.microsoft.com/office/2007/relationships/hdphoto" Target="../media/hdphoto10.wdp"/><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22.png"/><Relationship Id="rId28" Type="http://schemas.microsoft.com/office/2007/relationships/hdphoto" Target="../media/hdphoto18.wdp"/><Relationship Id="rId10" Type="http://schemas.microsoft.com/office/2007/relationships/hdphoto" Target="../media/hdphoto7.wdp"/><Relationship Id="rId19" Type="http://schemas.openxmlformats.org/officeDocument/2006/relationships/image" Target="../media/image17.png"/><Relationship Id="rId4" Type="http://schemas.microsoft.com/office/2007/relationships/hdphoto" Target="../media/hdphoto15.wdp"/><Relationship Id="rId9" Type="http://schemas.openxmlformats.org/officeDocument/2006/relationships/image" Target="../media/image19.png"/><Relationship Id="rId14" Type="http://schemas.microsoft.com/office/2007/relationships/hdphoto" Target="../media/hdphoto9.wdp"/><Relationship Id="rId22" Type="http://schemas.microsoft.com/office/2007/relationships/hdphoto" Target="../media/hdphoto6.wdp"/><Relationship Id="rId27"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6.wdp"/><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2.wdp"/><Relationship Id="rId18" Type="http://schemas.openxmlformats.org/officeDocument/2006/relationships/image" Target="../media/image22.png"/><Relationship Id="rId26" Type="http://schemas.openxmlformats.org/officeDocument/2006/relationships/image" Target="../media/image15.png"/><Relationship Id="rId3" Type="http://schemas.openxmlformats.org/officeDocument/2006/relationships/image" Target="../media/image13.jpg"/><Relationship Id="rId21" Type="http://schemas.microsoft.com/office/2007/relationships/hdphoto" Target="../media/hdphoto11.wdp"/><Relationship Id="rId7" Type="http://schemas.microsoft.com/office/2007/relationships/hdphoto" Target="../media/hdphoto7.wdp"/><Relationship Id="rId12" Type="http://schemas.openxmlformats.org/officeDocument/2006/relationships/image" Target="../media/image24.png"/><Relationship Id="rId17" Type="http://schemas.microsoft.com/office/2007/relationships/hdphoto" Target="../media/hdphoto6.wdp"/><Relationship Id="rId25" Type="http://schemas.microsoft.com/office/2007/relationships/hdphoto" Target="../media/hdphoto17.wdp"/><Relationship Id="rId2" Type="http://schemas.openxmlformats.org/officeDocument/2006/relationships/notesSlide" Target="../notesSlides/notesSlide5.xml"/><Relationship Id="rId16" Type="http://schemas.openxmlformats.org/officeDocument/2006/relationships/image" Target="../media/image18.png"/><Relationship Id="rId20" Type="http://schemas.openxmlformats.org/officeDocument/2006/relationships/image" Target="../media/image23.png"/><Relationship Id="rId29" Type="http://schemas.microsoft.com/office/2007/relationships/hdphoto" Target="../media/hdphoto18.wdp"/><Relationship Id="rId1" Type="http://schemas.openxmlformats.org/officeDocument/2006/relationships/slideLayout" Target="../slideLayouts/slideLayout6.xml"/><Relationship Id="rId6" Type="http://schemas.openxmlformats.org/officeDocument/2006/relationships/image" Target="../media/image19.png"/><Relationship Id="rId11" Type="http://schemas.microsoft.com/office/2007/relationships/hdphoto" Target="../media/hdphoto9.wdp"/><Relationship Id="rId24" Type="http://schemas.openxmlformats.org/officeDocument/2006/relationships/image" Target="../media/image36.png"/><Relationship Id="rId5" Type="http://schemas.microsoft.com/office/2007/relationships/hdphoto" Target="../media/hdphoto4.wdp"/><Relationship Id="rId15" Type="http://schemas.microsoft.com/office/2007/relationships/hdphoto" Target="../media/hdphoto5.wdp"/><Relationship Id="rId23" Type="http://schemas.microsoft.com/office/2007/relationships/hdphoto" Target="../media/hdphoto16.wdp"/><Relationship Id="rId28" Type="http://schemas.openxmlformats.org/officeDocument/2006/relationships/image" Target="../media/image37.png"/><Relationship Id="rId10" Type="http://schemas.openxmlformats.org/officeDocument/2006/relationships/image" Target="../media/image21.png"/><Relationship Id="rId19" Type="http://schemas.microsoft.com/office/2007/relationships/hdphoto" Target="../media/hdphoto10.wdp"/><Relationship Id="rId4" Type="http://schemas.openxmlformats.org/officeDocument/2006/relationships/image" Target="../media/image16.png"/><Relationship Id="rId9" Type="http://schemas.microsoft.com/office/2007/relationships/hdphoto" Target="../media/hdphoto8.wdp"/><Relationship Id="rId14" Type="http://schemas.openxmlformats.org/officeDocument/2006/relationships/image" Target="../media/image17.png"/><Relationship Id="rId22" Type="http://schemas.openxmlformats.org/officeDocument/2006/relationships/image" Target="../media/image14.png"/><Relationship Id="rId27" Type="http://schemas.microsoft.com/office/2007/relationships/hdphoto" Target="../media/hdphoto15.wdp"/><Relationship Id="rId30"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3.jpg"/><Relationship Id="rId1" Type="http://schemas.openxmlformats.org/officeDocument/2006/relationships/slideLayout" Target="../slideLayouts/slideLayout6.xml"/><Relationship Id="rId5" Type="http://schemas.microsoft.com/office/2007/relationships/hdphoto" Target="../media/hdphoto19.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microsoft.com/office/2007/relationships/hdphoto" Target="../media/hdphoto14.wdp"/><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9.png"/><Relationship Id="rId18" Type="http://schemas.microsoft.com/office/2007/relationships/hdphoto" Target="../media/hdphoto9.wdp"/><Relationship Id="rId3" Type="http://schemas.openxmlformats.org/officeDocument/2006/relationships/image" Target="../media/image14.png"/><Relationship Id="rId21" Type="http://schemas.openxmlformats.org/officeDocument/2006/relationships/image" Target="../media/image23.png"/><Relationship Id="rId7" Type="http://schemas.openxmlformats.org/officeDocument/2006/relationships/image" Target="../media/image16.png"/><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image" Target="../media/image13.jp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18.png"/><Relationship Id="rId24" Type="http://schemas.microsoft.com/office/2007/relationships/hdphoto" Target="../media/hdphoto12.wdp"/><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4.png"/><Relationship Id="rId10" Type="http://schemas.microsoft.com/office/2007/relationships/hdphoto" Target="../media/hdphoto5.wdp"/><Relationship Id="rId19"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17.png"/><Relationship Id="rId14" Type="http://schemas.microsoft.com/office/2007/relationships/hdphoto" Target="../media/hdphoto7.wdp"/><Relationship Id="rId22"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13.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9.png"/><Relationship Id="rId18" Type="http://schemas.microsoft.com/office/2007/relationships/hdphoto" Target="../media/hdphoto9.wdp"/><Relationship Id="rId3" Type="http://schemas.openxmlformats.org/officeDocument/2006/relationships/image" Target="../media/image14.png"/><Relationship Id="rId21" Type="http://schemas.openxmlformats.org/officeDocument/2006/relationships/image" Target="../media/image23.png"/><Relationship Id="rId7" Type="http://schemas.openxmlformats.org/officeDocument/2006/relationships/image" Target="../media/image16.png"/><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image" Target="../media/image13.jp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18.png"/><Relationship Id="rId24" Type="http://schemas.microsoft.com/office/2007/relationships/hdphoto" Target="../media/hdphoto12.wdp"/><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4.png"/><Relationship Id="rId10" Type="http://schemas.microsoft.com/office/2007/relationships/hdphoto" Target="../media/hdphoto5.wdp"/><Relationship Id="rId19"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17.png"/><Relationship Id="rId14" Type="http://schemas.microsoft.com/office/2007/relationships/hdphoto" Target="../media/hdphoto7.wdp"/><Relationship Id="rId22" Type="http://schemas.microsoft.com/office/2007/relationships/hdphoto" Target="../media/hdphoto11.wdp"/></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xmlns="" id="{87A36329-99A0-38A3-21C6-E20445B42CF0}"/>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82548" y="-989710"/>
            <a:ext cx="12272384" cy="7779084"/>
          </a:xfrm>
          <a:prstGeom prst="rect">
            <a:avLst/>
          </a:prstGeom>
        </p:spPr>
      </p:pic>
      <p:pic>
        <p:nvPicPr>
          <p:cNvPr id="2" name="Picture 1">
            <a:extLst>
              <a:ext uri="{FF2B5EF4-FFF2-40B4-BE49-F238E27FC236}">
                <a16:creationId xmlns:a16="http://schemas.microsoft.com/office/drawing/2014/main" xmlns="" id="{922E5F7A-0D49-A0AC-C11F-A99612530422}"/>
              </a:ext>
            </a:extLst>
          </p:cNvPr>
          <p:cNvPicPr>
            <a:picLocks noChangeAspect="1"/>
          </p:cNvPicPr>
          <p:nvPr/>
        </p:nvPicPr>
        <p:blipFill>
          <a:blip r:embed="rId6"/>
          <a:stretch>
            <a:fillRect/>
          </a:stretch>
        </p:blipFill>
        <p:spPr>
          <a:xfrm>
            <a:off x="1648569" y="1859557"/>
            <a:ext cx="9199661" cy="2395936"/>
          </a:xfrm>
          <a:prstGeom prst="rect">
            <a:avLst/>
          </a:prstGeom>
        </p:spPr>
      </p:pic>
    </p:spTree>
    <p:extLst>
      <p:ext uri="{BB962C8B-B14F-4D97-AF65-F5344CB8AC3E}">
        <p14:creationId xmlns:p14="http://schemas.microsoft.com/office/powerpoint/2010/main" val="34381338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xmlns=""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2296886" y="3805593"/>
            <a:ext cx="7832048" cy="3236120"/>
          </a:xfrm>
          <a:prstGeom prst="rect">
            <a:avLst/>
          </a:prstGeom>
        </p:spPr>
      </p:pic>
      <p:pic>
        <p:nvPicPr>
          <p:cNvPr id="43" name="图片 40">
            <a:extLst>
              <a:ext uri="{FF2B5EF4-FFF2-40B4-BE49-F238E27FC236}">
                <a16:creationId xmlns:a16="http://schemas.microsoft.com/office/drawing/2014/main" xmlns=""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sp>
        <p:nvSpPr>
          <p:cNvPr id="2" name="TextBox 1">
            <a:extLst>
              <a:ext uri="{FF2B5EF4-FFF2-40B4-BE49-F238E27FC236}">
                <a16:creationId xmlns:a16="http://schemas.microsoft.com/office/drawing/2014/main" xmlns="" id="{677ACD44-307F-590B-73BC-888F70083EE4}"/>
              </a:ext>
            </a:extLst>
          </p:cNvPr>
          <p:cNvSpPr txBox="1"/>
          <p:nvPr/>
        </p:nvSpPr>
        <p:spPr>
          <a:xfrm>
            <a:off x="914400" y="1066800"/>
            <a:ext cx="10406743" cy="2585323"/>
          </a:xfrm>
          <a:prstGeom prst="rect">
            <a:avLst/>
          </a:prstGeom>
          <a:noFill/>
        </p:spPr>
        <p:txBody>
          <a:bodyPr wrap="square" rtlCol="0">
            <a:spAutoFit/>
          </a:bodyPr>
          <a:lstStyle/>
          <a:p>
            <a:pPr algn="ct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Em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tìm</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thêm</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sự</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ngữ</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đặc</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điểm</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thiên</a:t>
            </a:r>
            <a:r>
              <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nhiên</a:t>
            </a:r>
            <a:endParaRPr lang="en-US" sz="54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D2F8740-C0B6-7DB1-75C9-8C9DC38E53A4}"/>
              </a:ext>
            </a:extLst>
          </p:cNvPr>
          <p:cNvSpPr/>
          <p:nvPr/>
        </p:nvSpPr>
        <p:spPr>
          <a:xfrm>
            <a:off x="0" y="261256"/>
            <a:ext cx="12192000" cy="61722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85C690E1-5E4A-8354-4924-B3ECAD81F0B0}"/>
              </a:ext>
            </a:extLst>
          </p:cNvPr>
          <p:cNvSpPr txBox="1"/>
          <p:nvPr/>
        </p:nvSpPr>
        <p:spPr>
          <a:xfrm>
            <a:off x="1012371" y="415017"/>
            <a:ext cx="9742713" cy="1446550"/>
          </a:xfrm>
          <a:prstGeom prst="rect">
            <a:avLst/>
          </a:prstGeom>
          <a:noFill/>
        </p:spPr>
        <p:txBody>
          <a:bodyPr wrap="square" rtlCol="0">
            <a:spAutoFit/>
          </a:bodyPr>
          <a:lstStyle/>
          <a:p>
            <a:pPr lvl="0" algn="ctr" defTabSz="1219170">
              <a:buClr>
                <a:srgbClr val="000000"/>
              </a:buClr>
            </a:pPr>
            <a:r>
              <a:rPr lang="en-US" sz="4400" b="1" kern="0" dirty="0">
                <a:solidFill>
                  <a:srgbClr val="002060"/>
                </a:solidFill>
                <a:cs typeface="Arial"/>
                <a:sym typeface="Arial"/>
              </a:rPr>
              <a:t>2. </a:t>
            </a:r>
            <a:r>
              <a:rPr lang="en-US" sz="4400" b="1" kern="0" dirty="0" err="1">
                <a:solidFill>
                  <a:srgbClr val="002060"/>
                </a:solidFill>
                <a:cs typeface="Arial"/>
                <a:sym typeface="Arial"/>
              </a:rPr>
              <a:t>Ghép</a:t>
            </a:r>
            <a:r>
              <a:rPr lang="en-US" sz="4400" b="1" kern="0" dirty="0">
                <a:solidFill>
                  <a:srgbClr val="002060"/>
                </a:solidFill>
                <a:cs typeface="Arial"/>
                <a:sym typeface="Arial"/>
              </a:rPr>
              <a:t> </a:t>
            </a:r>
            <a:r>
              <a:rPr lang="en-US" sz="4400" b="1" kern="0" dirty="0" err="1">
                <a:solidFill>
                  <a:srgbClr val="002060"/>
                </a:solidFill>
                <a:cs typeface="Arial"/>
                <a:sym typeface="Arial"/>
              </a:rPr>
              <a:t>từ</a:t>
            </a:r>
            <a:r>
              <a:rPr lang="en-US" sz="4400" b="1" kern="0" dirty="0">
                <a:solidFill>
                  <a:srgbClr val="002060"/>
                </a:solidFill>
                <a:cs typeface="Arial"/>
                <a:sym typeface="Arial"/>
              </a:rPr>
              <a:t> </a:t>
            </a:r>
            <a:r>
              <a:rPr lang="en-US" sz="4400" b="1" kern="0" dirty="0" err="1">
                <a:solidFill>
                  <a:srgbClr val="002060"/>
                </a:solidFill>
                <a:cs typeface="Arial"/>
                <a:sym typeface="Arial"/>
              </a:rPr>
              <a:t>ngữ</a:t>
            </a:r>
            <a:r>
              <a:rPr lang="en-US" sz="4400" b="1" kern="0" dirty="0">
                <a:solidFill>
                  <a:srgbClr val="002060"/>
                </a:solidFill>
                <a:cs typeface="Arial"/>
                <a:sym typeface="Arial"/>
              </a:rPr>
              <a:t> </a:t>
            </a:r>
            <a:r>
              <a:rPr lang="en-US" sz="4400" b="1" kern="0" dirty="0" err="1">
                <a:solidFill>
                  <a:srgbClr val="002060"/>
                </a:solidFill>
                <a:cs typeface="Arial"/>
                <a:sym typeface="Arial"/>
              </a:rPr>
              <a:t>chỉ</a:t>
            </a:r>
            <a:r>
              <a:rPr lang="en-US" sz="4400" b="1" kern="0" dirty="0">
                <a:solidFill>
                  <a:srgbClr val="002060"/>
                </a:solidFill>
                <a:cs typeface="Arial"/>
                <a:sym typeface="Arial"/>
              </a:rPr>
              <a:t> </a:t>
            </a:r>
            <a:r>
              <a:rPr lang="en-US" sz="4400" b="1" kern="0" dirty="0" err="1">
                <a:solidFill>
                  <a:srgbClr val="002060"/>
                </a:solidFill>
                <a:cs typeface="Arial"/>
                <a:sym typeface="Arial"/>
              </a:rPr>
              <a:t>sự</a:t>
            </a:r>
            <a:r>
              <a:rPr lang="en-US" sz="4400" b="1" kern="0" dirty="0">
                <a:solidFill>
                  <a:srgbClr val="002060"/>
                </a:solidFill>
                <a:cs typeface="Arial"/>
                <a:sym typeface="Arial"/>
              </a:rPr>
              <a:t> </a:t>
            </a:r>
            <a:r>
              <a:rPr lang="en-US" sz="4400" b="1" kern="0" dirty="0" err="1">
                <a:solidFill>
                  <a:srgbClr val="002060"/>
                </a:solidFill>
                <a:cs typeface="Arial"/>
                <a:sym typeface="Arial"/>
              </a:rPr>
              <a:t>vật</a:t>
            </a:r>
            <a:r>
              <a:rPr lang="en-US" sz="4400" b="1" kern="0" dirty="0">
                <a:solidFill>
                  <a:srgbClr val="002060"/>
                </a:solidFill>
                <a:cs typeface="Arial"/>
                <a:sym typeface="Arial"/>
              </a:rPr>
              <a:t> </a:t>
            </a:r>
            <a:r>
              <a:rPr lang="en-US" sz="4400" b="1" kern="0" dirty="0" err="1">
                <a:solidFill>
                  <a:srgbClr val="002060"/>
                </a:solidFill>
                <a:cs typeface="Arial"/>
                <a:sym typeface="Arial"/>
              </a:rPr>
              <a:t>với</a:t>
            </a:r>
            <a:r>
              <a:rPr lang="en-US" sz="4400" b="1" kern="0" dirty="0">
                <a:solidFill>
                  <a:srgbClr val="002060"/>
                </a:solidFill>
                <a:cs typeface="Arial"/>
                <a:sym typeface="Arial"/>
              </a:rPr>
              <a:t> </a:t>
            </a:r>
            <a:r>
              <a:rPr lang="en-US" sz="4400" b="1" kern="0" dirty="0" err="1">
                <a:solidFill>
                  <a:srgbClr val="002060"/>
                </a:solidFill>
                <a:cs typeface="Arial"/>
                <a:sym typeface="Arial"/>
              </a:rPr>
              <a:t>từ</a:t>
            </a:r>
            <a:r>
              <a:rPr lang="en-US" sz="4400" b="1" kern="0" dirty="0">
                <a:solidFill>
                  <a:srgbClr val="002060"/>
                </a:solidFill>
                <a:cs typeface="Arial"/>
                <a:sym typeface="Arial"/>
              </a:rPr>
              <a:t> </a:t>
            </a:r>
            <a:r>
              <a:rPr lang="en-US" sz="4400" b="1" kern="0" dirty="0" err="1">
                <a:solidFill>
                  <a:srgbClr val="002060"/>
                </a:solidFill>
                <a:cs typeface="Arial"/>
                <a:sym typeface="Arial"/>
              </a:rPr>
              <a:t>ngữ</a:t>
            </a:r>
            <a:r>
              <a:rPr lang="en-US" sz="4400" b="1" kern="0" dirty="0">
                <a:solidFill>
                  <a:srgbClr val="002060"/>
                </a:solidFill>
                <a:cs typeface="Arial"/>
                <a:sym typeface="Arial"/>
              </a:rPr>
              <a:t> </a:t>
            </a:r>
            <a:r>
              <a:rPr lang="en-US" sz="4400" b="1" kern="0" dirty="0" err="1">
                <a:solidFill>
                  <a:srgbClr val="002060"/>
                </a:solidFill>
                <a:cs typeface="Arial"/>
                <a:sym typeface="Arial"/>
              </a:rPr>
              <a:t>chỉ</a:t>
            </a:r>
            <a:r>
              <a:rPr lang="en-US" sz="4400" b="1" kern="0" dirty="0">
                <a:solidFill>
                  <a:srgbClr val="002060"/>
                </a:solidFill>
                <a:cs typeface="Arial"/>
                <a:sym typeface="Arial"/>
              </a:rPr>
              <a:t> </a:t>
            </a:r>
            <a:r>
              <a:rPr lang="en-US" sz="4400" b="1" kern="0" dirty="0" err="1">
                <a:solidFill>
                  <a:srgbClr val="002060"/>
                </a:solidFill>
                <a:cs typeface="Arial"/>
                <a:sym typeface="Arial"/>
              </a:rPr>
              <a:t>đặc</a:t>
            </a:r>
            <a:r>
              <a:rPr lang="en-US" sz="4400" b="1" kern="0" dirty="0">
                <a:solidFill>
                  <a:srgbClr val="002060"/>
                </a:solidFill>
                <a:cs typeface="Arial"/>
                <a:sym typeface="Arial"/>
              </a:rPr>
              <a:t> </a:t>
            </a:r>
            <a:r>
              <a:rPr lang="en-US" sz="4400" b="1" kern="0" dirty="0" err="1">
                <a:solidFill>
                  <a:srgbClr val="002060"/>
                </a:solidFill>
                <a:cs typeface="Arial"/>
                <a:sym typeface="Arial"/>
              </a:rPr>
              <a:t>điểm</a:t>
            </a:r>
            <a:r>
              <a:rPr lang="en-US" sz="4400" b="1" kern="0" dirty="0">
                <a:solidFill>
                  <a:srgbClr val="002060"/>
                </a:solidFill>
                <a:cs typeface="Arial"/>
                <a:sym typeface="Arial"/>
              </a:rPr>
              <a:t> ở </a:t>
            </a:r>
            <a:r>
              <a:rPr lang="en-US" sz="4400" b="1" kern="0" dirty="0" err="1">
                <a:solidFill>
                  <a:srgbClr val="002060"/>
                </a:solidFill>
                <a:cs typeface="Arial"/>
                <a:sym typeface="Arial"/>
              </a:rPr>
              <a:t>bài</a:t>
            </a:r>
            <a:r>
              <a:rPr lang="en-US" sz="4400" b="1" kern="0" dirty="0">
                <a:solidFill>
                  <a:srgbClr val="002060"/>
                </a:solidFill>
                <a:cs typeface="Arial"/>
                <a:sym typeface="Arial"/>
              </a:rPr>
              <a:t> 1 </a:t>
            </a:r>
            <a:r>
              <a:rPr lang="en-US" sz="4400" b="1" kern="0" dirty="0" err="1">
                <a:solidFill>
                  <a:srgbClr val="002060"/>
                </a:solidFill>
                <a:cs typeface="Arial"/>
                <a:sym typeface="Arial"/>
              </a:rPr>
              <a:t>để</a:t>
            </a:r>
            <a:r>
              <a:rPr lang="en-US" sz="4400" b="1" kern="0" dirty="0">
                <a:solidFill>
                  <a:srgbClr val="002060"/>
                </a:solidFill>
                <a:cs typeface="Arial"/>
                <a:sym typeface="Arial"/>
              </a:rPr>
              <a:t> </a:t>
            </a:r>
            <a:r>
              <a:rPr lang="en-US" sz="4400" b="1" kern="0" dirty="0" err="1">
                <a:solidFill>
                  <a:srgbClr val="002060"/>
                </a:solidFill>
                <a:cs typeface="Arial"/>
                <a:sym typeface="Arial"/>
              </a:rPr>
              <a:t>tạo</a:t>
            </a:r>
            <a:r>
              <a:rPr lang="en-US" sz="4400" b="1" kern="0" dirty="0">
                <a:solidFill>
                  <a:srgbClr val="002060"/>
                </a:solidFill>
                <a:cs typeface="Arial"/>
                <a:sym typeface="Arial"/>
              </a:rPr>
              <a:t> 3 </a:t>
            </a:r>
            <a:r>
              <a:rPr lang="en-US" sz="4400" b="1" kern="0" dirty="0" err="1">
                <a:solidFill>
                  <a:srgbClr val="002060"/>
                </a:solidFill>
                <a:cs typeface="Arial"/>
                <a:sym typeface="Arial"/>
              </a:rPr>
              <a:t>câu</a:t>
            </a:r>
            <a:r>
              <a:rPr lang="en-US" sz="4400" b="1" kern="0" dirty="0">
                <a:solidFill>
                  <a:srgbClr val="002060"/>
                </a:solidFill>
                <a:cs typeface="Arial"/>
                <a:sym typeface="Arial"/>
              </a:rPr>
              <a:t>.</a:t>
            </a:r>
          </a:p>
        </p:txBody>
      </p:sp>
      <p:pic>
        <p:nvPicPr>
          <p:cNvPr id="8" name="Picture 7">
            <a:extLst>
              <a:ext uri="{FF2B5EF4-FFF2-40B4-BE49-F238E27FC236}">
                <a16:creationId xmlns:a16="http://schemas.microsoft.com/office/drawing/2014/main" xmlns="" id="{CE14EF1D-4AFD-C917-713D-144978494F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61" b="98842" l="9667" r="90000">
                        <a14:foregroundMark x1="10667" y1="33977" x2="9667" y2="54054"/>
                        <a14:foregroundMark x1="30000" y1="90734" x2="46667" y2="91506"/>
                        <a14:foregroundMark x1="46667" y1="91506" x2="56333" y2="90734"/>
                        <a14:foregroundMark x1="56333" y1="90347" x2="60333" y2="98842"/>
                        <a14:foregroundMark x1="67667" y1="92278" x2="87000" y2="66023"/>
                        <a14:foregroundMark x1="87000" y1="66023" x2="89000" y2="67181"/>
                        <a14:foregroundMark x1="37333" y1="6178" x2="51000" y2="3861"/>
                        <a14:foregroundMark x1="51000" y1="3861" x2="51667" y2="3861"/>
                      </a14:backgroundRemoval>
                    </a14:imgEffect>
                  </a14:imgLayer>
                </a14:imgProps>
              </a:ext>
            </a:extLst>
          </a:blip>
          <a:srcRect l="4786" r="1" b="54456"/>
          <a:stretch/>
        </p:blipFill>
        <p:spPr>
          <a:xfrm>
            <a:off x="8710969" y="3114470"/>
            <a:ext cx="2660287" cy="1098619"/>
          </a:xfrm>
          <a:prstGeom prst="rect">
            <a:avLst/>
          </a:prstGeom>
        </p:spPr>
      </p:pic>
      <p:pic>
        <p:nvPicPr>
          <p:cNvPr id="9" name="Picture 8">
            <a:extLst>
              <a:ext uri="{FF2B5EF4-FFF2-40B4-BE49-F238E27FC236}">
                <a16:creationId xmlns:a16="http://schemas.microsoft.com/office/drawing/2014/main" xmlns="" id="{31C6B77D-2B85-8710-DE95-66A0457DF9E3}"/>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623" b="96653" l="9748" r="89937">
                        <a14:foregroundMark x1="25472" y1="52720" x2="66038" y2="71130"/>
                        <a14:foregroundMark x1="66038" y1="70711" x2="29560" y2="68201"/>
                        <a14:foregroundMark x1="29560" y1="68201" x2="27358" y2="80753"/>
                        <a14:foregroundMark x1="26730" y1="69456" x2="30818" y2="79916"/>
                        <a14:foregroundMark x1="30818" y1="96234" x2="49371" y2="96653"/>
                        <a14:foregroundMark x1="49371" y1="96653" x2="53774" y2="96234"/>
                      </a14:backgroundRemoval>
                    </a14:imgEffect>
                    <a14:imgEffect>
                      <a14:sharpenSoften amount="35000"/>
                    </a14:imgEffect>
                  </a14:imgLayer>
                </a14:imgProps>
              </a:ext>
            </a:extLst>
          </a:blip>
          <a:srcRect b="63133"/>
          <a:stretch/>
        </p:blipFill>
        <p:spPr>
          <a:xfrm>
            <a:off x="650048" y="3188037"/>
            <a:ext cx="2858068" cy="849447"/>
          </a:xfrm>
          <a:prstGeom prst="rect">
            <a:avLst/>
          </a:prstGeom>
        </p:spPr>
      </p:pic>
      <p:pic>
        <p:nvPicPr>
          <p:cNvPr id="21" name="Picture 20">
            <a:extLst>
              <a:ext uri="{FF2B5EF4-FFF2-40B4-BE49-F238E27FC236}">
                <a16:creationId xmlns:a16="http://schemas.microsoft.com/office/drawing/2014/main" xmlns="" id="{14BAC5A3-889D-04A4-D2B5-C38A904C404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216" b="90722" l="6250" r="92188">
                        <a14:foregroundMark x1="6250" y1="52577" x2="6250" y2="52577"/>
                        <a14:foregroundMark x1="92188" y1="60825" x2="92188" y2="60825"/>
                        <a14:foregroundMark x1="66016" y1="90722" x2="66016" y2="90722"/>
                        <a14:foregroundMark x1="50781" y1="23711" x2="50781" y2="23711"/>
                      </a14:backgroundRemoval>
                    </a14:imgEffect>
                    <a14:imgEffect>
                      <a14:sharpenSoften amount="61000"/>
                    </a14:imgEffect>
                  </a14:imgLayer>
                </a14:imgProps>
              </a:ext>
            </a:extLst>
          </a:blip>
          <a:stretch>
            <a:fillRect/>
          </a:stretch>
        </p:blipFill>
        <p:spPr>
          <a:xfrm rot="14739057">
            <a:off x="415989" y="3305449"/>
            <a:ext cx="2054393" cy="798303"/>
          </a:xfrm>
          <a:prstGeom prst="rect">
            <a:avLst/>
          </a:prstGeom>
        </p:spPr>
      </p:pic>
      <p:pic>
        <p:nvPicPr>
          <p:cNvPr id="22" name="Picture 21">
            <a:extLst>
              <a:ext uri="{FF2B5EF4-FFF2-40B4-BE49-F238E27FC236}">
                <a16:creationId xmlns:a16="http://schemas.microsoft.com/office/drawing/2014/main" xmlns="" id="{853647A3-3A44-2CE0-D0CB-4F077BB2A3CF}"/>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474" b="89474" l="7393" r="94163">
                        <a14:foregroundMark x1="68482" y1="88421" x2="68482" y2="88421"/>
                        <a14:foregroundMark x1="7393" y1="49474" x2="7393" y2="49474"/>
                        <a14:foregroundMark x1="91051" y1="60000" x2="91051" y2="60000"/>
                        <a14:foregroundMark x1="94163" y1="61053" x2="94163" y2="61053"/>
                      </a14:backgroundRemoval>
                    </a14:imgEffect>
                    <a14:imgEffect>
                      <a14:sharpenSoften amount="42000"/>
                    </a14:imgEffect>
                  </a14:imgLayer>
                </a14:imgProps>
              </a:ext>
            </a:extLst>
          </a:blip>
          <a:stretch>
            <a:fillRect/>
          </a:stretch>
        </p:blipFill>
        <p:spPr>
          <a:xfrm rot="18401368">
            <a:off x="1284184" y="3237679"/>
            <a:ext cx="2220900" cy="789941"/>
          </a:xfrm>
          <a:prstGeom prst="rect">
            <a:avLst/>
          </a:prstGeom>
        </p:spPr>
      </p:pic>
      <p:pic>
        <p:nvPicPr>
          <p:cNvPr id="23" name="Picture 22">
            <a:extLst>
              <a:ext uri="{FF2B5EF4-FFF2-40B4-BE49-F238E27FC236}">
                <a16:creationId xmlns:a16="http://schemas.microsoft.com/office/drawing/2014/main" xmlns="" id="{2602F2EC-ACBF-3C86-1068-39F6D197B7DF}"/>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677" b="89247" l="9854" r="91606">
                        <a14:foregroundMark x1="60584" y1="88172" x2="60584" y2="88172"/>
                        <a14:foregroundMark x1="91606" y1="59140" x2="91606" y2="59140"/>
                        <a14:foregroundMark x1="9854" y1="46237" x2="9854" y2="46237"/>
                      </a14:backgroundRemoval>
                    </a14:imgEffect>
                    <a14:imgEffect>
                      <a14:sharpenSoften amount="42000"/>
                    </a14:imgEffect>
                  </a14:imgLayer>
                </a14:imgProps>
              </a:ext>
            </a:extLst>
          </a:blip>
          <a:stretch>
            <a:fillRect/>
          </a:stretch>
        </p:blipFill>
        <p:spPr>
          <a:xfrm rot="17027976">
            <a:off x="551031" y="3146095"/>
            <a:ext cx="2324045" cy="788817"/>
          </a:xfrm>
          <a:prstGeom prst="rect">
            <a:avLst/>
          </a:prstGeom>
        </p:spPr>
      </p:pic>
      <p:pic>
        <p:nvPicPr>
          <p:cNvPr id="24" name="Picture 23">
            <a:extLst>
              <a:ext uri="{FF2B5EF4-FFF2-40B4-BE49-F238E27FC236}">
                <a16:creationId xmlns:a16="http://schemas.microsoft.com/office/drawing/2014/main" xmlns="" id="{83F2A4F6-27BA-47BF-941C-E9C445B2D737}"/>
              </a:ext>
            </a:extLst>
          </p:cNvPr>
          <p:cNvPicPr>
            <a:picLocks noChangeAspect="1"/>
          </p:cNvPicPr>
          <p:nvPr/>
        </p:nvPicPr>
        <p:blipFill>
          <a:blip r:embed="rId13">
            <a:clrChange>
              <a:clrFrom>
                <a:srgbClr val="FCFFFD"/>
              </a:clrFrom>
              <a:clrTo>
                <a:srgbClr val="FCFFFD">
                  <a:alpha val="0"/>
                </a:srgbClr>
              </a:clrTo>
            </a:clrChange>
            <a:extLst>
              <a:ext uri="{BEBA8EAE-BF5A-486C-A8C5-ECC9F3942E4B}">
                <a14:imgProps xmlns:a14="http://schemas.microsoft.com/office/drawing/2010/main">
                  <a14:imgLayer r:embed="rId14">
                    <a14:imgEffect>
                      <a14:backgroundRemoval t="10000" b="93333" l="9524" r="92308">
                        <a14:foregroundMark x1="10256" y1="47778" x2="64103" y2="70000"/>
                        <a14:foregroundMark x1="64103" y1="70000" x2="88278" y2="62222"/>
                        <a14:foregroundMark x1="88278" y1="62222" x2="90476" y2="57778"/>
                        <a14:foregroundMark x1="67033" y1="94444" x2="62271" y2="92222"/>
                        <a14:foregroundMark x1="86081" y1="56667" x2="52747" y2="40000"/>
                        <a14:foregroundMark x1="90110" y1="54444" x2="92308" y2="56667"/>
                      </a14:backgroundRemoval>
                    </a14:imgEffect>
                    <a14:imgEffect>
                      <a14:sharpenSoften amount="50000"/>
                    </a14:imgEffect>
                  </a14:imgLayer>
                </a14:imgProps>
              </a:ext>
            </a:extLst>
          </a:blip>
          <a:stretch>
            <a:fillRect/>
          </a:stretch>
        </p:blipFill>
        <p:spPr>
          <a:xfrm rot="19458629">
            <a:off x="1412428" y="3503953"/>
            <a:ext cx="2422860" cy="806071"/>
          </a:xfrm>
          <a:prstGeom prst="rect">
            <a:avLst/>
          </a:prstGeom>
        </p:spPr>
      </p:pic>
      <p:pic>
        <p:nvPicPr>
          <p:cNvPr id="25" name="Picture 24">
            <a:extLst>
              <a:ext uri="{FF2B5EF4-FFF2-40B4-BE49-F238E27FC236}">
                <a16:creationId xmlns:a16="http://schemas.microsoft.com/office/drawing/2014/main" xmlns="" id="{525B88E8-B4BC-CA95-B150-785560964E99}"/>
              </a:ext>
            </a:extLst>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9524" b="90476" l="5926" r="90000">
                        <a14:foregroundMark x1="13333" y1="47619" x2="5926" y2="48810"/>
                        <a14:foregroundMark x1="48889" y1="30952" x2="62222" y2="11905"/>
                        <a14:foregroundMark x1="61852" y1="90476" x2="61852" y2="90476"/>
                        <a14:foregroundMark x1="79630" y1="57143" x2="89630" y2="58333"/>
                      </a14:backgroundRemoval>
                    </a14:imgEffect>
                    <a14:imgEffect>
                      <a14:sharpenSoften amount="38000"/>
                    </a14:imgEffect>
                  </a14:imgLayer>
                </a14:imgProps>
              </a:ext>
            </a:extLst>
          </a:blip>
          <a:stretch>
            <a:fillRect/>
          </a:stretch>
        </p:blipFill>
        <p:spPr>
          <a:xfrm rot="17560631">
            <a:off x="999871" y="3276036"/>
            <a:ext cx="2292536" cy="713233"/>
          </a:xfrm>
          <a:prstGeom prst="rect">
            <a:avLst/>
          </a:prstGeom>
        </p:spPr>
      </p:pic>
      <p:grpSp>
        <p:nvGrpSpPr>
          <p:cNvPr id="26" name="Group 25">
            <a:extLst>
              <a:ext uri="{FF2B5EF4-FFF2-40B4-BE49-F238E27FC236}">
                <a16:creationId xmlns:a16="http://schemas.microsoft.com/office/drawing/2014/main" xmlns="" id="{AC300766-DEBC-962B-265F-BB3555E11781}"/>
              </a:ext>
            </a:extLst>
          </p:cNvPr>
          <p:cNvGrpSpPr/>
          <p:nvPr/>
        </p:nvGrpSpPr>
        <p:grpSpPr>
          <a:xfrm>
            <a:off x="653121" y="3815753"/>
            <a:ext cx="2858068" cy="1727805"/>
            <a:chOff x="975360" y="3420883"/>
            <a:chExt cx="2794914" cy="1575179"/>
          </a:xfrm>
        </p:grpSpPr>
        <p:pic>
          <p:nvPicPr>
            <p:cNvPr id="27" name="Picture 26">
              <a:extLst>
                <a:ext uri="{FF2B5EF4-FFF2-40B4-BE49-F238E27FC236}">
                  <a16:creationId xmlns:a16="http://schemas.microsoft.com/office/drawing/2014/main" xmlns="" id="{1ADE7732-A559-9A69-4163-67770705BC47}"/>
                </a:ext>
              </a:extLst>
            </p:cNvPr>
            <p:cNvPicPr>
              <a:picLocks noChangeAspect="1"/>
            </p:cNvPicPr>
            <p:nvPr/>
          </p:nvPicPr>
          <p:blipFill rotWithShape="1">
            <a:blip r:embed="rId17">
              <a:clrChange>
                <a:clrFrom>
                  <a:srgbClr val="FFFFFF"/>
                </a:clrFrom>
                <a:clrTo>
                  <a:srgbClr val="FFFFFF">
                    <a:alpha val="0"/>
                  </a:srgbClr>
                </a:clrTo>
              </a:clrChange>
              <a:extLst>
                <a:ext uri="{BEBA8EAE-BF5A-486C-A8C5-ECC9F3942E4B}">
                  <a14:imgProps xmlns:a14="http://schemas.microsoft.com/office/drawing/2010/main">
                    <a14:imgLayer r:embed="rId18">
                      <a14:imgEffect>
                        <a14:backgroundRemoval t="9623" b="96653" l="9748" r="89937">
                          <a14:foregroundMark x1="25472" y1="52720" x2="66038" y2="71130"/>
                          <a14:foregroundMark x1="66038" y1="70711" x2="29560" y2="68201"/>
                          <a14:foregroundMark x1="29560" y1="68201" x2="27358" y2="80753"/>
                          <a14:foregroundMark x1="26730" y1="69456" x2="30818" y2="79916"/>
                          <a14:foregroundMark x1="30818" y1="96234" x2="49371" y2="96653"/>
                          <a14:foregroundMark x1="49371" y1="96653" x2="53774" y2="96234"/>
                          <a14:backgroundMark x1="23899" y1="30962" x2="50629" y2="30544"/>
                          <a14:backgroundMark x1="50629" y1="30126" x2="73899" y2="29707"/>
                          <a14:backgroundMark x1="73899" y1="29707" x2="74214" y2="29707"/>
                          <a14:backgroundMark x1="75157" y1="29289" x2="80503" y2="28452"/>
                          <a14:backgroundMark x1="80503" y1="28033" x2="19182" y2="28033"/>
                          <a14:backgroundMark x1="18239" y1="28870" x2="19182" y2="30962"/>
                          <a14:backgroundMark x1="21069" y1="31381" x2="17925" y2="25523"/>
                          <a14:backgroundMark x1="82390" y1="25941" x2="85535" y2="26360"/>
                        </a14:backgroundRemoval>
                      </a14:imgEffect>
                      <a14:imgEffect>
                        <a14:sharpenSoften amount="35000"/>
                      </a14:imgEffect>
                    </a14:imgLayer>
                  </a14:imgProps>
                </a:ext>
              </a:extLst>
            </a:blip>
            <a:srcRect t="25012"/>
            <a:stretch/>
          </p:blipFill>
          <p:spPr>
            <a:xfrm>
              <a:off x="975360" y="3420883"/>
              <a:ext cx="2794914" cy="1575179"/>
            </a:xfrm>
            <a:prstGeom prst="rect">
              <a:avLst/>
            </a:prstGeom>
          </p:spPr>
        </p:pic>
        <p:sp>
          <p:nvSpPr>
            <p:cNvPr id="28" name="TextBox 27">
              <a:extLst>
                <a:ext uri="{FF2B5EF4-FFF2-40B4-BE49-F238E27FC236}">
                  <a16:creationId xmlns:a16="http://schemas.microsoft.com/office/drawing/2014/main" xmlns="" id="{D5C9297F-C806-8B0D-B174-AE2B8411D644}"/>
                </a:ext>
              </a:extLst>
            </p:cNvPr>
            <p:cNvSpPr txBox="1"/>
            <p:nvPr/>
          </p:nvSpPr>
          <p:spPr>
            <a:xfrm>
              <a:off x="1529044" y="3897600"/>
              <a:ext cx="1681537" cy="608059"/>
            </a:xfrm>
            <a:prstGeom prst="rect">
              <a:avLst/>
            </a:prstGeom>
            <a:solidFill>
              <a:srgbClr val="FFFFFF"/>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x-none" sz="1867" b="0" i="0" u="none" strike="noStrike" kern="0" cap="none" spc="0" normalizeH="0" baseline="0" noProof="0" dirty="0">
                  <a:ln>
                    <a:noFill/>
                  </a:ln>
                  <a:solidFill>
                    <a:srgbClr val="000000"/>
                  </a:solidFill>
                  <a:effectLst/>
                  <a:uLnTx/>
                  <a:uFillTx/>
                  <a:latin typeface="Arial"/>
                  <a:cs typeface="Arial"/>
                  <a:sym typeface="Arial"/>
                </a:rPr>
                <a:t>Từ ngữ chỉ </a:t>
              </a: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x-none" sz="1867" b="0" i="0" u="none" strike="noStrike" kern="0" cap="none" spc="0" normalizeH="0" baseline="0" noProof="0" dirty="0">
                  <a:ln>
                    <a:noFill/>
                  </a:ln>
                  <a:solidFill>
                    <a:srgbClr val="000000"/>
                  </a:solidFill>
                  <a:effectLst/>
                  <a:uLnTx/>
                  <a:uFillTx/>
                  <a:latin typeface="Arial"/>
                  <a:cs typeface="Arial"/>
                  <a:sym typeface="Arial"/>
                </a:rPr>
                <a:t>sự vật</a:t>
              </a:r>
            </a:p>
          </p:txBody>
        </p:sp>
      </p:grpSp>
      <p:pic>
        <p:nvPicPr>
          <p:cNvPr id="29" name="Picture 28">
            <a:extLst>
              <a:ext uri="{FF2B5EF4-FFF2-40B4-BE49-F238E27FC236}">
                <a16:creationId xmlns:a16="http://schemas.microsoft.com/office/drawing/2014/main" xmlns="" id="{50ECEA20-D5DF-2994-2831-3DF5DEC09EEA}"/>
              </a:ext>
            </a:extLst>
          </p:cNvPr>
          <p:cNvPicPr>
            <a:picLocks noChangeAspect="1"/>
          </p:cNvPicPr>
          <p:nvPr/>
        </p:nvPicPr>
        <p:blipFill>
          <a:blip r:embed="rId19">
            <a:clrChange>
              <a:clrFrom>
                <a:srgbClr val="FFFFFA"/>
              </a:clrFrom>
              <a:clrTo>
                <a:srgbClr val="FFFFFA">
                  <a:alpha val="0"/>
                </a:srgbClr>
              </a:clrTo>
            </a:clrChange>
            <a:extLst>
              <a:ext uri="{BEBA8EAE-BF5A-486C-A8C5-ECC9F3942E4B}">
                <a14:imgProps xmlns:a14="http://schemas.microsoft.com/office/drawing/2010/main">
                  <a14:imgLayer r:embed="rId20">
                    <a14:imgEffect>
                      <a14:backgroundRemoval t="9783" b="91304" l="9653" r="93050">
                        <a14:foregroundMark x1="9653" y1="55435" x2="9653" y2="55435"/>
                        <a14:foregroundMark x1="89189" y1="55435" x2="89189" y2="55435"/>
                        <a14:foregroundMark x1="91120" y1="55435" x2="93436" y2="56522"/>
                        <a14:foregroundMark x1="57529" y1="90217" x2="65637" y2="91304"/>
                      </a14:backgroundRemoval>
                    </a14:imgEffect>
                    <a14:imgEffect>
                      <a14:sharpenSoften amount="55000"/>
                    </a14:imgEffect>
                  </a14:imgLayer>
                </a14:imgProps>
              </a:ext>
            </a:extLst>
          </a:blip>
          <a:stretch>
            <a:fillRect/>
          </a:stretch>
        </p:blipFill>
        <p:spPr>
          <a:xfrm rot="16516996">
            <a:off x="8984061" y="3431978"/>
            <a:ext cx="2447676" cy="869445"/>
          </a:xfrm>
          <a:prstGeom prst="rect">
            <a:avLst/>
          </a:prstGeom>
        </p:spPr>
      </p:pic>
      <p:pic>
        <p:nvPicPr>
          <p:cNvPr id="30" name="Picture 29">
            <a:extLst>
              <a:ext uri="{FF2B5EF4-FFF2-40B4-BE49-F238E27FC236}">
                <a16:creationId xmlns:a16="http://schemas.microsoft.com/office/drawing/2014/main" xmlns="" id="{C880AD09-F783-21EC-7320-26084DF21209}"/>
              </a:ext>
            </a:extLst>
          </p:cNvPr>
          <p:cNvPicPr>
            <a:picLocks noChangeAspect="1"/>
          </p:cNvPicPr>
          <p:nvPr/>
        </p:nvPicPr>
        <p:blipFill>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9434" b="89623" l="5578" r="92430">
                        <a14:foregroundMark x1="10359" y1="61321" x2="5578" y2="53774"/>
                        <a14:foregroundMark x1="92430" y1="56604" x2="92430" y2="56604"/>
                        <a14:foregroundMark x1="41833" y1="81132" x2="41833" y2="81132"/>
                        <a14:foregroundMark x1="41833" y1="81132" x2="61355" y2="83019"/>
                      </a14:backgroundRemoval>
                    </a14:imgEffect>
                    <a14:imgEffect>
                      <a14:sharpenSoften amount="51000"/>
                    </a14:imgEffect>
                  </a14:imgLayer>
                </a14:imgProps>
              </a:ext>
            </a:extLst>
          </a:blip>
          <a:stretch>
            <a:fillRect/>
          </a:stretch>
        </p:blipFill>
        <p:spPr>
          <a:xfrm rot="17923663">
            <a:off x="9434971" y="3452799"/>
            <a:ext cx="2270085" cy="958681"/>
          </a:xfrm>
          <a:prstGeom prst="rect">
            <a:avLst/>
          </a:prstGeom>
        </p:spPr>
      </p:pic>
      <p:pic>
        <p:nvPicPr>
          <p:cNvPr id="31" name="Picture 30">
            <a:extLst>
              <a:ext uri="{FF2B5EF4-FFF2-40B4-BE49-F238E27FC236}">
                <a16:creationId xmlns:a16="http://schemas.microsoft.com/office/drawing/2014/main" xmlns="" id="{A2F0A15A-A16C-C228-BBB1-ACD9758B4489}"/>
              </a:ext>
            </a:extLst>
          </p:cNvPr>
          <p:cNvPicPr>
            <a:picLocks noChangeAspect="1"/>
          </p:cNvPicPr>
          <p:nvPr/>
        </p:nvPicPr>
        <p:blipFill rotWithShape="1">
          <a:blip r:embed="rId23">
            <a:clrChange>
              <a:clrFrom>
                <a:srgbClr val="FFFFFF"/>
              </a:clrFrom>
              <a:clrTo>
                <a:srgbClr val="FFFFFF">
                  <a:alpha val="0"/>
                </a:srgbClr>
              </a:clrTo>
            </a:clrChange>
            <a:extLst>
              <a:ext uri="{BEBA8EAE-BF5A-486C-A8C5-ECC9F3942E4B}">
                <a14:imgProps xmlns:a14="http://schemas.microsoft.com/office/drawing/2010/main">
                  <a14:imgLayer r:embed="rId24">
                    <a14:imgEffect>
                      <a14:backgroundRemoval t="28814" b="90678" l="5159" r="93651">
                        <a14:foregroundMark x1="5159" y1="58475" x2="5159" y2="58475"/>
                        <a14:foregroundMark x1="91667" y1="61864" x2="91667" y2="61864"/>
                        <a14:foregroundMark x1="93651" y1="62712" x2="93651" y2="62712"/>
                        <a14:foregroundMark x1="65079" y1="88983" x2="65079" y2="88983"/>
                        <a14:foregroundMark x1="50397" y1="34746" x2="50397" y2="34746"/>
                      </a14:backgroundRemoval>
                    </a14:imgEffect>
                    <a14:imgEffect>
                      <a14:sharpenSoften amount="41000"/>
                    </a14:imgEffect>
                  </a14:imgLayer>
                </a14:imgProps>
              </a:ext>
            </a:extLst>
          </a:blip>
          <a:srcRect t="22138"/>
          <a:stretch/>
        </p:blipFill>
        <p:spPr>
          <a:xfrm rot="14231660">
            <a:off x="8105579" y="3362513"/>
            <a:ext cx="2186115" cy="797041"/>
          </a:xfrm>
          <a:prstGeom prst="rect">
            <a:avLst/>
          </a:prstGeom>
        </p:spPr>
      </p:pic>
      <p:pic>
        <p:nvPicPr>
          <p:cNvPr id="32" name="Picture 31">
            <a:extLst>
              <a:ext uri="{FF2B5EF4-FFF2-40B4-BE49-F238E27FC236}">
                <a16:creationId xmlns:a16="http://schemas.microsoft.com/office/drawing/2014/main" xmlns="" id="{03B43FC2-3174-3636-F42B-5A6477C7B385}"/>
              </a:ext>
            </a:extLst>
          </p:cNvPr>
          <p:cNvPicPr>
            <a:picLocks noChangeAspect="1"/>
          </p:cNvPicPr>
          <p:nvPr/>
        </p:nvPicPr>
        <p:blipFill>
          <a:blip r:embed="rId25">
            <a:clrChange>
              <a:clrFrom>
                <a:srgbClr val="FFFFFF"/>
              </a:clrFrom>
              <a:clrTo>
                <a:srgbClr val="FFFFFF">
                  <a:alpha val="0"/>
                </a:srgbClr>
              </a:clrTo>
            </a:clrChange>
            <a:extLst>
              <a:ext uri="{BEBA8EAE-BF5A-486C-A8C5-ECC9F3942E4B}">
                <a14:imgProps xmlns:a14="http://schemas.microsoft.com/office/drawing/2010/main">
                  <a14:imgLayer r:embed="rId26">
                    <a14:imgEffect>
                      <a14:backgroundRemoval t="8046" b="89655" l="9091" r="95455">
                        <a14:foregroundMark x1="9091" y1="51724" x2="9091" y2="51724"/>
                        <a14:foregroundMark x1="10606" y1="43678" x2="9091" y2="44828"/>
                        <a14:foregroundMark x1="75758" y1="49425" x2="90909" y2="51724"/>
                        <a14:foregroundMark x1="90909" y1="50575" x2="95833" y2="50575"/>
                        <a14:foregroundMark x1="73485" y1="88506" x2="68939" y2="89655"/>
                      </a14:backgroundRemoval>
                    </a14:imgEffect>
                    <a14:imgEffect>
                      <a14:sharpenSoften amount="40000"/>
                    </a14:imgEffect>
                  </a14:imgLayer>
                </a14:imgProps>
              </a:ext>
            </a:extLst>
          </a:blip>
          <a:stretch>
            <a:fillRect/>
          </a:stretch>
        </p:blipFill>
        <p:spPr>
          <a:xfrm rot="15345533">
            <a:off x="8408077" y="3292308"/>
            <a:ext cx="2371828" cy="781625"/>
          </a:xfrm>
          <a:prstGeom prst="rect">
            <a:avLst/>
          </a:prstGeom>
        </p:spPr>
      </p:pic>
      <p:grpSp>
        <p:nvGrpSpPr>
          <p:cNvPr id="33" name="Group 32">
            <a:extLst>
              <a:ext uri="{FF2B5EF4-FFF2-40B4-BE49-F238E27FC236}">
                <a16:creationId xmlns:a16="http://schemas.microsoft.com/office/drawing/2014/main" xmlns="" id="{82E10693-2C12-6E52-81F5-463EAE66FA03}"/>
              </a:ext>
            </a:extLst>
          </p:cNvPr>
          <p:cNvGrpSpPr/>
          <p:nvPr/>
        </p:nvGrpSpPr>
        <p:grpSpPr>
          <a:xfrm>
            <a:off x="8592064" y="3963918"/>
            <a:ext cx="2794001" cy="1579642"/>
            <a:chOff x="3428999" y="3586501"/>
            <a:chExt cx="2311384" cy="1306785"/>
          </a:xfrm>
        </p:grpSpPr>
        <p:pic>
          <p:nvPicPr>
            <p:cNvPr id="34" name="Picture 33">
              <a:extLst>
                <a:ext uri="{FF2B5EF4-FFF2-40B4-BE49-F238E27FC236}">
                  <a16:creationId xmlns:a16="http://schemas.microsoft.com/office/drawing/2014/main" xmlns="" id="{DEA08E99-F361-C2F0-1E6C-8A714C4CDE05}"/>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3475" b="98842" l="9667" r="92000">
                          <a14:foregroundMark x1="10667" y1="33977" x2="9667" y2="54054"/>
                          <a14:foregroundMark x1="30000" y1="90734" x2="46667" y2="91506"/>
                          <a14:foregroundMark x1="46667" y1="91506" x2="56333" y2="90734"/>
                          <a14:foregroundMark x1="56333" y1="90347" x2="60333" y2="98842"/>
                          <a14:foregroundMark x1="67667" y1="92278" x2="87000" y2="66023"/>
                          <a14:foregroundMark x1="87000" y1="66023" x2="89000" y2="67181"/>
                          <a14:foregroundMark x1="37333" y1="6178" x2="51000" y2="3861"/>
                          <a14:foregroundMark x1="51000" y1="3861" x2="51667" y2="3861"/>
                          <a14:foregroundMark x1="87333" y1="40541" x2="92000" y2="37838"/>
                          <a14:backgroundMark x1="42667" y1="38610" x2="80333" y2="39768"/>
                          <a14:backgroundMark x1="80333" y1="39382" x2="88606" y2="37540"/>
                          <a14:backgroundMark x1="28000" y1="36293" x2="28000" y2="36293"/>
                          <a14:backgroundMark x1="28000" y1="36293" x2="25667" y2="35521"/>
                          <a14:backgroundMark x1="26667" y1="35135" x2="30333" y2="36293"/>
                          <a14:backgroundMark x1="28333" y1="35521" x2="18667" y2="34749"/>
                          <a14:backgroundMark x1="29667" y1="37452" x2="29667" y2="37452"/>
                          <a14:backgroundMark x1="76667" y1="11197" x2="76667" y2="11197"/>
                        </a14:backgroundRemoval>
                      </a14:imgEffect>
                    </a14:imgLayer>
                  </a14:imgProps>
                </a:ext>
              </a:extLst>
            </a:blip>
            <a:srcRect t="34513"/>
            <a:stretch/>
          </p:blipFill>
          <p:spPr>
            <a:xfrm>
              <a:off x="3428999" y="3586501"/>
              <a:ext cx="2311384" cy="1306785"/>
            </a:xfrm>
            <a:prstGeom prst="rect">
              <a:avLst/>
            </a:prstGeom>
          </p:spPr>
        </p:pic>
        <p:sp>
          <p:nvSpPr>
            <p:cNvPr id="35" name="TextBox 34">
              <a:extLst>
                <a:ext uri="{FF2B5EF4-FFF2-40B4-BE49-F238E27FC236}">
                  <a16:creationId xmlns:a16="http://schemas.microsoft.com/office/drawing/2014/main" xmlns="" id="{A15D2713-C2A9-67F3-D552-67B64D7CD6E2}"/>
                </a:ext>
              </a:extLst>
            </p:cNvPr>
            <p:cNvSpPr txBox="1"/>
            <p:nvPr/>
          </p:nvSpPr>
          <p:spPr>
            <a:xfrm>
              <a:off x="3821537" y="3991070"/>
              <a:ext cx="1369512" cy="551768"/>
            </a:xfrm>
            <a:prstGeom prst="rect">
              <a:avLst/>
            </a:prstGeom>
            <a:solidFill>
              <a:srgbClr val="FFFFFF"/>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x-none" sz="1867" b="0" i="0" u="none" strike="noStrike" kern="0" cap="none" spc="0" normalizeH="0" baseline="0" noProof="0" dirty="0">
                  <a:ln>
                    <a:noFill/>
                  </a:ln>
                  <a:solidFill>
                    <a:srgbClr val="000000"/>
                  </a:solidFill>
                  <a:effectLst/>
                  <a:uLnTx/>
                  <a:uFillTx/>
                  <a:latin typeface="Arial"/>
                  <a:cs typeface="Arial"/>
                  <a:sym typeface="Arial"/>
                </a:rPr>
                <a:t>Từ ngữ chỉ </a:t>
              </a: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err="1">
                  <a:ln>
                    <a:noFill/>
                  </a:ln>
                  <a:solidFill>
                    <a:srgbClr val="000000"/>
                  </a:solidFill>
                  <a:effectLst/>
                  <a:uLnTx/>
                  <a:uFillTx/>
                  <a:latin typeface="Arial"/>
                  <a:cs typeface="Arial"/>
                  <a:sym typeface="Arial"/>
                </a:rPr>
                <a:t>đ</a:t>
              </a:r>
              <a:r>
                <a:rPr kumimoji="0" lang="x-none" sz="1867" b="0" i="0" u="none" strike="noStrike" kern="0" cap="none" spc="0" normalizeH="0" baseline="0" noProof="0" dirty="0">
                  <a:ln>
                    <a:noFill/>
                  </a:ln>
                  <a:solidFill>
                    <a:srgbClr val="000000"/>
                  </a:solidFill>
                  <a:effectLst/>
                  <a:uLnTx/>
                  <a:uFillTx/>
                  <a:latin typeface="Arial"/>
                  <a:cs typeface="Arial"/>
                  <a:sym typeface="Arial"/>
                </a:rPr>
                <a:t>ặc điểm</a:t>
              </a:r>
            </a:p>
          </p:txBody>
        </p:sp>
      </p:grpSp>
      <p:pic>
        <p:nvPicPr>
          <p:cNvPr id="36" name="Picture 35">
            <a:extLst>
              <a:ext uri="{FF2B5EF4-FFF2-40B4-BE49-F238E27FC236}">
                <a16:creationId xmlns:a16="http://schemas.microsoft.com/office/drawing/2014/main" xmlns="" id="{F385609D-069B-4C66-60EE-47A47876483E}"/>
              </a:ext>
            </a:extLst>
          </p:cNvPr>
          <p:cNvPicPr>
            <a:picLocks noChangeAspect="1"/>
          </p:cNvPicPr>
          <p:nvPr/>
        </p:nvPicPr>
        <p:blipFill rotWithShape="1">
          <a:blip r:embed="rId29">
            <a:extLst>
              <a:ext uri="{BEBA8EAE-BF5A-486C-A8C5-ECC9F3942E4B}">
                <a14:imgProps xmlns:a14="http://schemas.microsoft.com/office/drawing/2010/main">
                  <a14:imgLayer r:embed="rId4">
                    <a14:imgEffect>
                      <a14:backgroundRemoval t="3861" b="98842" l="9667" r="90000">
                        <a14:foregroundMark x1="10556" y1="36209" x2="9667" y2="54054"/>
                        <a14:foregroundMark x1="30000" y1="90734" x2="46667" y2="91506"/>
                        <a14:foregroundMark x1="46667" y1="91506" x2="56333" y2="90734"/>
                        <a14:foregroundMark x1="56333" y1="90347" x2="60333" y2="98842"/>
                        <a14:foregroundMark x1="67667" y1="92278" x2="87000" y2="66023"/>
                        <a14:foregroundMark x1="87000" y1="66023" x2="89000" y2="67181"/>
                        <a14:foregroundMark x1="37333" y1="6178" x2="51000" y2="3861"/>
                        <a14:foregroundMark x1="51000" y1="3861" x2="51667" y2="3861"/>
                        <a14:foregroundMark x1="24333" y1="39382" x2="24333" y2="39382"/>
                        <a14:foregroundMark x1="11667" y1="36293" x2="36000" y2="45946"/>
                        <a14:foregroundMark x1="35333" y1="42471" x2="35333" y2="33977"/>
                        <a14:foregroundMark x1="42667" y1="41699" x2="42667" y2="41699"/>
                        <a14:foregroundMark x1="42667" y1="41699" x2="43667" y2="44015"/>
                        <a14:foregroundMark x1="43667" y1="43629" x2="43667" y2="44788"/>
                        <a14:foregroundMark x1="43667" y1="44402" x2="43667" y2="45946"/>
                        <a14:foregroundMark x1="43333" y1="42857" x2="43333" y2="41313"/>
                        <a14:backgroundMark x1="42667" y1="33977" x2="45333" y2="32432"/>
                        <a14:backgroundMark x1="45333" y1="31660" x2="44437" y2="40748"/>
                        <a14:backgroundMark x1="44000" y1="35521" x2="44000" y2="24710"/>
                        <a14:backgroundMark x1="16072" y1="31516" x2="23667" y2="30888"/>
                        <a14:backgroundMark x1="14333" y1="31660" x2="14924" y2="31611"/>
                        <a14:backgroundMark x1="23667" y1="30116" x2="2333" y2="30888"/>
                        <a14:backgroundMark x1="28000" y1="28185" x2="28333" y2="31660"/>
                        <a14:backgroundMark x1="46000" y1="26255" x2="48667" y2="31274"/>
                        <a14:backgroundMark x1="48667" y1="38610" x2="48667" y2="38610"/>
                      </a14:backgroundRemoval>
                    </a14:imgEffect>
                  </a14:imgLayer>
                </a14:imgProps>
              </a:ext>
            </a:extLst>
          </a:blip>
          <a:srcRect r="50276" b="54456"/>
          <a:stretch/>
        </p:blipFill>
        <p:spPr>
          <a:xfrm>
            <a:off x="8598251" y="3114470"/>
            <a:ext cx="1389281" cy="1098619"/>
          </a:xfrm>
          <a:prstGeom prst="rect">
            <a:avLst/>
          </a:prstGeom>
        </p:spPr>
      </p:pic>
    </p:spTree>
    <p:extLst>
      <p:ext uri="{BB962C8B-B14F-4D97-AF65-F5344CB8AC3E}">
        <p14:creationId xmlns:p14="http://schemas.microsoft.com/office/powerpoint/2010/main" val="3933462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5CB6FB5F-2369-BC05-6175-5C8548AEDF00}"/>
              </a:ext>
            </a:extLst>
          </p:cNvPr>
          <p:cNvSpPr/>
          <p:nvPr/>
        </p:nvSpPr>
        <p:spPr>
          <a:xfrm>
            <a:off x="335360" y="323627"/>
            <a:ext cx="11521280" cy="6210747"/>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4" name="Picture 3">
            <a:extLst>
              <a:ext uri="{FF2B5EF4-FFF2-40B4-BE49-F238E27FC236}">
                <a16:creationId xmlns:a16="http://schemas.microsoft.com/office/drawing/2014/main" xmlns="" id="{4F2E72CB-8490-D386-54DF-7CFA75BA3D37}"/>
              </a:ext>
            </a:extLst>
          </p:cNvPr>
          <p:cNvPicPr>
            <a:picLocks noChangeAspect="1"/>
          </p:cNvPicPr>
          <p:nvPr/>
        </p:nvPicPr>
        <p:blipFill>
          <a:blip r:embed="rId3"/>
          <a:stretch>
            <a:fillRect/>
          </a:stretch>
        </p:blipFill>
        <p:spPr>
          <a:xfrm>
            <a:off x="3106533" y="202813"/>
            <a:ext cx="5761219" cy="2206943"/>
          </a:xfrm>
          <a:prstGeom prst="rect">
            <a:avLst/>
          </a:prstGeom>
        </p:spPr>
      </p:pic>
      <p:pic>
        <p:nvPicPr>
          <p:cNvPr id="5" name="Picture 4">
            <a:extLst>
              <a:ext uri="{FF2B5EF4-FFF2-40B4-BE49-F238E27FC236}">
                <a16:creationId xmlns:a16="http://schemas.microsoft.com/office/drawing/2014/main" xmlns="" id="{6A9702AB-5FB9-DA58-611E-C1DE9883C02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474" b="89474" l="7393" r="94163">
                        <a14:foregroundMark x1="68482" y1="88421" x2="68482" y2="88421"/>
                        <a14:foregroundMark x1="7393" y1="49474" x2="7393" y2="49474"/>
                        <a14:foregroundMark x1="91051" y1="60000" x2="91051" y2="60000"/>
                        <a14:foregroundMark x1="94163" y1="61053" x2="94163" y2="61053"/>
                      </a14:backgroundRemoval>
                    </a14:imgEffect>
                    <a14:imgEffect>
                      <a14:sharpenSoften amount="42000"/>
                    </a14:imgEffect>
                  </a14:imgLayer>
                </a14:imgProps>
              </a:ext>
            </a:extLst>
          </a:blip>
          <a:stretch>
            <a:fillRect/>
          </a:stretch>
        </p:blipFill>
        <p:spPr>
          <a:xfrm rot="21391588">
            <a:off x="2636184" y="2127209"/>
            <a:ext cx="3862079" cy="1373684"/>
          </a:xfrm>
          <a:prstGeom prst="rect">
            <a:avLst/>
          </a:prstGeom>
        </p:spPr>
      </p:pic>
      <p:pic>
        <p:nvPicPr>
          <p:cNvPr id="6" name="Picture 5">
            <a:extLst>
              <a:ext uri="{FF2B5EF4-FFF2-40B4-BE49-F238E27FC236}">
                <a16:creationId xmlns:a16="http://schemas.microsoft.com/office/drawing/2014/main" xmlns="" id="{584241F8-6949-46A5-71C0-4638047BC4BC}"/>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434" b="89623" l="5578" r="92430">
                        <a14:foregroundMark x1="10359" y1="61321" x2="5578" y2="53774"/>
                        <a14:foregroundMark x1="92430" y1="56604" x2="92430" y2="56604"/>
                        <a14:foregroundMark x1="41833" y1="81132" x2="41833" y2="81132"/>
                        <a14:foregroundMark x1="41833" y1="81132" x2="61355" y2="83019"/>
                      </a14:backgroundRemoval>
                    </a14:imgEffect>
                    <a14:imgEffect>
                      <a14:sharpenSoften amount="51000"/>
                    </a14:imgEffect>
                  </a14:imgLayer>
                </a14:imgProps>
              </a:ext>
            </a:extLst>
          </a:blip>
          <a:stretch>
            <a:fillRect/>
          </a:stretch>
        </p:blipFill>
        <p:spPr>
          <a:xfrm>
            <a:off x="6124690" y="2024744"/>
            <a:ext cx="3754658" cy="1585632"/>
          </a:xfrm>
          <a:prstGeom prst="rect">
            <a:avLst/>
          </a:prstGeom>
          <a:scene3d>
            <a:camera prst="orthographicFront">
              <a:rot lat="0" lon="0" rev="60000"/>
            </a:camera>
            <a:lightRig rig="threePt" dir="t"/>
          </a:scene3d>
        </p:spPr>
      </p:pic>
    </p:spTree>
    <p:extLst>
      <p:ext uri="{BB962C8B-B14F-4D97-AF65-F5344CB8AC3E}">
        <p14:creationId xmlns:p14="http://schemas.microsoft.com/office/powerpoint/2010/main" val="1825383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5CB6FB5F-2369-BC05-6175-5C8548AEDF00}"/>
              </a:ext>
            </a:extLst>
          </p:cNvPr>
          <p:cNvSpPr/>
          <p:nvPr/>
        </p:nvSpPr>
        <p:spPr>
          <a:xfrm>
            <a:off x="335359" y="152401"/>
            <a:ext cx="11521280" cy="642818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sp>
        <p:nvSpPr>
          <p:cNvPr id="4" name="Rounded Rectangle 33">
            <a:extLst>
              <a:ext uri="{FF2B5EF4-FFF2-40B4-BE49-F238E27FC236}">
                <a16:creationId xmlns:a16="http://schemas.microsoft.com/office/drawing/2014/main" xmlns="" id="{75913877-5ECA-D5B9-4A79-B65B24CB52D2}"/>
              </a:ext>
            </a:extLst>
          </p:cNvPr>
          <p:cNvSpPr/>
          <p:nvPr/>
        </p:nvSpPr>
        <p:spPr>
          <a:xfrm>
            <a:off x="3657506" y="4677377"/>
            <a:ext cx="4963149" cy="155681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x-none" sz="1867" kern="0">
              <a:solidFill>
                <a:srgbClr val="BAE5E4"/>
              </a:solidFill>
              <a:latin typeface="Arial"/>
              <a:sym typeface="Arial"/>
            </a:endParaRPr>
          </a:p>
        </p:txBody>
      </p:sp>
      <p:pic>
        <p:nvPicPr>
          <p:cNvPr id="5" name="Picture 4">
            <a:extLst>
              <a:ext uri="{FF2B5EF4-FFF2-40B4-BE49-F238E27FC236}">
                <a16:creationId xmlns:a16="http://schemas.microsoft.com/office/drawing/2014/main" xmlns="" id="{B3F72431-F4B8-040D-40DD-A9E080C5E5C8}"/>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7216" b="90722" l="6250" r="92188">
                        <a14:foregroundMark x1="6250" y1="52577" x2="6250" y2="52577"/>
                        <a14:foregroundMark x1="92188" y1="60825" x2="92188" y2="60825"/>
                        <a14:foregroundMark x1="66016" y1="90722" x2="66016" y2="90722"/>
                        <a14:foregroundMark x1="50781" y1="23711" x2="50781" y2="23711"/>
                      </a14:backgroundRemoval>
                    </a14:imgEffect>
                    <a14:imgEffect>
                      <a14:sharpenSoften amount="61000"/>
                    </a14:imgEffect>
                  </a14:imgLayer>
                </a14:imgProps>
              </a:ext>
            </a:extLst>
          </a:blip>
          <a:stretch>
            <a:fillRect/>
          </a:stretch>
        </p:blipFill>
        <p:spPr>
          <a:xfrm rot="21382748">
            <a:off x="1454520" y="3205506"/>
            <a:ext cx="2054393" cy="798303"/>
          </a:xfrm>
          <a:prstGeom prst="rect">
            <a:avLst/>
          </a:prstGeom>
        </p:spPr>
      </p:pic>
      <p:pic>
        <p:nvPicPr>
          <p:cNvPr id="6" name="Picture 5">
            <a:extLst>
              <a:ext uri="{FF2B5EF4-FFF2-40B4-BE49-F238E27FC236}">
                <a16:creationId xmlns:a16="http://schemas.microsoft.com/office/drawing/2014/main" xmlns="" id="{C9729FD1-1481-29E5-3811-A275E9513609}"/>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474" b="89474" l="7393" r="94163">
                        <a14:foregroundMark x1="68482" y1="88421" x2="68482" y2="88421"/>
                        <a14:foregroundMark x1="7393" y1="49474" x2="7393" y2="49474"/>
                        <a14:foregroundMark x1="91051" y1="60000" x2="91051" y2="60000"/>
                        <a14:foregroundMark x1="94163" y1="61053" x2="94163" y2="61053"/>
                      </a14:backgroundRemoval>
                    </a14:imgEffect>
                    <a14:imgEffect>
                      <a14:sharpenSoften amount="42000"/>
                    </a14:imgEffect>
                  </a14:imgLayer>
                </a14:imgProps>
              </a:ext>
            </a:extLst>
          </a:blip>
          <a:stretch>
            <a:fillRect/>
          </a:stretch>
        </p:blipFill>
        <p:spPr>
          <a:xfrm rot="21391588">
            <a:off x="1461490" y="1192682"/>
            <a:ext cx="2220900" cy="789941"/>
          </a:xfrm>
          <a:prstGeom prst="rect">
            <a:avLst/>
          </a:prstGeom>
        </p:spPr>
      </p:pic>
      <p:pic>
        <p:nvPicPr>
          <p:cNvPr id="7" name="Picture 6">
            <a:extLst>
              <a:ext uri="{FF2B5EF4-FFF2-40B4-BE49-F238E27FC236}">
                <a16:creationId xmlns:a16="http://schemas.microsoft.com/office/drawing/2014/main" xmlns="" id="{2302B04C-227E-5FEA-6189-EF2931C92165}"/>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677" b="89247" l="9854" r="91606">
                        <a14:foregroundMark x1="60584" y1="88172" x2="60584" y2="88172"/>
                        <a14:foregroundMark x1="91606" y1="59140" x2="91606" y2="59140"/>
                        <a14:foregroundMark x1="9854" y1="46237" x2="9854" y2="46237"/>
                      </a14:backgroundRemoval>
                    </a14:imgEffect>
                    <a14:imgEffect>
                      <a14:sharpenSoften amount="42000"/>
                    </a14:imgEffect>
                  </a14:imgLayer>
                </a14:imgProps>
              </a:ext>
            </a:extLst>
          </a:blip>
          <a:stretch>
            <a:fillRect/>
          </a:stretch>
        </p:blipFill>
        <p:spPr>
          <a:xfrm>
            <a:off x="1406175" y="2201218"/>
            <a:ext cx="2324045" cy="788817"/>
          </a:xfrm>
          <a:prstGeom prst="rect">
            <a:avLst/>
          </a:prstGeom>
        </p:spPr>
      </p:pic>
      <p:pic>
        <p:nvPicPr>
          <p:cNvPr id="8" name="Picture 7">
            <a:extLst>
              <a:ext uri="{FF2B5EF4-FFF2-40B4-BE49-F238E27FC236}">
                <a16:creationId xmlns:a16="http://schemas.microsoft.com/office/drawing/2014/main" xmlns="" id="{6615467B-CF66-9253-3649-A5F730D3AF31}"/>
              </a:ext>
            </a:extLst>
          </p:cNvPr>
          <p:cNvPicPr>
            <a:picLocks noChangeAspect="1"/>
          </p:cNvPicPr>
          <p:nvPr/>
        </p:nvPicPr>
        <p:blipFill>
          <a:blip r:embed="rId10">
            <a:clrChange>
              <a:clrFrom>
                <a:srgbClr val="FCFFFD"/>
              </a:clrFrom>
              <a:clrTo>
                <a:srgbClr val="FCFFFD">
                  <a:alpha val="0"/>
                </a:srgbClr>
              </a:clrTo>
            </a:clrChange>
            <a:extLst>
              <a:ext uri="{BEBA8EAE-BF5A-486C-A8C5-ECC9F3942E4B}">
                <a14:imgProps xmlns:a14="http://schemas.microsoft.com/office/drawing/2010/main">
                  <a14:imgLayer r:embed="rId11">
                    <a14:imgEffect>
                      <a14:backgroundRemoval t="10000" b="93333" l="9524" r="92308">
                        <a14:foregroundMark x1="10256" y1="47778" x2="64103" y2="70000"/>
                        <a14:foregroundMark x1="64103" y1="70000" x2="88278" y2="62222"/>
                        <a14:foregroundMark x1="88278" y1="62222" x2="90476" y2="57778"/>
                        <a14:foregroundMark x1="67033" y1="94444" x2="62271" y2="92222"/>
                        <a14:foregroundMark x1="86081" y1="56667" x2="52747" y2="40000"/>
                        <a14:foregroundMark x1="90110" y1="54444" x2="92308" y2="56667"/>
                      </a14:backgroundRemoval>
                    </a14:imgEffect>
                    <a14:imgEffect>
                      <a14:sharpenSoften amount="50000"/>
                    </a14:imgEffect>
                  </a14:imgLayer>
                </a14:imgProps>
              </a:ext>
            </a:extLst>
          </a:blip>
          <a:stretch>
            <a:fillRect/>
          </a:stretch>
        </p:blipFill>
        <p:spPr>
          <a:xfrm>
            <a:off x="3409913" y="2239078"/>
            <a:ext cx="2422860" cy="806071"/>
          </a:xfrm>
          <a:prstGeom prst="rect">
            <a:avLst/>
          </a:prstGeom>
        </p:spPr>
      </p:pic>
      <p:pic>
        <p:nvPicPr>
          <p:cNvPr id="9" name="Picture 8">
            <a:extLst>
              <a:ext uri="{FF2B5EF4-FFF2-40B4-BE49-F238E27FC236}">
                <a16:creationId xmlns:a16="http://schemas.microsoft.com/office/drawing/2014/main" xmlns="" id="{59A76832-CCEC-21D1-CB13-E18CE5D7E96F}"/>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9524" b="90476" l="5926" r="90000">
                        <a14:foregroundMark x1="13333" y1="47619" x2="5926" y2="48810"/>
                        <a14:foregroundMark x1="48889" y1="30952" x2="62222" y2="11905"/>
                        <a14:foregroundMark x1="61852" y1="90476" x2="61852" y2="90476"/>
                        <a14:foregroundMark x1="79630" y1="57143" x2="89630" y2="58333"/>
                      </a14:backgroundRemoval>
                    </a14:imgEffect>
                    <a14:imgEffect>
                      <a14:sharpenSoften amount="38000"/>
                    </a14:imgEffect>
                  </a14:imgLayer>
                </a14:imgProps>
              </a:ext>
            </a:extLst>
          </a:blip>
          <a:stretch>
            <a:fillRect/>
          </a:stretch>
        </p:blipFill>
        <p:spPr>
          <a:xfrm rot="21416892">
            <a:off x="3595389" y="1219001"/>
            <a:ext cx="2292536" cy="713233"/>
          </a:xfrm>
          <a:prstGeom prst="rect">
            <a:avLst/>
          </a:prstGeom>
        </p:spPr>
      </p:pic>
      <p:pic>
        <p:nvPicPr>
          <p:cNvPr id="10" name="Picture 9">
            <a:extLst>
              <a:ext uri="{FF2B5EF4-FFF2-40B4-BE49-F238E27FC236}">
                <a16:creationId xmlns:a16="http://schemas.microsoft.com/office/drawing/2014/main" xmlns="" id="{CEB0EBAD-D967-3DB2-FC7C-FE0F8274449C}"/>
              </a:ext>
            </a:extLst>
          </p:cNvPr>
          <p:cNvPicPr>
            <a:picLocks noChangeAspect="1"/>
          </p:cNvPicPr>
          <p:nvPr/>
        </p:nvPicPr>
        <p:blipFill>
          <a:blip r:embed="rId14">
            <a:clrChange>
              <a:clrFrom>
                <a:srgbClr val="FFFFFA"/>
              </a:clrFrom>
              <a:clrTo>
                <a:srgbClr val="FFFFFA">
                  <a:alpha val="0"/>
                </a:srgbClr>
              </a:clrTo>
            </a:clrChange>
            <a:extLst>
              <a:ext uri="{BEBA8EAE-BF5A-486C-A8C5-ECC9F3942E4B}">
                <a14:imgProps xmlns:a14="http://schemas.microsoft.com/office/drawing/2010/main">
                  <a14:imgLayer r:embed="rId15">
                    <a14:imgEffect>
                      <a14:backgroundRemoval t="9783" b="91304" l="9653" r="93050">
                        <a14:foregroundMark x1="9653" y1="55435" x2="9653" y2="55435"/>
                        <a14:foregroundMark x1="89189" y1="55435" x2="89189" y2="55435"/>
                        <a14:foregroundMark x1="91120" y1="55435" x2="93436" y2="56522"/>
                        <a14:foregroundMark x1="57529" y1="90217" x2="65637" y2="91304"/>
                      </a14:backgroundRemoval>
                    </a14:imgEffect>
                    <a14:imgEffect>
                      <a14:sharpenSoften amount="55000"/>
                    </a14:imgEffect>
                  </a14:imgLayer>
                </a14:imgProps>
              </a:ext>
            </a:extLst>
          </a:blip>
          <a:stretch>
            <a:fillRect/>
          </a:stretch>
        </p:blipFill>
        <p:spPr>
          <a:xfrm rot="21304636">
            <a:off x="8357518" y="1263378"/>
            <a:ext cx="2447676" cy="869445"/>
          </a:xfrm>
          <a:prstGeom prst="rect">
            <a:avLst/>
          </a:prstGeom>
        </p:spPr>
      </p:pic>
      <p:pic>
        <p:nvPicPr>
          <p:cNvPr id="11" name="Picture 10">
            <a:extLst>
              <a:ext uri="{FF2B5EF4-FFF2-40B4-BE49-F238E27FC236}">
                <a16:creationId xmlns:a16="http://schemas.microsoft.com/office/drawing/2014/main" xmlns="" id="{558EEB77-DA52-BA95-C099-78164E08546C}"/>
              </a:ext>
            </a:extLst>
          </p:cNvPr>
          <p:cNvPicPr>
            <a:picLocks noChangeAspect="1"/>
          </p:cNvPicPr>
          <p:nvPr/>
        </p:nvPicPr>
        <p:blipFill>
          <a:blip r:embed="rId16">
            <a:clrChange>
              <a:clrFrom>
                <a:srgbClr val="FFFFFF"/>
              </a:clrFrom>
              <a:clrTo>
                <a:srgbClr val="FFFFFF">
                  <a:alpha val="0"/>
                </a:srgbClr>
              </a:clrTo>
            </a:clrChange>
            <a:extLst>
              <a:ext uri="{BEBA8EAE-BF5A-486C-A8C5-ECC9F3942E4B}">
                <a14:imgProps xmlns:a14="http://schemas.microsoft.com/office/drawing/2010/main">
                  <a14:imgLayer r:embed="rId17">
                    <a14:imgEffect>
                      <a14:backgroundRemoval t="9434" b="89623" l="5578" r="92430">
                        <a14:foregroundMark x1="10359" y1="61321" x2="5578" y2="53774"/>
                        <a14:foregroundMark x1="92430" y1="56604" x2="92430" y2="56604"/>
                        <a14:foregroundMark x1="41833" y1="81132" x2="41833" y2="81132"/>
                        <a14:foregroundMark x1="41833" y1="81132" x2="61355" y2="83019"/>
                      </a14:backgroundRemoval>
                    </a14:imgEffect>
                    <a14:imgEffect>
                      <a14:sharpenSoften amount="51000"/>
                    </a14:imgEffect>
                  </a14:imgLayer>
                </a14:imgProps>
              </a:ext>
            </a:extLst>
          </a:blip>
          <a:stretch>
            <a:fillRect/>
          </a:stretch>
        </p:blipFill>
        <p:spPr>
          <a:xfrm>
            <a:off x="8497775" y="2216265"/>
            <a:ext cx="2270085" cy="958681"/>
          </a:xfrm>
          <a:prstGeom prst="rect">
            <a:avLst/>
          </a:prstGeom>
          <a:scene3d>
            <a:camera prst="orthographicFront">
              <a:rot lat="0" lon="0" rev="60000"/>
            </a:camera>
            <a:lightRig rig="threePt" dir="t"/>
          </a:scene3d>
        </p:spPr>
      </p:pic>
      <p:pic>
        <p:nvPicPr>
          <p:cNvPr id="12" name="Picture 11">
            <a:extLst>
              <a:ext uri="{FF2B5EF4-FFF2-40B4-BE49-F238E27FC236}">
                <a16:creationId xmlns:a16="http://schemas.microsoft.com/office/drawing/2014/main" xmlns="" id="{764CF326-A6D7-434C-936D-73DDB65CE2FA}"/>
              </a:ext>
            </a:extLst>
          </p:cNvPr>
          <p:cNvPicPr>
            <a:picLocks noChangeAspect="1"/>
          </p:cNvPicPr>
          <p:nvPr/>
        </p:nvPicPr>
        <p:blipFill rotWithShape="1">
          <a:blip r:embed="rId18">
            <a:clrChange>
              <a:clrFrom>
                <a:srgbClr val="FFFFFF"/>
              </a:clrFrom>
              <a:clrTo>
                <a:srgbClr val="FFFFFF">
                  <a:alpha val="0"/>
                </a:srgbClr>
              </a:clrTo>
            </a:clrChange>
            <a:extLst>
              <a:ext uri="{BEBA8EAE-BF5A-486C-A8C5-ECC9F3942E4B}">
                <a14:imgProps xmlns:a14="http://schemas.microsoft.com/office/drawing/2010/main">
                  <a14:imgLayer r:embed="rId19">
                    <a14:imgEffect>
                      <a14:backgroundRemoval t="28814" b="90678" l="5159" r="93651">
                        <a14:foregroundMark x1="5159" y1="58475" x2="5159" y2="58475"/>
                        <a14:foregroundMark x1="91667" y1="61864" x2="91667" y2="61864"/>
                        <a14:foregroundMark x1="93651" y1="62712" x2="93651" y2="62712"/>
                        <a14:foregroundMark x1="65079" y1="88983" x2="65079" y2="88983"/>
                        <a14:foregroundMark x1="50397" y1="34746" x2="50397" y2="34746"/>
                      </a14:backgroundRemoval>
                    </a14:imgEffect>
                    <a14:imgEffect>
                      <a14:sharpenSoften amount="41000"/>
                    </a14:imgEffect>
                  </a14:imgLayer>
                </a14:imgProps>
              </a:ext>
            </a:extLst>
          </a:blip>
          <a:srcRect t="22138"/>
          <a:stretch/>
        </p:blipFill>
        <p:spPr>
          <a:xfrm rot="21434387">
            <a:off x="6412700" y="1274320"/>
            <a:ext cx="2186115" cy="797041"/>
          </a:xfrm>
          <a:prstGeom prst="rect">
            <a:avLst/>
          </a:prstGeom>
        </p:spPr>
      </p:pic>
      <p:pic>
        <p:nvPicPr>
          <p:cNvPr id="13" name="Picture 12">
            <a:extLst>
              <a:ext uri="{FF2B5EF4-FFF2-40B4-BE49-F238E27FC236}">
                <a16:creationId xmlns:a16="http://schemas.microsoft.com/office/drawing/2014/main" xmlns="" id="{E1897CCE-8C12-23A0-4AD8-C3C2AF78FE9F}"/>
              </a:ext>
            </a:extLst>
          </p:cNvPr>
          <p:cNvPicPr>
            <a:picLocks noChangeAspect="1"/>
          </p:cNvPicPr>
          <p:nvPr/>
        </p:nvPicPr>
        <p:blipFill>
          <a:blip r:embed="rId20">
            <a:clrChange>
              <a:clrFrom>
                <a:srgbClr val="FFFFFF"/>
              </a:clrFrom>
              <a:clrTo>
                <a:srgbClr val="FFFFFF">
                  <a:alpha val="0"/>
                </a:srgbClr>
              </a:clrTo>
            </a:clrChange>
            <a:extLst>
              <a:ext uri="{BEBA8EAE-BF5A-486C-A8C5-ECC9F3942E4B}">
                <a14:imgProps xmlns:a14="http://schemas.microsoft.com/office/drawing/2010/main">
                  <a14:imgLayer r:embed="rId21">
                    <a14:imgEffect>
                      <a14:backgroundRemoval t="8046" b="89655" l="9091" r="95455">
                        <a14:foregroundMark x1="9091" y1="51724" x2="9091" y2="51724"/>
                        <a14:foregroundMark x1="10606" y1="43678" x2="9091" y2="44828"/>
                        <a14:foregroundMark x1="75758" y1="49425" x2="90909" y2="51724"/>
                        <a14:foregroundMark x1="90909" y1="50575" x2="95833" y2="50575"/>
                        <a14:foregroundMark x1="73485" y1="88506" x2="68939" y2="89655"/>
                      </a14:backgroundRemoval>
                    </a14:imgEffect>
                    <a14:imgEffect>
                      <a14:sharpenSoften amount="40000"/>
                    </a14:imgEffect>
                  </a14:imgLayer>
                </a14:imgProps>
              </a:ext>
            </a:extLst>
          </a:blip>
          <a:stretch>
            <a:fillRect/>
          </a:stretch>
        </p:blipFill>
        <p:spPr>
          <a:xfrm rot="21374351">
            <a:off x="6296841" y="2329528"/>
            <a:ext cx="2371828" cy="781625"/>
          </a:xfrm>
          <a:prstGeom prst="rect">
            <a:avLst/>
          </a:prstGeom>
        </p:spPr>
      </p:pic>
      <p:grpSp>
        <p:nvGrpSpPr>
          <p:cNvPr id="16" name="Group 15">
            <a:extLst>
              <a:ext uri="{FF2B5EF4-FFF2-40B4-BE49-F238E27FC236}">
                <a16:creationId xmlns:a16="http://schemas.microsoft.com/office/drawing/2014/main" xmlns="" id="{3F44B564-BAEE-2BE0-1D5F-FA37A14F4CC0}"/>
              </a:ext>
            </a:extLst>
          </p:cNvPr>
          <p:cNvGrpSpPr/>
          <p:nvPr/>
        </p:nvGrpSpPr>
        <p:grpSpPr>
          <a:xfrm>
            <a:off x="737132" y="4668492"/>
            <a:ext cx="2861141" cy="2355521"/>
            <a:chOff x="-590151" y="3501370"/>
            <a:chExt cx="2145856" cy="1766641"/>
          </a:xfrm>
        </p:grpSpPr>
        <p:pic>
          <p:nvPicPr>
            <p:cNvPr id="17" name="Picture 16">
              <a:extLst>
                <a:ext uri="{FF2B5EF4-FFF2-40B4-BE49-F238E27FC236}">
                  <a16:creationId xmlns:a16="http://schemas.microsoft.com/office/drawing/2014/main" xmlns="" id="{546D766C-30B9-B9CE-D074-8D64898B9743}"/>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9623" b="96653" l="9748" r="89937">
                          <a14:foregroundMark x1="25472" y1="52720" x2="66038" y2="71130"/>
                          <a14:foregroundMark x1="66038" y1="70711" x2="29560" y2="68201"/>
                          <a14:foregroundMark x1="29560" y1="68201" x2="27358" y2="80753"/>
                          <a14:foregroundMark x1="26730" y1="69456" x2="30818" y2="79916"/>
                          <a14:foregroundMark x1="30818" y1="96234" x2="49371" y2="96653"/>
                          <a14:foregroundMark x1="49371" y1="96653" x2="53774" y2="96234"/>
                        </a14:backgroundRemoval>
                      </a14:imgEffect>
                      <a14:imgEffect>
                        <a14:sharpenSoften amount="35000"/>
                      </a14:imgEffect>
                    </a14:imgLayer>
                  </a14:imgProps>
                </a:ext>
              </a:extLst>
            </a:blip>
            <a:srcRect b="63133"/>
            <a:stretch/>
          </p:blipFill>
          <p:spPr>
            <a:xfrm>
              <a:off x="-590151" y="3501370"/>
              <a:ext cx="2143551" cy="637085"/>
            </a:xfrm>
            <a:prstGeom prst="rect">
              <a:avLst/>
            </a:prstGeom>
          </p:spPr>
        </p:pic>
        <p:grpSp>
          <p:nvGrpSpPr>
            <p:cNvPr id="19" name="Group 18">
              <a:extLst>
                <a:ext uri="{FF2B5EF4-FFF2-40B4-BE49-F238E27FC236}">
                  <a16:creationId xmlns:a16="http://schemas.microsoft.com/office/drawing/2014/main" xmlns="" id="{444B7CC0-3E0B-6AC5-63A0-C50783FB7E36}"/>
                </a:ext>
              </a:extLst>
            </p:cNvPr>
            <p:cNvGrpSpPr/>
            <p:nvPr/>
          </p:nvGrpSpPr>
          <p:grpSpPr>
            <a:xfrm>
              <a:off x="-587846" y="3972157"/>
              <a:ext cx="2143551" cy="1295854"/>
              <a:chOff x="975360" y="3420883"/>
              <a:chExt cx="2794914" cy="1575179"/>
            </a:xfrm>
          </p:grpSpPr>
          <p:pic>
            <p:nvPicPr>
              <p:cNvPr id="21" name="Picture 20">
                <a:extLst>
                  <a:ext uri="{FF2B5EF4-FFF2-40B4-BE49-F238E27FC236}">
                    <a16:creationId xmlns:a16="http://schemas.microsoft.com/office/drawing/2014/main" xmlns="" id="{29B1752A-65DF-25E8-8591-3A048921F6D4}"/>
                  </a:ext>
                </a:extLst>
              </p:cNvPr>
              <p:cNvPicPr>
                <a:picLocks noChangeAspect="1"/>
              </p:cNvPicPr>
              <p:nvPr/>
            </p:nvPicPr>
            <p:blipFill rotWithShape="1">
              <a:blip r:embed="rId24">
                <a:clrChange>
                  <a:clrFrom>
                    <a:srgbClr val="FFFFFF"/>
                  </a:clrFrom>
                  <a:clrTo>
                    <a:srgbClr val="FFFFFF">
                      <a:alpha val="0"/>
                    </a:srgbClr>
                  </a:clrTo>
                </a:clrChange>
                <a:extLst>
                  <a:ext uri="{BEBA8EAE-BF5A-486C-A8C5-ECC9F3942E4B}">
                    <a14:imgProps xmlns:a14="http://schemas.microsoft.com/office/drawing/2010/main">
                      <a14:imgLayer r:embed="rId25">
                        <a14:imgEffect>
                          <a14:backgroundRemoval t="9623" b="96653" l="9748" r="89937">
                            <a14:foregroundMark x1="25472" y1="52720" x2="66038" y2="71130"/>
                            <a14:foregroundMark x1="66038" y1="70711" x2="29560" y2="68201"/>
                            <a14:foregroundMark x1="29560" y1="68201" x2="27358" y2="80753"/>
                            <a14:foregroundMark x1="26730" y1="69456" x2="30818" y2="79916"/>
                            <a14:foregroundMark x1="30818" y1="96234" x2="49371" y2="96653"/>
                            <a14:foregroundMark x1="49371" y1="96653" x2="53774" y2="96234"/>
                            <a14:backgroundMark x1="23899" y1="30962" x2="50629" y2="30544"/>
                            <a14:backgroundMark x1="50629" y1="30126" x2="73899" y2="29707"/>
                            <a14:backgroundMark x1="73899" y1="29707" x2="74214" y2="29707"/>
                            <a14:backgroundMark x1="75157" y1="29289" x2="80503" y2="28452"/>
                            <a14:backgroundMark x1="80503" y1="28033" x2="19182" y2="28033"/>
                            <a14:backgroundMark x1="18239" y1="28870" x2="19182" y2="30962"/>
                            <a14:backgroundMark x1="21069" y1="31381" x2="17925" y2="25523"/>
                            <a14:backgroundMark x1="82390" y1="25941" x2="85535" y2="26360"/>
                          </a14:backgroundRemoval>
                        </a14:imgEffect>
                        <a14:imgEffect>
                          <a14:sharpenSoften amount="35000"/>
                        </a14:imgEffect>
                      </a14:imgLayer>
                    </a14:imgProps>
                  </a:ext>
                </a:extLst>
              </a:blip>
              <a:srcRect t="25012"/>
              <a:stretch/>
            </p:blipFill>
            <p:spPr>
              <a:xfrm>
                <a:off x="975360" y="3420883"/>
                <a:ext cx="2794914" cy="1575179"/>
              </a:xfrm>
              <a:prstGeom prst="rect">
                <a:avLst/>
              </a:prstGeom>
            </p:spPr>
          </p:pic>
          <p:sp>
            <p:nvSpPr>
              <p:cNvPr id="24" name="TextBox 23">
                <a:extLst>
                  <a:ext uri="{FF2B5EF4-FFF2-40B4-BE49-F238E27FC236}">
                    <a16:creationId xmlns:a16="http://schemas.microsoft.com/office/drawing/2014/main" xmlns="" id="{D82B8C3B-8FC1-AEF7-4803-90E78774F9E2}"/>
                  </a:ext>
                </a:extLst>
              </p:cNvPr>
              <p:cNvSpPr txBox="1"/>
              <p:nvPr/>
            </p:nvSpPr>
            <p:spPr>
              <a:xfrm>
                <a:off x="1529044" y="3897600"/>
                <a:ext cx="1681537" cy="608059"/>
              </a:xfrm>
              <a:prstGeom prst="rect">
                <a:avLst/>
              </a:prstGeom>
              <a:solidFill>
                <a:srgbClr val="FFFF00"/>
              </a:solidFill>
            </p:spPr>
            <p:txBody>
              <a:bodyPr wrap="square" rtlCol="0">
                <a:spAutoFit/>
              </a:bodyPr>
              <a:lstStyle/>
              <a:p>
                <a:pPr algn="ctr" defTabSz="1219170">
                  <a:buClr>
                    <a:srgbClr val="000000"/>
                  </a:buClr>
                </a:pPr>
                <a:r>
                  <a:rPr lang="x-none" sz="1867" kern="0" dirty="0">
                    <a:solidFill>
                      <a:srgbClr val="000000"/>
                    </a:solidFill>
                    <a:latin typeface="Arial"/>
                    <a:cs typeface="Arial"/>
                    <a:sym typeface="Arial"/>
                  </a:rPr>
                  <a:t>Từ ngữ chỉ </a:t>
                </a:r>
              </a:p>
              <a:p>
                <a:pPr algn="ctr" defTabSz="1219170">
                  <a:buClr>
                    <a:srgbClr val="000000"/>
                  </a:buClr>
                </a:pPr>
                <a:r>
                  <a:rPr lang="x-none" sz="1867" kern="0" dirty="0">
                    <a:solidFill>
                      <a:srgbClr val="000000"/>
                    </a:solidFill>
                    <a:latin typeface="Arial"/>
                    <a:cs typeface="Arial"/>
                    <a:sym typeface="Arial"/>
                  </a:rPr>
                  <a:t>sự vật</a:t>
                </a:r>
              </a:p>
            </p:txBody>
          </p:sp>
        </p:grpSp>
      </p:grpSp>
      <p:grpSp>
        <p:nvGrpSpPr>
          <p:cNvPr id="25" name="Group 24">
            <a:extLst>
              <a:ext uri="{FF2B5EF4-FFF2-40B4-BE49-F238E27FC236}">
                <a16:creationId xmlns:a16="http://schemas.microsoft.com/office/drawing/2014/main" xmlns="" id="{CEFDECDD-3AA8-1FAE-7E96-E56173CCB7E4}"/>
              </a:ext>
            </a:extLst>
          </p:cNvPr>
          <p:cNvGrpSpPr/>
          <p:nvPr/>
        </p:nvGrpSpPr>
        <p:grpSpPr>
          <a:xfrm>
            <a:off x="8679149" y="4594926"/>
            <a:ext cx="2794001" cy="2429088"/>
            <a:chOff x="5366361" y="3446195"/>
            <a:chExt cx="2095501" cy="1821816"/>
          </a:xfrm>
        </p:grpSpPr>
        <p:pic>
          <p:nvPicPr>
            <p:cNvPr id="27" name="Picture 26">
              <a:extLst>
                <a:ext uri="{FF2B5EF4-FFF2-40B4-BE49-F238E27FC236}">
                  <a16:creationId xmlns:a16="http://schemas.microsoft.com/office/drawing/2014/main" xmlns="" id="{676C080B-15CC-F056-48C4-32D46C9B4253}"/>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3861" b="98842" l="9667" r="90000">
                          <a14:foregroundMark x1="10667" y1="33977" x2="9667" y2="54054"/>
                          <a14:foregroundMark x1="30000" y1="90734" x2="46667" y2="91506"/>
                          <a14:foregroundMark x1="46667" y1="91506" x2="56333" y2="90734"/>
                          <a14:foregroundMark x1="56333" y1="90347" x2="60333" y2="98842"/>
                          <a14:foregroundMark x1="67667" y1="92278" x2="87000" y2="66023"/>
                          <a14:foregroundMark x1="87000" y1="66023" x2="89000" y2="67181"/>
                          <a14:foregroundMark x1="37333" y1="6178" x2="51000" y2="3861"/>
                          <a14:foregroundMark x1="51000" y1="3861" x2="51667" y2="3861"/>
                        </a14:backgroundRemoval>
                      </a14:imgEffect>
                    </a14:imgLayer>
                  </a14:imgProps>
                </a:ext>
              </a:extLst>
            </a:blip>
            <a:srcRect l="4786" r="1" b="54456"/>
            <a:stretch/>
          </p:blipFill>
          <p:spPr>
            <a:xfrm>
              <a:off x="5455540" y="3446195"/>
              <a:ext cx="1995215" cy="823964"/>
            </a:xfrm>
            <a:prstGeom prst="rect">
              <a:avLst/>
            </a:prstGeom>
          </p:spPr>
        </p:pic>
        <p:grpSp>
          <p:nvGrpSpPr>
            <p:cNvPr id="28" name="Group 27">
              <a:extLst>
                <a:ext uri="{FF2B5EF4-FFF2-40B4-BE49-F238E27FC236}">
                  <a16:creationId xmlns:a16="http://schemas.microsoft.com/office/drawing/2014/main" xmlns="" id="{CC7DEFC0-FB40-1558-A19E-CF710BDD62DF}"/>
                </a:ext>
              </a:extLst>
            </p:cNvPr>
            <p:cNvGrpSpPr/>
            <p:nvPr/>
          </p:nvGrpSpPr>
          <p:grpSpPr>
            <a:xfrm>
              <a:off x="5366361" y="4083280"/>
              <a:ext cx="2095501" cy="1184731"/>
              <a:chOff x="3428999" y="3586501"/>
              <a:chExt cx="2311384" cy="1306785"/>
            </a:xfrm>
          </p:grpSpPr>
          <p:pic>
            <p:nvPicPr>
              <p:cNvPr id="30" name="Picture 29">
                <a:extLst>
                  <a:ext uri="{FF2B5EF4-FFF2-40B4-BE49-F238E27FC236}">
                    <a16:creationId xmlns:a16="http://schemas.microsoft.com/office/drawing/2014/main" xmlns="" id="{D32390AB-CA64-B91B-05E9-E65EC5A194F5}"/>
                  </a:ext>
                </a:extLst>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3475" b="98842" l="9667" r="92000">
                            <a14:foregroundMark x1="10667" y1="33977" x2="9667" y2="54054"/>
                            <a14:foregroundMark x1="30000" y1="90734" x2="46667" y2="91506"/>
                            <a14:foregroundMark x1="46667" y1="91506" x2="56333" y2="90734"/>
                            <a14:foregroundMark x1="56333" y1="90347" x2="60333" y2="98842"/>
                            <a14:foregroundMark x1="67667" y1="92278" x2="87000" y2="66023"/>
                            <a14:foregroundMark x1="87000" y1="66023" x2="89000" y2="67181"/>
                            <a14:foregroundMark x1="37333" y1="6178" x2="51000" y2="3861"/>
                            <a14:foregroundMark x1="51000" y1="3861" x2="51667" y2="3861"/>
                            <a14:foregroundMark x1="87333" y1="40541" x2="92000" y2="37838"/>
                            <a14:backgroundMark x1="42667" y1="38610" x2="80333" y2="39768"/>
                            <a14:backgroundMark x1="80333" y1="39382" x2="88606" y2="37540"/>
                            <a14:backgroundMark x1="28000" y1="36293" x2="28000" y2="36293"/>
                            <a14:backgroundMark x1="28000" y1="36293" x2="25667" y2="35521"/>
                            <a14:backgroundMark x1="26667" y1="35135" x2="30333" y2="36293"/>
                            <a14:backgroundMark x1="28333" y1="35521" x2="18667" y2="34749"/>
                            <a14:backgroundMark x1="29667" y1="37452" x2="29667" y2="37452"/>
                            <a14:backgroundMark x1="76667" y1="11197" x2="76667" y2="11197"/>
                          </a14:backgroundRemoval>
                        </a14:imgEffect>
                      </a14:imgLayer>
                    </a14:imgProps>
                  </a:ext>
                </a:extLst>
              </a:blip>
              <a:srcRect t="34513"/>
              <a:stretch/>
            </p:blipFill>
            <p:spPr>
              <a:xfrm>
                <a:off x="3428999" y="3586501"/>
                <a:ext cx="2311384" cy="1306785"/>
              </a:xfrm>
              <a:prstGeom prst="rect">
                <a:avLst/>
              </a:prstGeom>
            </p:spPr>
          </p:pic>
          <p:sp>
            <p:nvSpPr>
              <p:cNvPr id="31" name="TextBox 30">
                <a:extLst>
                  <a:ext uri="{FF2B5EF4-FFF2-40B4-BE49-F238E27FC236}">
                    <a16:creationId xmlns:a16="http://schemas.microsoft.com/office/drawing/2014/main" xmlns="" id="{489E630F-639C-427E-5B94-2CA15B5389FF}"/>
                  </a:ext>
                </a:extLst>
              </p:cNvPr>
              <p:cNvSpPr txBox="1"/>
              <p:nvPr/>
            </p:nvSpPr>
            <p:spPr>
              <a:xfrm>
                <a:off x="3821537" y="3991070"/>
                <a:ext cx="1369512" cy="551768"/>
              </a:xfrm>
              <a:prstGeom prst="rect">
                <a:avLst/>
              </a:prstGeom>
              <a:solidFill>
                <a:srgbClr val="FFFF00"/>
              </a:solidFill>
            </p:spPr>
            <p:txBody>
              <a:bodyPr wrap="square" rtlCol="0">
                <a:spAutoFit/>
              </a:bodyPr>
              <a:lstStyle/>
              <a:p>
                <a:pPr algn="ctr" defTabSz="1219170">
                  <a:buClr>
                    <a:srgbClr val="000000"/>
                  </a:buClr>
                </a:pPr>
                <a:r>
                  <a:rPr lang="x-none" sz="1867" kern="0" dirty="0">
                    <a:solidFill>
                      <a:srgbClr val="000000"/>
                    </a:solidFill>
                    <a:latin typeface="Arial"/>
                    <a:cs typeface="Arial"/>
                    <a:sym typeface="Arial"/>
                  </a:rPr>
                  <a:t>Từ ngữ chỉ </a:t>
                </a:r>
              </a:p>
              <a:p>
                <a:pPr algn="ctr" defTabSz="1219170">
                  <a:buClr>
                    <a:srgbClr val="000000"/>
                  </a:buClr>
                </a:pPr>
                <a:r>
                  <a:rPr lang="en-US" sz="1867" kern="0" dirty="0" err="1">
                    <a:solidFill>
                      <a:srgbClr val="000000"/>
                    </a:solidFill>
                    <a:latin typeface="Arial"/>
                    <a:cs typeface="Arial"/>
                    <a:sym typeface="Arial"/>
                  </a:rPr>
                  <a:t>đ</a:t>
                </a:r>
                <a:r>
                  <a:rPr lang="x-none" sz="1867" kern="0" dirty="0">
                    <a:solidFill>
                      <a:srgbClr val="000000"/>
                    </a:solidFill>
                    <a:latin typeface="Arial"/>
                    <a:cs typeface="Arial"/>
                    <a:sym typeface="Arial"/>
                  </a:rPr>
                  <a:t>ặc điểm</a:t>
                </a:r>
              </a:p>
            </p:txBody>
          </p:sp>
        </p:grpSp>
        <p:pic>
          <p:nvPicPr>
            <p:cNvPr id="29" name="Picture 28">
              <a:extLst>
                <a:ext uri="{FF2B5EF4-FFF2-40B4-BE49-F238E27FC236}">
                  <a16:creationId xmlns:a16="http://schemas.microsoft.com/office/drawing/2014/main" xmlns="" id="{9403C18E-D220-2B89-D6B3-B9AE507AED18}"/>
                </a:ext>
              </a:extLst>
            </p:cNvPr>
            <p:cNvPicPr>
              <a:picLocks noChangeAspect="1"/>
            </p:cNvPicPr>
            <p:nvPr/>
          </p:nvPicPr>
          <p:blipFill rotWithShape="1">
            <a:blip r:embed="rId30">
              <a:extLst>
                <a:ext uri="{BEBA8EAE-BF5A-486C-A8C5-ECC9F3942E4B}">
                  <a14:imgProps xmlns:a14="http://schemas.microsoft.com/office/drawing/2010/main">
                    <a14:imgLayer r:embed="rId27">
                      <a14:imgEffect>
                        <a14:backgroundRemoval t="3861" b="98842" l="9667" r="90000">
                          <a14:foregroundMark x1="10556" y1="36209" x2="9667" y2="54054"/>
                          <a14:foregroundMark x1="30000" y1="90734" x2="46667" y2="91506"/>
                          <a14:foregroundMark x1="46667" y1="91506" x2="56333" y2="90734"/>
                          <a14:foregroundMark x1="56333" y1="90347" x2="60333" y2="98842"/>
                          <a14:foregroundMark x1="67667" y1="92278" x2="87000" y2="66023"/>
                          <a14:foregroundMark x1="87000" y1="66023" x2="89000" y2="67181"/>
                          <a14:foregroundMark x1="37333" y1="6178" x2="51000" y2="3861"/>
                          <a14:foregroundMark x1="51000" y1="3861" x2="51667" y2="3861"/>
                          <a14:foregroundMark x1="24333" y1="39382" x2="24333" y2="39382"/>
                          <a14:foregroundMark x1="11667" y1="36293" x2="36000" y2="45946"/>
                          <a14:foregroundMark x1="35333" y1="42471" x2="35333" y2="33977"/>
                          <a14:foregroundMark x1="42667" y1="41699" x2="42667" y2="41699"/>
                          <a14:foregroundMark x1="42667" y1="41699" x2="43667" y2="44015"/>
                          <a14:foregroundMark x1="43667" y1="43629" x2="43667" y2="44788"/>
                          <a14:foregroundMark x1="43667" y1="44402" x2="43667" y2="45946"/>
                          <a14:foregroundMark x1="43333" y1="42857" x2="43333" y2="41313"/>
                          <a14:backgroundMark x1="42667" y1="33977" x2="45333" y2="32432"/>
                          <a14:backgroundMark x1="45333" y1="31660" x2="44437" y2="40748"/>
                          <a14:backgroundMark x1="44000" y1="35521" x2="44000" y2="24710"/>
                          <a14:backgroundMark x1="16072" y1="31516" x2="23667" y2="30888"/>
                          <a14:backgroundMark x1="14333" y1="31660" x2="14924" y2="31611"/>
                          <a14:backgroundMark x1="23667" y1="30116" x2="2333" y2="30888"/>
                          <a14:backgroundMark x1="28000" y1="28185" x2="28333" y2="31660"/>
                          <a14:backgroundMark x1="46000" y1="26255" x2="48667" y2="31274"/>
                          <a14:backgroundMark x1="48667" y1="38610" x2="48667" y2="38610"/>
                        </a14:backgroundRemoval>
                      </a14:imgEffect>
                    </a14:imgLayer>
                  </a14:imgProps>
                </a:ext>
              </a:extLst>
            </a:blip>
            <a:srcRect r="50276" b="54456"/>
            <a:stretch/>
          </p:blipFill>
          <p:spPr>
            <a:xfrm>
              <a:off x="5371001" y="3446195"/>
              <a:ext cx="1041961" cy="823964"/>
            </a:xfrm>
            <a:prstGeom prst="rect">
              <a:avLst/>
            </a:prstGeom>
          </p:spPr>
        </p:pic>
      </p:grpSp>
    </p:spTree>
    <p:extLst>
      <p:ext uri="{BB962C8B-B14F-4D97-AF65-F5344CB8AC3E}">
        <p14:creationId xmlns:p14="http://schemas.microsoft.com/office/powerpoint/2010/main" val="17079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path" presetSubtype="0" repeatCount="0" accel="50000" decel="50000" fill="hold" nodeType="clickEffect">
                                  <p:stCondLst>
                                    <p:cond delay="0"/>
                                  </p:stCondLst>
                                  <p:childTnLst>
                                    <p:animMotion origin="layout" path="M 2.5E-6 -1.48148E-6 L 0.19414 0.56227 " pathEditMode="relative" rAng="0" ptsTypes="AA">
                                      <p:cBhvr>
                                        <p:cTn id="6" dur="2000" fill="hold"/>
                                        <p:tgtEl>
                                          <p:spTgt spid="6"/>
                                        </p:tgtEl>
                                        <p:attrNameLst>
                                          <p:attrName>ppt_x</p:attrName>
                                          <p:attrName>ppt_y</p:attrName>
                                        </p:attrNameLst>
                                      </p:cBhvr>
                                      <p:rCtr x="9505" y="2812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9414 0.56227 L 2.5E-6 -1.48148E-6 " pathEditMode="relative" rAng="0" ptsTypes="AA">
                                      <p:cBhvr>
                                        <p:cTn id="10" dur="2000" fill="hold"/>
                                        <p:tgtEl>
                                          <p:spTgt spid="6"/>
                                        </p:tgtEl>
                                        <p:attrNameLst>
                                          <p:attrName>ppt_x</p:attrName>
                                          <p:attrName>ppt_y</p:attrName>
                                        </p:attrNameLst>
                                      </p:cBhvr>
                                      <p:rCtr x="-10013" y="-28125"/>
                                    </p:animMotion>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4.44444E-6 -1.23457E-6 L -0.24375 0.40093 " pathEditMode="relative" rAng="0" ptsTypes="AA">
                                      <p:cBhvr>
                                        <p:cTn id="15" dur="2000" fill="hold"/>
                                        <p:tgtEl>
                                          <p:spTgt spid="11"/>
                                        </p:tgtEl>
                                        <p:attrNameLst>
                                          <p:attrName>ppt_x</p:attrName>
                                          <p:attrName>ppt_y</p:attrName>
                                        </p:attrNameLst>
                                      </p:cBhvr>
                                      <p:rCtr x="-12199" y="20031"/>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24375 0.40093 L -3.7037E-6 -3.95062E-6 " pathEditMode="relative" rAng="0" ptsTypes="AA">
                                      <p:cBhvr>
                                        <p:cTn id="19" dur="2000" fill="hold"/>
                                        <p:tgtEl>
                                          <p:spTgt spid="11"/>
                                        </p:tgtEl>
                                        <p:attrNameLst>
                                          <p:attrName>ppt_x</p:attrName>
                                          <p:attrName>ppt_y</p:attrName>
                                        </p:attrNameLst>
                                      </p:cBhvr>
                                      <p:rCtr x="12407" y="-20093"/>
                                    </p:animMotion>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repeatCount="0" accel="50000" decel="50000" fill="hold" nodeType="clickEffect">
                                  <p:stCondLst>
                                    <p:cond delay="0"/>
                                  </p:stCondLst>
                                  <p:childTnLst>
                                    <p:animMotion origin="layout" path="M -1.85185E-6 3.7037E-7 L 0.01621 0.5642 " pathEditMode="relative" rAng="0" ptsTypes="AA">
                                      <p:cBhvr>
                                        <p:cTn id="24" dur="2000" fill="hold"/>
                                        <p:tgtEl>
                                          <p:spTgt spid="9"/>
                                        </p:tgtEl>
                                        <p:attrNameLst>
                                          <p:attrName>ppt_x</p:attrName>
                                          <p:attrName>ppt_y</p:attrName>
                                        </p:attrNameLst>
                                      </p:cBhvr>
                                      <p:rCtr x="810" y="28210"/>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01615 0.56412 L -2.29167E-6 3.7037E-7 " pathEditMode="relative" rAng="0" ptsTypes="AA">
                                      <p:cBhvr>
                                        <p:cTn id="28" dur="2000" fill="hold"/>
                                        <p:tgtEl>
                                          <p:spTgt spid="9"/>
                                        </p:tgtEl>
                                        <p:attrNameLst>
                                          <p:attrName>ppt_x</p:attrName>
                                          <p:attrName>ppt_y</p:attrName>
                                        </p:attrNameLst>
                                      </p:cBhvr>
                                      <p:rCtr x="65" y="-28218"/>
                                    </p:animMotion>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repeatCount="0" accel="50000" decel="50000" fill="hold" nodeType="clickEffect">
                                  <p:stCondLst>
                                    <p:cond delay="0"/>
                                  </p:stCondLst>
                                  <p:childTnLst>
                                    <p:animMotion origin="layout" path="M 2.91667E-6 -2.22222E-6 L 0.1944 0.41528 " pathEditMode="relative" rAng="0" ptsTypes="AA">
                                      <p:cBhvr>
                                        <p:cTn id="33" dur="2000" fill="hold"/>
                                        <p:tgtEl>
                                          <p:spTgt spid="7"/>
                                        </p:tgtEl>
                                        <p:attrNameLst>
                                          <p:attrName>ppt_x</p:attrName>
                                          <p:attrName>ppt_y</p:attrName>
                                        </p:attrNameLst>
                                      </p:cBhvr>
                                      <p:rCtr x="9128" y="20764"/>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0.1944 0.41528 L 2.91667E-6 -2.22222E-6 " pathEditMode="relative" rAng="0" ptsTypes="AA">
                                      <p:cBhvr>
                                        <p:cTn id="37" dur="2000" fill="hold"/>
                                        <p:tgtEl>
                                          <p:spTgt spid="7"/>
                                        </p:tgtEl>
                                        <p:attrNameLst>
                                          <p:attrName>ppt_x</p:attrName>
                                          <p:attrName>ppt_y</p:attrName>
                                        </p:attrNameLst>
                                      </p:cBhvr>
                                      <p:rCtr x="-9141" y="-21319"/>
                                    </p:animMotion>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repeatCount="0" accel="50000" decel="50000" fill="hold" nodeType="clickEffect">
                                  <p:stCondLst>
                                    <p:cond delay="0"/>
                                  </p:stCondLst>
                                  <p:childTnLst>
                                    <p:animMotion origin="layout" path="M 2.59259E-6 4.81481E-6 L 0.0294 0.40864 " pathEditMode="relative" rAng="0" ptsTypes="AA">
                                      <p:cBhvr>
                                        <p:cTn id="42" dur="2000" fill="hold"/>
                                        <p:tgtEl>
                                          <p:spTgt spid="8"/>
                                        </p:tgtEl>
                                        <p:attrNameLst>
                                          <p:attrName>ppt_x</p:attrName>
                                          <p:attrName>ppt_y</p:attrName>
                                        </p:attrNameLst>
                                      </p:cBhvr>
                                      <p:rCtr x="1458" y="20432"/>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2604 0.40856 L 3.54167E-6 4.81481E-6 " pathEditMode="relative" rAng="0" ptsTypes="AA">
                                      <p:cBhvr>
                                        <p:cTn id="46" dur="2000" fill="hold"/>
                                        <p:tgtEl>
                                          <p:spTgt spid="8"/>
                                        </p:tgtEl>
                                        <p:attrNameLst>
                                          <p:attrName>ppt_x</p:attrName>
                                          <p:attrName>ppt_y</p:attrName>
                                        </p:attrNameLst>
                                      </p:cBhvr>
                                      <p:rCtr x="-339" y="-20440"/>
                                    </p:animMotion>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repeatCount="0" accel="50000" decel="50000" fill="hold" nodeType="clickEffect">
                                  <p:stCondLst>
                                    <p:cond delay="0"/>
                                  </p:stCondLst>
                                  <p:childTnLst>
                                    <p:animMotion origin="layout" path="M 4.375E-6 -2.96296E-6 L 0.20156 0.26828 " pathEditMode="relative" rAng="0" ptsTypes="AA">
                                      <p:cBhvr>
                                        <p:cTn id="51" dur="2000" fill="hold"/>
                                        <p:tgtEl>
                                          <p:spTgt spid="5"/>
                                        </p:tgtEl>
                                        <p:attrNameLst>
                                          <p:attrName>ppt_x</p:attrName>
                                          <p:attrName>ppt_y</p:attrName>
                                        </p:attrNameLst>
                                      </p:cBhvr>
                                      <p:rCtr x="9023" y="12593"/>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0.25807 0.26829 L 4.375E-6 -2.96296E-6 " pathEditMode="relative" rAng="0" ptsTypes="AA">
                                      <p:cBhvr>
                                        <p:cTn id="55" dur="2000" fill="hold"/>
                                        <p:tgtEl>
                                          <p:spTgt spid="5"/>
                                        </p:tgtEl>
                                        <p:attrNameLst>
                                          <p:attrName>ppt_x</p:attrName>
                                          <p:attrName>ppt_y</p:attrName>
                                        </p:attrNameLst>
                                      </p:cBhvr>
                                      <p:rCtr x="-12904" y="-13426"/>
                                    </p:animMotion>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1.48148E-6 -8.64198E-7 L -0.23681 0.5463 " pathEditMode="relative" rAng="0" ptsTypes="AA">
                                      <p:cBhvr>
                                        <p:cTn id="60" dur="2000" fill="hold"/>
                                        <p:tgtEl>
                                          <p:spTgt spid="10"/>
                                        </p:tgtEl>
                                        <p:attrNameLst>
                                          <p:attrName>ppt_x</p:attrName>
                                          <p:attrName>ppt_y</p:attrName>
                                        </p:attrNameLst>
                                      </p:cBhvr>
                                      <p:rCtr x="-11852" y="27315"/>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23796 0.5463 L -1.11111E-6 2.71605E-6 " pathEditMode="relative" rAng="0" ptsTypes="AA">
                                      <p:cBhvr>
                                        <p:cTn id="64" dur="2000" fill="hold"/>
                                        <p:tgtEl>
                                          <p:spTgt spid="10"/>
                                        </p:tgtEl>
                                        <p:attrNameLst>
                                          <p:attrName>ppt_x</p:attrName>
                                          <p:attrName>ppt_y</p:attrName>
                                        </p:attrNameLst>
                                      </p:cBhvr>
                                      <p:rCtr x="12153" y="-27160"/>
                                    </p:animMotion>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5E-6 -1.48148E-6 L -0.06927 0.55 " pathEditMode="relative" rAng="0" ptsTypes="AA">
                                      <p:cBhvr>
                                        <p:cTn id="69" dur="2000" fill="hold"/>
                                        <p:tgtEl>
                                          <p:spTgt spid="12"/>
                                        </p:tgtEl>
                                        <p:attrNameLst>
                                          <p:attrName>ppt_x</p:attrName>
                                          <p:attrName>ppt_y</p:attrName>
                                        </p:attrNameLst>
                                      </p:cBhvr>
                                      <p:rCtr x="-2799" y="27639"/>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0.01111 0.55 L 3.7037E-7 -9.87654E-7 " pathEditMode="relative" rAng="0" ptsTypes="AA">
                                      <p:cBhvr>
                                        <p:cTn id="73" dur="2000" fill="hold"/>
                                        <p:tgtEl>
                                          <p:spTgt spid="12"/>
                                        </p:tgtEl>
                                        <p:attrNameLst>
                                          <p:attrName>ppt_x</p:attrName>
                                          <p:attrName>ppt_y</p:attrName>
                                        </p:attrNameLst>
                                      </p:cBhvr>
                                      <p:rCtr x="579" y="-26975"/>
                                    </p:animMotion>
                                  </p:child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7037E-7 -4.93827E-6 L -0.00787 0.39723 " pathEditMode="relative" rAng="0" ptsTypes="AA">
                                      <p:cBhvr>
                                        <p:cTn id="78" dur="2000" fill="hold"/>
                                        <p:tgtEl>
                                          <p:spTgt spid="13"/>
                                        </p:tgtEl>
                                        <p:attrNameLst>
                                          <p:attrName>ppt_x</p:attrName>
                                          <p:attrName>ppt_y</p:attrName>
                                        </p:attrNameLst>
                                      </p:cBhvr>
                                      <p:rCtr x="-394" y="19846"/>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0.06744 0.39745 L -2.08333E-6 2.22222E-6 " pathEditMode="relative" rAng="0" ptsTypes="AA">
                                      <p:cBhvr>
                                        <p:cTn id="82" dur="2000" fill="hold"/>
                                        <p:tgtEl>
                                          <p:spTgt spid="13"/>
                                        </p:tgtEl>
                                        <p:attrNameLst>
                                          <p:attrName>ppt_x</p:attrName>
                                          <p:attrName>ppt_y</p:attrName>
                                        </p:attrNameLst>
                                      </p:cBhvr>
                                      <p:rCtr x="4570" y="-20255"/>
                                    </p:animMotion>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xmlns=""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2296886" y="3805593"/>
            <a:ext cx="7832048" cy="3236120"/>
          </a:xfrm>
          <a:prstGeom prst="rect">
            <a:avLst/>
          </a:prstGeom>
        </p:spPr>
      </p:pic>
      <p:pic>
        <p:nvPicPr>
          <p:cNvPr id="43" name="图片 40">
            <a:extLst>
              <a:ext uri="{FF2B5EF4-FFF2-40B4-BE49-F238E27FC236}">
                <a16:creationId xmlns:a16="http://schemas.microsoft.com/office/drawing/2014/main" xmlns=""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sp>
        <p:nvSpPr>
          <p:cNvPr id="2" name="TextBox 1">
            <a:extLst>
              <a:ext uri="{FF2B5EF4-FFF2-40B4-BE49-F238E27FC236}">
                <a16:creationId xmlns:a16="http://schemas.microsoft.com/office/drawing/2014/main" xmlns="" id="{677ACD44-307F-590B-73BC-888F70083EE4}"/>
              </a:ext>
            </a:extLst>
          </p:cNvPr>
          <p:cNvSpPr txBox="1"/>
          <p:nvPr/>
        </p:nvSpPr>
        <p:spPr>
          <a:xfrm>
            <a:off x="968829" y="762000"/>
            <a:ext cx="1040674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Em </a:t>
            </a:r>
            <a:r>
              <a:rPr kumimoji="0" lang="en-US" sz="54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hãy</a:t>
            </a:r>
            <a:r>
              <a:rPr kumimoji="0" lang="en-US" sz="5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đặt</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thêm</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nêu</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đặc</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điểm</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thiên</a:t>
            </a:r>
            <a:r>
              <a:rPr kumimoji="0" lang="en-US" sz="54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5400" b="1" i="0" u="none" strike="noStrike" kern="1200" cap="none" spc="0" normalizeH="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nhiên</a:t>
            </a:r>
            <a:endParaRPr kumimoji="0" lang="en-US" sz="5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xmlns="" id="{22D3B72B-165E-886B-B8EC-16C148B4C84C}"/>
              </a:ext>
            </a:extLst>
          </p:cNvPr>
          <p:cNvSpPr txBox="1"/>
          <p:nvPr/>
        </p:nvSpPr>
        <p:spPr>
          <a:xfrm>
            <a:off x="1197429" y="2743200"/>
            <a:ext cx="104067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VD: </a:t>
            </a:r>
            <a:r>
              <a:rPr lang="en-US" sz="4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Ngọn</a:t>
            </a:r>
            <a:r>
              <a:rPr lang="en-US" sz="4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núi</a:t>
            </a:r>
            <a:r>
              <a:rPr lang="en-US" sz="4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cao</a:t>
            </a:r>
            <a:r>
              <a:rPr lang="en-US" sz="4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chót</a:t>
            </a:r>
            <a:r>
              <a:rPr lang="en-US" sz="4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vót</a:t>
            </a:r>
            <a:r>
              <a:rPr lang="en-US" sz="4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26827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5CB6FB5F-2369-BC05-6175-5C8548AEDF00}"/>
              </a:ext>
            </a:extLst>
          </p:cNvPr>
          <p:cNvSpPr/>
          <p:nvPr/>
        </p:nvSpPr>
        <p:spPr>
          <a:xfrm>
            <a:off x="263691" y="213584"/>
            <a:ext cx="11664619" cy="6430832"/>
          </a:xfrm>
          <a:prstGeom prst="round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a:solidFill>
                <a:srgbClr val="000000"/>
              </a:solidFill>
              <a:latin typeface="Calibri"/>
              <a:ea typeface="微软雅黑"/>
            </a:endParaRPr>
          </a:p>
        </p:txBody>
      </p:sp>
      <p:pic>
        <p:nvPicPr>
          <p:cNvPr id="25" name="Picture 24">
            <a:extLst>
              <a:ext uri="{FF2B5EF4-FFF2-40B4-BE49-F238E27FC236}">
                <a16:creationId xmlns:a16="http://schemas.microsoft.com/office/drawing/2014/main" xmlns="" id="{B9E18DAB-3D3B-B800-8556-D5AE95EBC52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5455" t="5253" r="34512" b="70101"/>
          <a:stretch/>
        </p:blipFill>
        <p:spPr>
          <a:xfrm>
            <a:off x="421285" y="452670"/>
            <a:ext cx="1074097" cy="832845"/>
          </a:xfrm>
          <a:prstGeom prst="rect">
            <a:avLst/>
          </a:prstGeom>
        </p:spPr>
      </p:pic>
      <p:sp>
        <p:nvSpPr>
          <p:cNvPr id="2" name="TextBox 1">
            <a:extLst>
              <a:ext uri="{FF2B5EF4-FFF2-40B4-BE49-F238E27FC236}">
                <a16:creationId xmlns:a16="http://schemas.microsoft.com/office/drawing/2014/main" xmlns="" id="{381A8FAD-8724-4F1E-A477-0FD0B23EAD3A}"/>
              </a:ext>
            </a:extLst>
          </p:cNvPr>
          <p:cNvSpPr txBox="1"/>
          <p:nvPr/>
        </p:nvSpPr>
        <p:spPr>
          <a:xfrm>
            <a:off x="1495382" y="327544"/>
            <a:ext cx="9950681" cy="1241237"/>
          </a:xfrm>
          <a:prstGeom prst="rect">
            <a:avLst/>
          </a:prstGeom>
          <a:noFill/>
        </p:spPr>
        <p:txBody>
          <a:bodyPr wrap="square" rtlCol="0">
            <a:spAutoFit/>
          </a:bodyPr>
          <a:lstStyle/>
          <a:p>
            <a:pPr algn="just" defTabSz="1219170">
              <a:defRPr/>
            </a:pPr>
            <a:r>
              <a:rPr lang="vi-VN" sz="3733" b="1" dirty="0">
                <a:solidFill>
                  <a:srgbClr val="CC0066"/>
                </a:solidFill>
                <a:latin typeface="Calibri"/>
                <a:ea typeface="微软雅黑"/>
              </a:rPr>
              <a:t>3. Hỏi – đáp về đặc điểm của các s</a:t>
            </a:r>
            <a:r>
              <a:rPr lang="en-US" sz="3733" b="1" dirty="0">
                <a:solidFill>
                  <a:srgbClr val="CC0066"/>
                </a:solidFill>
                <a:latin typeface="Calibri"/>
                <a:ea typeface="微软雅黑"/>
              </a:rPr>
              <a:t>ự</a:t>
            </a:r>
            <a:r>
              <a:rPr lang="vi-VN" sz="3733" b="1" dirty="0">
                <a:solidFill>
                  <a:srgbClr val="CC0066"/>
                </a:solidFill>
                <a:latin typeface="Calibri"/>
                <a:ea typeface="微软雅黑"/>
              </a:rPr>
              <a:t> vật ngôi sao, dòng sông, nương lúa, bầu trời.</a:t>
            </a:r>
          </a:p>
        </p:txBody>
      </p:sp>
      <p:pic>
        <p:nvPicPr>
          <p:cNvPr id="7" name="Picture 6">
            <a:extLst>
              <a:ext uri="{FF2B5EF4-FFF2-40B4-BE49-F238E27FC236}">
                <a16:creationId xmlns:a16="http://schemas.microsoft.com/office/drawing/2014/main" xmlns="" id="{632E2C28-FB87-C8E2-6740-227DC9F0F1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41" b="96503" l="9977" r="94664">
                        <a14:foregroundMark x1="25754" y1="17483" x2="34339" y2="89161"/>
                        <a14:foregroundMark x1="34339" y1="88811" x2="36891" y2="55944"/>
                        <a14:foregroundMark x1="36891" y1="55594" x2="14849" y2="69580"/>
                        <a14:foregroundMark x1="14849" y1="69231" x2="22970" y2="54895"/>
                        <a14:foregroundMark x1="22970" y1="54545" x2="36891" y2="55944"/>
                        <a14:foregroundMark x1="36891" y1="55944" x2="45708" y2="70979"/>
                        <a14:foregroundMark x1="45708" y1="70979" x2="52668" y2="51049"/>
                        <a14:foregroundMark x1="52668" y1="51049" x2="52668" y2="51049"/>
                        <a14:foregroundMark x1="33411" y1="72378" x2="28538" y2="80769"/>
                        <a14:foregroundMark x1="28538" y1="80070" x2="28538" y2="65035"/>
                        <a14:foregroundMark x1="63341" y1="76923" x2="73086" y2="58392"/>
                        <a14:foregroundMark x1="73086" y1="58042" x2="73086" y2="80070"/>
                        <a14:foregroundMark x1="73086" y1="79720" x2="81206" y2="62587"/>
                        <a14:foregroundMark x1="81206" y1="61888" x2="80278" y2="54196"/>
                        <a14:foregroundMark x1="81671" y1="60490" x2="84223" y2="65734"/>
                        <a14:foregroundMark x1="84223" y1="65385" x2="78886" y2="75524"/>
                        <a14:foregroundMark x1="94664" y1="88112" x2="94664" y2="86014"/>
                        <a14:foregroundMark x1="75870" y1="80769" x2="75870" y2="96503"/>
                        <a14:foregroundMark x1="67053" y1="65385" x2="72390" y2="76224"/>
                        <a14:foregroundMark x1="33875" y1="45105" x2="33875" y2="42308"/>
                        <a14:foregroundMark x1="69838" y1="75175" x2="69838" y2="82168"/>
                        <a14:foregroundMark x1="61485" y1="21329" x2="61717" y2="24126"/>
                        <a14:foregroundMark x1="70998" y1="9441" x2="70998" y2="9441"/>
                        <a14:foregroundMark x1="68213" y1="10839" x2="75638" y2="10490"/>
                      </a14:backgroundRemoval>
                    </a14:imgEffect>
                  </a14:imgLayer>
                </a14:imgProps>
              </a:ext>
            </a:extLst>
          </a:blip>
          <a:stretch>
            <a:fillRect/>
          </a:stretch>
        </p:blipFill>
        <p:spPr>
          <a:xfrm flipH="1">
            <a:off x="3406987" y="3274864"/>
            <a:ext cx="4942840" cy="3279936"/>
          </a:xfrm>
          <a:prstGeom prst="rect">
            <a:avLst/>
          </a:prstGeom>
        </p:spPr>
      </p:pic>
      <p:sp>
        <p:nvSpPr>
          <p:cNvPr id="8" name="Rounded Rectangular Callout 5">
            <a:extLst>
              <a:ext uri="{FF2B5EF4-FFF2-40B4-BE49-F238E27FC236}">
                <a16:creationId xmlns:a16="http://schemas.microsoft.com/office/drawing/2014/main" xmlns="" id="{056B0BB3-236D-DE90-EA25-1A12ADD90CD5}"/>
              </a:ext>
            </a:extLst>
          </p:cNvPr>
          <p:cNvSpPr/>
          <p:nvPr/>
        </p:nvSpPr>
        <p:spPr>
          <a:xfrm>
            <a:off x="6929119" y="1848041"/>
            <a:ext cx="3034453" cy="1333293"/>
          </a:xfrm>
          <a:prstGeom prst="wedgeRoundRectCallout">
            <a:avLst>
              <a:gd name="adj1" fmla="val -31547"/>
              <a:gd name="adj2" fmla="val 80541"/>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x-none" sz="3600" kern="0">
              <a:solidFill>
                <a:srgbClr val="BAE5E4"/>
              </a:solidFill>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xmlns="" id="{E41FDB6B-E321-84D3-1C07-5D7E3C265E0A}"/>
              </a:ext>
            </a:extLst>
          </p:cNvPr>
          <p:cNvSpPr txBox="1"/>
          <p:nvPr/>
        </p:nvSpPr>
        <p:spPr>
          <a:xfrm>
            <a:off x="7279201" y="1960690"/>
            <a:ext cx="2334293" cy="1200329"/>
          </a:xfrm>
          <a:prstGeom prst="rect">
            <a:avLst/>
          </a:prstGeom>
          <a:noFill/>
        </p:spPr>
        <p:txBody>
          <a:bodyPr wrap="none" rtlCol="0">
            <a:spAutoFit/>
          </a:bodyPr>
          <a:lstStyle/>
          <a:p>
            <a:pPr algn="ctr" defTabSz="1219170">
              <a:buClr>
                <a:srgbClr val="000000"/>
              </a:buClr>
            </a:pPr>
            <a:r>
              <a:rPr lang="x-none" sz="3600" kern="0" dirty="0">
                <a:solidFill>
                  <a:srgbClr val="000000"/>
                </a:solidFill>
                <a:ea typeface="Arial-Rounded" panose="020B0500000000000000" pitchFamily="34" charset="0"/>
                <a:cs typeface="Arial-Rounded" panose="020B0500000000000000" pitchFamily="34" charset="0"/>
                <a:sym typeface="Arial"/>
              </a:rPr>
              <a:t>Bầu trời </a:t>
            </a:r>
          </a:p>
          <a:p>
            <a:pPr algn="ctr" defTabSz="1219170">
              <a:buClr>
                <a:srgbClr val="000000"/>
              </a:buClr>
            </a:pPr>
            <a:r>
              <a:rPr lang="x-none" sz="3600" kern="0" dirty="0">
                <a:solidFill>
                  <a:srgbClr val="000000"/>
                </a:solidFill>
                <a:ea typeface="Arial-Rounded" panose="020B0500000000000000" pitchFamily="34" charset="0"/>
                <a:cs typeface="Arial-Rounded" panose="020B0500000000000000" pitchFamily="34" charset="0"/>
                <a:sym typeface="Arial"/>
              </a:rPr>
              <a:t>cao vời vợi.</a:t>
            </a:r>
          </a:p>
        </p:txBody>
      </p:sp>
      <p:sp>
        <p:nvSpPr>
          <p:cNvPr id="10" name="Rounded Rectangular Callout 30">
            <a:extLst>
              <a:ext uri="{FF2B5EF4-FFF2-40B4-BE49-F238E27FC236}">
                <a16:creationId xmlns:a16="http://schemas.microsoft.com/office/drawing/2014/main" xmlns="" id="{46FCC0FB-84FE-C271-D3E3-1A83B4BB8D9A}"/>
              </a:ext>
            </a:extLst>
          </p:cNvPr>
          <p:cNvSpPr/>
          <p:nvPr/>
        </p:nvSpPr>
        <p:spPr>
          <a:xfrm>
            <a:off x="2468382" y="1894806"/>
            <a:ext cx="3034453" cy="1333293"/>
          </a:xfrm>
          <a:prstGeom prst="wedgeRoundRectCallout">
            <a:avLst>
              <a:gd name="adj1" fmla="val 24703"/>
              <a:gd name="adj2" fmla="val 71397"/>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x-none" sz="3600" kern="0">
              <a:solidFill>
                <a:srgbClr val="BAE5E4"/>
              </a:solidFill>
              <a:ea typeface="Arial-Rounded" panose="020B0500000000000000" pitchFamily="34" charset="0"/>
              <a:cs typeface="Arial-Rounded" panose="020B0500000000000000" pitchFamily="34" charset="0"/>
              <a:sym typeface="Arial"/>
            </a:endParaRPr>
          </a:p>
        </p:txBody>
      </p:sp>
      <p:sp>
        <p:nvSpPr>
          <p:cNvPr id="12" name="TextBox 11">
            <a:extLst>
              <a:ext uri="{FF2B5EF4-FFF2-40B4-BE49-F238E27FC236}">
                <a16:creationId xmlns:a16="http://schemas.microsoft.com/office/drawing/2014/main" xmlns="" id="{70F926E4-5E96-60A5-7C87-E302F557718E}"/>
              </a:ext>
            </a:extLst>
          </p:cNvPr>
          <p:cNvSpPr txBox="1"/>
          <p:nvPr/>
        </p:nvSpPr>
        <p:spPr>
          <a:xfrm>
            <a:off x="3068530" y="2007454"/>
            <a:ext cx="1834156" cy="1200329"/>
          </a:xfrm>
          <a:prstGeom prst="rect">
            <a:avLst/>
          </a:prstGeom>
          <a:noFill/>
        </p:spPr>
        <p:txBody>
          <a:bodyPr wrap="none" rtlCol="0">
            <a:spAutoFit/>
          </a:bodyPr>
          <a:lstStyle/>
          <a:p>
            <a:pPr algn="ctr" defTabSz="1219170">
              <a:buClr>
                <a:srgbClr val="000000"/>
              </a:buClr>
            </a:pPr>
            <a:r>
              <a:rPr lang="x-none" sz="3600" kern="0" dirty="0">
                <a:solidFill>
                  <a:srgbClr val="000000"/>
                </a:solidFill>
                <a:ea typeface="Arial-Rounded" panose="020B0500000000000000" pitchFamily="34" charset="0"/>
                <a:cs typeface="Arial-Rounded" panose="020B0500000000000000" pitchFamily="34" charset="0"/>
                <a:sym typeface="Arial"/>
              </a:rPr>
              <a:t>Bầu trời </a:t>
            </a:r>
          </a:p>
          <a:p>
            <a:pPr algn="ctr" defTabSz="1219170">
              <a:buClr>
                <a:srgbClr val="000000"/>
              </a:buClr>
            </a:pPr>
            <a:r>
              <a:rPr lang="en-US" sz="3600" kern="0" dirty="0">
                <a:solidFill>
                  <a:srgbClr val="000000"/>
                </a:solidFill>
                <a:ea typeface="Arial-Rounded" panose="020B0500000000000000" pitchFamily="34" charset="0"/>
                <a:cs typeface="Arial-Rounded" panose="020B0500000000000000" pitchFamily="34" charset="0"/>
                <a:sym typeface="Arial"/>
              </a:rPr>
              <a:t>t</a:t>
            </a:r>
            <a:r>
              <a:rPr lang="x-none" sz="3600" kern="0" dirty="0">
                <a:solidFill>
                  <a:srgbClr val="000000"/>
                </a:solidFill>
                <a:ea typeface="Arial-Rounded" panose="020B0500000000000000" pitchFamily="34" charset="0"/>
                <a:cs typeface="Arial-Rounded" panose="020B0500000000000000" pitchFamily="34" charset="0"/>
                <a:sym typeface="Arial"/>
              </a:rPr>
              <a:t>hế nào?</a:t>
            </a:r>
          </a:p>
        </p:txBody>
      </p:sp>
    </p:spTree>
    <p:extLst>
      <p:ext uri="{BB962C8B-B14F-4D97-AF65-F5344CB8AC3E}">
        <p14:creationId xmlns:p14="http://schemas.microsoft.com/office/powerpoint/2010/main" val="193331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249D852-B187-44A4-BA1C-A7F42978848F}"/>
              </a:ext>
            </a:extLst>
          </p:cNvPr>
          <p:cNvSpPr/>
          <p:nvPr/>
        </p:nvSpPr>
        <p:spPr>
          <a:xfrm>
            <a:off x="1007435" y="260648"/>
            <a:ext cx="5001479" cy="1981809"/>
          </a:xfrm>
          <a:prstGeom prst="roundRect">
            <a:avLst/>
          </a:prstGeom>
          <a:solidFill>
            <a:schemeClr val="bg2"/>
          </a:solidFill>
          <a:ln w="38100">
            <a:no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defTabSz="1219170">
              <a:defRPr/>
            </a:pPr>
            <a:r>
              <a:rPr lang="en-US" sz="6400" dirty="0" err="1">
                <a:solidFill>
                  <a:srgbClr val="FF0000"/>
                </a:solidFill>
                <a:latin typeface="SVN-Hole Hearted" panose="020B0A06020104020203" pitchFamily="34" charset="0"/>
                <a:ea typeface="微软雅黑"/>
              </a:rPr>
              <a:t>Hỏi</a:t>
            </a:r>
            <a:r>
              <a:rPr lang="en-US" sz="6400" dirty="0">
                <a:solidFill>
                  <a:srgbClr val="FF0000"/>
                </a:solidFill>
                <a:latin typeface="SVN-Hole Hearted" panose="020B0A06020104020203" pitchFamily="34" charset="0"/>
                <a:ea typeface="微软雅黑"/>
              </a:rPr>
              <a:t> </a:t>
            </a:r>
            <a:r>
              <a:rPr lang="en-US" sz="6400" dirty="0" err="1">
                <a:solidFill>
                  <a:srgbClr val="FF0000"/>
                </a:solidFill>
                <a:latin typeface="SVN-Hole Hearted" panose="020B0A06020104020203" pitchFamily="34" charset="0"/>
                <a:ea typeface="微软雅黑"/>
              </a:rPr>
              <a:t>đáp</a:t>
            </a:r>
            <a:r>
              <a:rPr lang="en-US" sz="6400" dirty="0">
                <a:solidFill>
                  <a:srgbClr val="FF0000"/>
                </a:solidFill>
                <a:latin typeface="SVN-Hole Hearted" panose="020B0A06020104020203" pitchFamily="34" charset="0"/>
                <a:ea typeface="微软雅黑"/>
              </a:rPr>
              <a:t> </a:t>
            </a:r>
            <a:r>
              <a:rPr lang="en-US" sz="6400" dirty="0" err="1">
                <a:solidFill>
                  <a:srgbClr val="FF0000"/>
                </a:solidFill>
                <a:latin typeface="SVN-Hole Hearted" panose="020B0A06020104020203" pitchFamily="34" charset="0"/>
                <a:ea typeface="微软雅黑"/>
              </a:rPr>
              <a:t>trước</a:t>
            </a:r>
            <a:r>
              <a:rPr lang="en-US" sz="6400" dirty="0">
                <a:solidFill>
                  <a:srgbClr val="FF0000"/>
                </a:solidFill>
                <a:latin typeface="SVN-Hole Hearted" panose="020B0A06020104020203" pitchFamily="34" charset="0"/>
                <a:ea typeface="微软雅黑"/>
              </a:rPr>
              <a:t> </a:t>
            </a:r>
            <a:r>
              <a:rPr lang="en-US" sz="6400" dirty="0" err="1">
                <a:solidFill>
                  <a:srgbClr val="FF0000"/>
                </a:solidFill>
                <a:latin typeface="SVN-Hole Hearted" panose="020B0A06020104020203" pitchFamily="34" charset="0"/>
                <a:ea typeface="微软雅黑"/>
              </a:rPr>
              <a:t>lớp</a:t>
            </a:r>
            <a:endParaRPr lang="en-US" sz="6400" dirty="0">
              <a:solidFill>
                <a:srgbClr val="FF0000"/>
              </a:solidFill>
              <a:latin typeface="SVN-Hole Hearted" panose="020B0A06020104020203" pitchFamily="34" charset="0"/>
              <a:ea typeface="微软雅黑"/>
            </a:endParaRPr>
          </a:p>
        </p:txBody>
      </p:sp>
    </p:spTree>
    <p:extLst>
      <p:ext uri="{BB962C8B-B14F-4D97-AF65-F5344CB8AC3E}">
        <p14:creationId xmlns:p14="http://schemas.microsoft.com/office/powerpoint/2010/main" val="736109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xmlns="" id="{0051FF91-E558-D72E-F6DD-107B3DAFB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878" y="279154"/>
            <a:ext cx="5762934" cy="5860473"/>
          </a:xfrm>
          <a:prstGeom prst="rect">
            <a:avLst/>
          </a:prstGeom>
        </p:spPr>
      </p:pic>
      <p:pic>
        <p:nvPicPr>
          <p:cNvPr id="15" name="图片 31">
            <a:extLst>
              <a:ext uri="{FF2B5EF4-FFF2-40B4-BE49-F238E27FC236}">
                <a16:creationId xmlns:a16="http://schemas.microsoft.com/office/drawing/2014/main" xmlns="" id="{0E2C85D2-E5EA-EAAA-3557-DBBDD8CAC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6" name="Picture 15">
            <a:extLst>
              <a:ext uri="{FF2B5EF4-FFF2-40B4-BE49-F238E27FC236}">
                <a16:creationId xmlns:a16="http://schemas.microsoft.com/office/drawing/2014/main" xmlns="" id="{8BF299C3-3243-5408-DC71-EBA812863BC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3" name="Picture 2">
            <a:extLst>
              <a:ext uri="{FF2B5EF4-FFF2-40B4-BE49-F238E27FC236}">
                <a16:creationId xmlns:a16="http://schemas.microsoft.com/office/drawing/2014/main" xmlns="" id="{8AAAF575-33DF-17F3-B547-220041793F56}"/>
              </a:ext>
            </a:extLst>
          </p:cNvPr>
          <p:cNvPicPr>
            <a:picLocks noChangeAspect="1"/>
          </p:cNvPicPr>
          <p:nvPr/>
        </p:nvPicPr>
        <p:blipFill>
          <a:blip r:embed="rId7"/>
          <a:stretch>
            <a:fillRect/>
          </a:stretch>
        </p:blipFill>
        <p:spPr>
          <a:xfrm>
            <a:off x="-1345952" y="758720"/>
            <a:ext cx="10937172" cy="5340559"/>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E80E53A1-A4E3-B1E2-249D-D59028014F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5322" y="185056"/>
            <a:ext cx="1426029" cy="1426029"/>
          </a:xfrm>
          <a:prstGeom prst="rect">
            <a:avLst/>
          </a:prstGeom>
        </p:spPr>
      </p:pic>
    </p:spTree>
    <p:extLst>
      <p:ext uri="{BB962C8B-B14F-4D97-AF65-F5344CB8AC3E}">
        <p14:creationId xmlns:p14="http://schemas.microsoft.com/office/powerpoint/2010/main" val="313268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xmlns=""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xmlns=""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xmlns="" id="{3AC5CCDB-E1E4-3082-5196-65486A7F66A6}"/>
              </a:ext>
            </a:extLst>
          </p:cNvPr>
          <p:cNvPicPr>
            <a:picLocks noChangeAspect="1"/>
          </p:cNvPicPr>
          <p:nvPr/>
        </p:nvPicPr>
        <p:blipFill>
          <a:blip r:embed="rId6"/>
          <a:stretch>
            <a:fillRect/>
          </a:stretch>
        </p:blipFill>
        <p:spPr>
          <a:xfrm>
            <a:off x="763452" y="1016388"/>
            <a:ext cx="10455546" cy="2767824"/>
          </a:xfrm>
          <a:prstGeom prst="rect">
            <a:avLst/>
          </a:prstGeom>
        </p:spPr>
      </p:pic>
    </p:spTree>
    <p:extLst>
      <p:ext uri="{BB962C8B-B14F-4D97-AF65-F5344CB8AC3E}">
        <p14:creationId xmlns:p14="http://schemas.microsoft.com/office/powerpoint/2010/main" val="159291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ê hương tươi đẹp_1080p">
            <a:hlinkClick r:id="" action="ppaction://media"/>
            <a:extLst>
              <a:ext uri="{FF2B5EF4-FFF2-40B4-BE49-F238E27FC236}">
                <a16:creationId xmlns:a16="http://schemas.microsoft.com/office/drawing/2014/main" xmlns="" id="{9F24819A-1A01-47D9-873C-58EC4D5789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7593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EBD5A443-C3F9-2827-5DFA-9C0C59DB80D3}"/>
              </a:ext>
            </a:extLst>
          </p:cNvPr>
          <p:cNvGrpSpPr/>
          <p:nvPr/>
        </p:nvGrpSpPr>
        <p:grpSpPr>
          <a:xfrm>
            <a:off x="9552384" y="157279"/>
            <a:ext cx="1344149" cy="1344149"/>
            <a:chOff x="5364088" y="51470"/>
            <a:chExt cx="1008112" cy="1008112"/>
          </a:xfrm>
        </p:grpSpPr>
        <p:sp>
          <p:nvSpPr>
            <p:cNvPr id="14" name="Wave 13">
              <a:extLst>
                <a:ext uri="{FF2B5EF4-FFF2-40B4-BE49-F238E27FC236}">
                  <a16:creationId xmlns:a16="http://schemas.microsoft.com/office/drawing/2014/main" xmlns="" id="{42DC5660-1358-C38F-F3F5-067598F32D39}"/>
                </a:ext>
              </a:extLst>
            </p:cNvPr>
            <p:cNvSpPr/>
            <p:nvPr/>
          </p:nvSpPr>
          <p:spPr>
            <a:xfrm>
              <a:off x="5364088" y="51470"/>
              <a:ext cx="1008112" cy="663130"/>
            </a:xfrm>
            <a:prstGeom prst="wav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xmlns="" id="{433EC39F-05D3-8ADF-12ED-DF176880FD54}"/>
                </a:ext>
              </a:extLst>
            </p:cNvPr>
            <p:cNvCxnSpPr/>
            <p:nvPr/>
          </p:nvCxnSpPr>
          <p:spPr>
            <a:xfrm>
              <a:off x="5364088" y="108420"/>
              <a:ext cx="0" cy="9511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tar: 5 Points 14">
              <a:extLst>
                <a:ext uri="{FF2B5EF4-FFF2-40B4-BE49-F238E27FC236}">
                  <a16:creationId xmlns:a16="http://schemas.microsoft.com/office/drawing/2014/main" xmlns="" id="{D4FB6940-214A-5CE8-3A53-E6C4C3E0A32F}"/>
                </a:ext>
              </a:extLst>
            </p:cNvPr>
            <p:cNvSpPr/>
            <p:nvPr/>
          </p:nvSpPr>
          <p:spPr>
            <a:xfrm>
              <a:off x="5685264" y="181721"/>
              <a:ext cx="365760" cy="36576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grpSp>
      <p:sp>
        <p:nvSpPr>
          <p:cNvPr id="2" name="Rectangle: Rounded Corners 1">
            <a:extLst>
              <a:ext uri="{FF2B5EF4-FFF2-40B4-BE49-F238E27FC236}">
                <a16:creationId xmlns:a16="http://schemas.microsoft.com/office/drawing/2014/main" xmlns="" id="{B8331A1D-2243-AE79-86D9-529A749C2316}"/>
              </a:ext>
            </a:extLst>
          </p:cNvPr>
          <p:cNvSpPr/>
          <p:nvPr/>
        </p:nvSpPr>
        <p:spPr>
          <a:xfrm>
            <a:off x="680820" y="330947"/>
            <a:ext cx="10373336" cy="5306299"/>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4267" b="1" dirty="0">
              <a:solidFill>
                <a:prstClr val="black"/>
              </a:solidFill>
              <a:latin typeface="Calibri Light" panose="020F0302020204030204"/>
            </a:endParaRPr>
          </a:p>
        </p:txBody>
      </p:sp>
      <p:sp>
        <p:nvSpPr>
          <p:cNvPr id="6" name="Rectangle: Rounded Corners 5">
            <a:extLst>
              <a:ext uri="{FF2B5EF4-FFF2-40B4-BE49-F238E27FC236}">
                <a16:creationId xmlns:a16="http://schemas.microsoft.com/office/drawing/2014/main" xmlns="" id="{A40668F6-66C2-BBA9-9937-32ECE694AEF7}"/>
              </a:ext>
            </a:extLst>
          </p:cNvPr>
          <p:cNvSpPr/>
          <p:nvPr/>
        </p:nvSpPr>
        <p:spPr>
          <a:xfrm>
            <a:off x="3119670" y="3236979"/>
            <a:ext cx="9299641" cy="3860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pPr>
            <a:endParaRPr lang="en-US" sz="4267" b="1" dirty="0">
              <a:ln w="6600">
                <a:solidFill>
                  <a:srgbClr val="FF0000"/>
                </a:solidFill>
                <a:prstDash val="solid"/>
              </a:ln>
              <a:solidFill>
                <a:srgbClr val="FFFFFF"/>
              </a:solidFill>
              <a:effectLst>
                <a:outerShdw dist="38100" dir="2700000" algn="tl" rotWithShape="0">
                  <a:srgbClr val="FF0000"/>
                </a:outerShdw>
              </a:effectLst>
              <a:latin typeface="SVN-Hole Hearted" panose="020B0A06020104020203" pitchFamily="34" charset="0"/>
            </a:endParaRPr>
          </a:p>
        </p:txBody>
      </p:sp>
      <p:sp>
        <p:nvSpPr>
          <p:cNvPr id="3" name="TextBox 2">
            <a:extLst>
              <a:ext uri="{FF2B5EF4-FFF2-40B4-BE49-F238E27FC236}">
                <a16:creationId xmlns:a16="http://schemas.microsoft.com/office/drawing/2014/main" xmlns="" id="{1468C2AF-E52E-A10C-AB5B-1518174B462A}"/>
              </a:ext>
            </a:extLst>
          </p:cNvPr>
          <p:cNvSpPr txBox="1"/>
          <p:nvPr/>
        </p:nvSpPr>
        <p:spPr>
          <a:xfrm>
            <a:off x="1893247" y="378752"/>
            <a:ext cx="7445021" cy="743345"/>
          </a:xfrm>
          <a:prstGeom prst="rect">
            <a:avLst/>
          </a:prstGeom>
          <a:noFill/>
        </p:spPr>
        <p:txBody>
          <a:bodyPr wrap="square">
            <a:spAutoFit/>
          </a:bodyPr>
          <a:lstStyle/>
          <a:p>
            <a:pPr algn="ctr" defTabSz="1219170">
              <a:lnSpc>
                <a:spcPct val="120000"/>
              </a:lnSpc>
            </a:pPr>
            <a:r>
              <a:rPr lang="en-US" sz="3733" dirty="0" err="1">
                <a:solidFill>
                  <a:srgbClr val="002060"/>
                </a:solidFill>
              </a:rPr>
              <a:t>Thứ</a:t>
            </a:r>
            <a:r>
              <a:rPr lang="en-US" sz="3733" dirty="0">
                <a:solidFill>
                  <a:srgbClr val="002060"/>
                </a:solidFill>
              </a:rPr>
              <a:t> … </a:t>
            </a:r>
            <a:r>
              <a:rPr lang="en-US" sz="3733" dirty="0" err="1">
                <a:solidFill>
                  <a:srgbClr val="002060"/>
                </a:solidFill>
              </a:rPr>
              <a:t>ngày</a:t>
            </a:r>
            <a:r>
              <a:rPr lang="en-US" sz="3733" dirty="0">
                <a:solidFill>
                  <a:srgbClr val="002060"/>
                </a:solidFill>
              </a:rPr>
              <a:t> … </a:t>
            </a:r>
            <a:r>
              <a:rPr lang="en-US" sz="3733" dirty="0" err="1">
                <a:solidFill>
                  <a:srgbClr val="002060"/>
                </a:solidFill>
              </a:rPr>
              <a:t>tháng</a:t>
            </a:r>
            <a:r>
              <a:rPr lang="en-US" sz="3733" dirty="0">
                <a:solidFill>
                  <a:srgbClr val="002060"/>
                </a:solidFill>
              </a:rPr>
              <a:t> … </a:t>
            </a:r>
            <a:r>
              <a:rPr lang="en-US" sz="3733" dirty="0" err="1">
                <a:solidFill>
                  <a:srgbClr val="002060"/>
                </a:solidFill>
              </a:rPr>
              <a:t>năm</a:t>
            </a:r>
            <a:r>
              <a:rPr lang="en-US" sz="3733" dirty="0">
                <a:solidFill>
                  <a:srgbClr val="002060"/>
                </a:solidFill>
              </a:rPr>
              <a:t> ….</a:t>
            </a:r>
          </a:p>
        </p:txBody>
      </p:sp>
      <p:pic>
        <p:nvPicPr>
          <p:cNvPr id="19" name="Picture 36">
            <a:extLst>
              <a:ext uri="{FF2B5EF4-FFF2-40B4-BE49-F238E27FC236}">
                <a16:creationId xmlns:a16="http://schemas.microsoft.com/office/drawing/2014/main" xmlns="" id="{4D358360-8193-4F53-BA87-14DC70DDE015}"/>
              </a:ext>
            </a:extLst>
          </p:cNvPr>
          <p:cNvPicPr>
            <a:picLocks noChangeAspect="1"/>
          </p:cNvPicPr>
          <p:nvPr/>
        </p:nvPicPr>
        <p:blipFill>
          <a:blip r:embed="rId4"/>
          <a:srcRect/>
          <a:stretch>
            <a:fillRect/>
          </a:stretch>
        </p:blipFill>
        <p:spPr>
          <a:xfrm>
            <a:off x="8429625" y="1727537"/>
            <a:ext cx="3164849" cy="4897251"/>
          </a:xfrm>
          <a:prstGeom prst="rect">
            <a:avLst/>
          </a:prstGeom>
        </p:spPr>
      </p:pic>
      <p:pic>
        <p:nvPicPr>
          <p:cNvPr id="7" name="Picture 6">
            <a:extLst>
              <a:ext uri="{FF2B5EF4-FFF2-40B4-BE49-F238E27FC236}">
                <a16:creationId xmlns:a16="http://schemas.microsoft.com/office/drawing/2014/main" xmlns="" id="{8A5574A1-C084-A8E2-2C1B-4CE9881AB1D6}"/>
              </a:ext>
            </a:extLst>
          </p:cNvPr>
          <p:cNvPicPr>
            <a:picLocks noChangeAspect="1"/>
          </p:cNvPicPr>
          <p:nvPr/>
        </p:nvPicPr>
        <p:blipFill>
          <a:blip r:embed="rId5"/>
          <a:stretch>
            <a:fillRect/>
          </a:stretch>
        </p:blipFill>
        <p:spPr>
          <a:xfrm>
            <a:off x="1301553" y="2319038"/>
            <a:ext cx="7474344" cy="2505673"/>
          </a:xfrm>
          <a:prstGeom prst="rect">
            <a:avLst/>
          </a:prstGeom>
        </p:spPr>
      </p:pic>
      <p:pic>
        <p:nvPicPr>
          <p:cNvPr id="9" name="Picture 8">
            <a:extLst>
              <a:ext uri="{FF2B5EF4-FFF2-40B4-BE49-F238E27FC236}">
                <a16:creationId xmlns:a16="http://schemas.microsoft.com/office/drawing/2014/main" xmlns="" id="{97420A75-42B4-0E22-1F86-EBBDE2FEA6BC}"/>
              </a:ext>
            </a:extLst>
          </p:cNvPr>
          <p:cNvPicPr>
            <a:picLocks noChangeAspect="1"/>
          </p:cNvPicPr>
          <p:nvPr/>
        </p:nvPicPr>
        <p:blipFill>
          <a:blip r:embed="rId6"/>
          <a:stretch>
            <a:fillRect/>
          </a:stretch>
        </p:blipFill>
        <p:spPr>
          <a:xfrm>
            <a:off x="3476073" y="1317458"/>
            <a:ext cx="3944454" cy="908383"/>
          </a:xfrm>
          <a:prstGeom prst="rect">
            <a:avLst/>
          </a:prstGeom>
        </p:spPr>
      </p:pic>
    </p:spTree>
    <p:extLst>
      <p:ext uri="{BB962C8B-B14F-4D97-AF65-F5344CB8AC3E}">
        <p14:creationId xmlns:p14="http://schemas.microsoft.com/office/powerpoint/2010/main" val="13727862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xmlns="" id="{87A36329-99A0-38A3-21C6-E20445B42CF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82548" y="-989710"/>
            <a:ext cx="12272384" cy="7779084"/>
          </a:xfrm>
          <a:prstGeom prst="rect">
            <a:avLst/>
          </a:prstGeom>
        </p:spPr>
      </p:pic>
      <p:pic>
        <p:nvPicPr>
          <p:cNvPr id="3" name="Picture 2" descr="A black and orange text&#10;&#10;Description automatically generated">
            <a:extLst>
              <a:ext uri="{FF2B5EF4-FFF2-40B4-BE49-F238E27FC236}">
                <a16:creationId xmlns:a16="http://schemas.microsoft.com/office/drawing/2014/main" xmlns="" id="{0DDF3E9F-4E2B-9597-3CB2-4ED65D995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773" y="879677"/>
            <a:ext cx="16716904" cy="4030758"/>
          </a:xfrm>
          <a:prstGeom prst="rect">
            <a:avLst/>
          </a:prstGeom>
        </p:spPr>
      </p:pic>
    </p:spTree>
    <p:extLst>
      <p:ext uri="{BB962C8B-B14F-4D97-AF65-F5344CB8AC3E}">
        <p14:creationId xmlns:p14="http://schemas.microsoft.com/office/powerpoint/2010/main" val="3134969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D2F8740-C0B6-7DB1-75C9-8C9DC38E53A4}"/>
              </a:ext>
            </a:extLst>
          </p:cNvPr>
          <p:cNvSpPr/>
          <p:nvPr/>
        </p:nvSpPr>
        <p:spPr>
          <a:xfrm>
            <a:off x="0" y="261256"/>
            <a:ext cx="12192000" cy="61722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85C690E1-5E4A-8354-4924-B3ECAD81F0B0}"/>
              </a:ext>
            </a:extLst>
          </p:cNvPr>
          <p:cNvSpPr txBox="1"/>
          <p:nvPr/>
        </p:nvSpPr>
        <p:spPr>
          <a:xfrm>
            <a:off x="1534886" y="262617"/>
            <a:ext cx="9285513" cy="669094"/>
          </a:xfrm>
          <a:prstGeom prst="rect">
            <a:avLst/>
          </a:prstGeom>
          <a:noFill/>
        </p:spPr>
        <p:txBody>
          <a:bodyPr wrap="square" rtlCol="0">
            <a:spAutoFit/>
          </a:bodyPr>
          <a:lstStyle/>
          <a:p>
            <a:pPr defTabSz="1219170">
              <a:lnSpc>
                <a:spcPct val="150000"/>
              </a:lnSpc>
              <a:buClr>
                <a:srgbClr val="000000"/>
              </a:buClr>
            </a:pPr>
            <a:r>
              <a:rPr lang="en-US" sz="2800" b="1" kern="0" dirty="0">
                <a:solidFill>
                  <a:srgbClr val="002060"/>
                </a:solidFill>
                <a:cs typeface="Arial"/>
                <a:sym typeface="Arial"/>
              </a:rPr>
              <a:t>1. </a:t>
            </a:r>
            <a:r>
              <a:rPr lang="vi-VN" sz="2800" b="1" kern="0" dirty="0">
                <a:solidFill>
                  <a:srgbClr val="002060"/>
                </a:solidFill>
                <a:cs typeface="Arial"/>
                <a:sym typeface="Arial"/>
              </a:rPr>
              <a:t>Xếp các từ ngữ dưới đây vào nhóm thích hợp:</a:t>
            </a:r>
            <a:endParaRPr lang="en-US" sz="2800" b="1" kern="0" dirty="0">
              <a:solidFill>
                <a:srgbClr val="002060"/>
              </a:solidFill>
              <a:cs typeface="Arial"/>
              <a:sym typeface="Arial"/>
            </a:endParaRPr>
          </a:p>
        </p:txBody>
      </p:sp>
      <p:grpSp>
        <p:nvGrpSpPr>
          <p:cNvPr id="3" name="Group 2">
            <a:extLst>
              <a:ext uri="{FF2B5EF4-FFF2-40B4-BE49-F238E27FC236}">
                <a16:creationId xmlns:a16="http://schemas.microsoft.com/office/drawing/2014/main" xmlns="" id="{468D95A7-72E4-4329-6BE0-4014E6EE5549}"/>
              </a:ext>
            </a:extLst>
          </p:cNvPr>
          <p:cNvGrpSpPr/>
          <p:nvPr/>
        </p:nvGrpSpPr>
        <p:grpSpPr>
          <a:xfrm>
            <a:off x="2751468" y="4119928"/>
            <a:ext cx="3152512" cy="2541489"/>
            <a:chOff x="975360" y="2895482"/>
            <a:chExt cx="2794914" cy="2100580"/>
          </a:xfrm>
        </p:grpSpPr>
        <p:pic>
          <p:nvPicPr>
            <p:cNvPr id="4" name="Picture 3">
              <a:extLst>
                <a:ext uri="{FF2B5EF4-FFF2-40B4-BE49-F238E27FC236}">
                  <a16:creationId xmlns:a16="http://schemas.microsoft.com/office/drawing/2014/main" xmlns="" id="{D48366B3-0DFB-6654-C996-083C0800C2B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623" b="96653" l="9748" r="89937">
                          <a14:foregroundMark x1="25472" y1="52720" x2="66038" y2="71130"/>
                          <a14:foregroundMark x1="66038" y1="70711" x2="29560" y2="68201"/>
                          <a14:foregroundMark x1="29560" y1="68201" x2="27358" y2="80753"/>
                          <a14:foregroundMark x1="26730" y1="69456" x2="30818" y2="79916"/>
                          <a14:foregroundMark x1="30818" y1="96234" x2="49371" y2="96653"/>
                          <a14:foregroundMark x1="49371" y1="96653" x2="53774" y2="96234"/>
                        </a14:backgroundRemoval>
                      </a14:imgEffect>
                      <a14:imgEffect>
                        <a14:sharpenSoften amount="35000"/>
                      </a14:imgEffect>
                    </a14:imgLayer>
                  </a14:imgProps>
                </a:ext>
              </a:extLst>
            </a:blip>
            <a:stretch>
              <a:fillRect/>
            </a:stretch>
          </p:blipFill>
          <p:spPr>
            <a:xfrm>
              <a:off x="975360" y="2895482"/>
              <a:ext cx="2794914" cy="2100580"/>
            </a:xfrm>
            <a:prstGeom prst="rect">
              <a:avLst/>
            </a:prstGeom>
          </p:spPr>
        </p:pic>
        <p:sp>
          <p:nvSpPr>
            <p:cNvPr id="5" name="TextBox 4">
              <a:extLst>
                <a:ext uri="{FF2B5EF4-FFF2-40B4-BE49-F238E27FC236}">
                  <a16:creationId xmlns:a16="http://schemas.microsoft.com/office/drawing/2014/main" xmlns="" id="{4B25DFEA-9847-3CFA-ECCE-A3482E5985B9}"/>
                </a:ext>
              </a:extLst>
            </p:cNvPr>
            <p:cNvSpPr txBox="1"/>
            <p:nvPr/>
          </p:nvSpPr>
          <p:spPr>
            <a:xfrm>
              <a:off x="1529044" y="3895555"/>
              <a:ext cx="1681537" cy="686832"/>
            </a:xfrm>
            <a:prstGeom prst="rect">
              <a:avLst/>
            </a:prstGeom>
            <a:solidFill>
              <a:srgbClr val="FFFF00"/>
            </a:solidFill>
          </p:spPr>
          <p:txBody>
            <a:bodyPr wrap="square" rtlCol="0">
              <a:spAutoFit/>
            </a:bodyPr>
            <a:lstStyle/>
            <a:p>
              <a:pPr algn="ctr" defTabSz="1219170">
                <a:buClr>
                  <a:srgbClr val="000000"/>
                </a:buClr>
              </a:pPr>
              <a:r>
                <a:rPr lang="x-none" sz="2400" kern="0" dirty="0">
                  <a:solidFill>
                    <a:srgbClr val="000000"/>
                  </a:solidFill>
                  <a:cs typeface="Arial"/>
                  <a:sym typeface="Arial"/>
                </a:rPr>
                <a:t>Từ ngữ chỉ </a:t>
              </a:r>
            </a:p>
            <a:p>
              <a:pPr algn="ctr" defTabSz="1219170">
                <a:buClr>
                  <a:srgbClr val="000000"/>
                </a:buClr>
              </a:pPr>
              <a:r>
                <a:rPr lang="x-none" sz="2400" kern="0" dirty="0">
                  <a:solidFill>
                    <a:srgbClr val="000000"/>
                  </a:solidFill>
                  <a:cs typeface="Arial"/>
                  <a:sym typeface="Arial"/>
                </a:rPr>
                <a:t>sự vật</a:t>
              </a:r>
            </a:p>
          </p:txBody>
        </p:sp>
      </p:grpSp>
      <p:grpSp>
        <p:nvGrpSpPr>
          <p:cNvPr id="6" name="Group 5">
            <a:extLst>
              <a:ext uri="{FF2B5EF4-FFF2-40B4-BE49-F238E27FC236}">
                <a16:creationId xmlns:a16="http://schemas.microsoft.com/office/drawing/2014/main" xmlns="" id="{96E3FCDE-2894-B44D-DD15-F5C8880D0041}"/>
              </a:ext>
            </a:extLst>
          </p:cNvPr>
          <p:cNvGrpSpPr/>
          <p:nvPr/>
        </p:nvGrpSpPr>
        <p:grpSpPr>
          <a:xfrm>
            <a:off x="6095999" y="3863723"/>
            <a:ext cx="3081845" cy="2660660"/>
            <a:chOff x="3428999" y="2897792"/>
            <a:chExt cx="2311384" cy="1995495"/>
          </a:xfrm>
        </p:grpSpPr>
        <p:pic>
          <p:nvPicPr>
            <p:cNvPr id="10" name="Picture 9">
              <a:extLst>
                <a:ext uri="{FF2B5EF4-FFF2-40B4-BE49-F238E27FC236}">
                  <a16:creationId xmlns:a16="http://schemas.microsoft.com/office/drawing/2014/main" xmlns="" id="{849E0440-0709-F126-2173-AB83125D209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61" b="98842" l="9667" r="90000">
                          <a14:foregroundMark x1="10667" y1="33977" x2="9667" y2="54054"/>
                          <a14:foregroundMark x1="30000" y1="90734" x2="46667" y2="91506"/>
                          <a14:foregroundMark x1="46667" y1="91506" x2="56333" y2="90734"/>
                          <a14:foregroundMark x1="56333" y1="90347" x2="60333" y2="98842"/>
                          <a14:foregroundMark x1="67667" y1="92278" x2="87000" y2="66023"/>
                          <a14:foregroundMark x1="87000" y1="66023" x2="89000" y2="67181"/>
                          <a14:foregroundMark x1="37333" y1="6178" x2="51000" y2="3861"/>
                          <a14:foregroundMark x1="51000" y1="3861" x2="51667" y2="3861"/>
                        </a14:backgroundRemoval>
                      </a14:imgEffect>
                    </a14:imgLayer>
                  </a14:imgProps>
                </a:ext>
              </a:extLst>
            </a:blip>
            <a:stretch>
              <a:fillRect/>
            </a:stretch>
          </p:blipFill>
          <p:spPr>
            <a:xfrm>
              <a:off x="3428999" y="2897792"/>
              <a:ext cx="2311384" cy="1995495"/>
            </a:xfrm>
            <a:prstGeom prst="rect">
              <a:avLst/>
            </a:prstGeom>
          </p:spPr>
        </p:pic>
        <p:sp>
          <p:nvSpPr>
            <p:cNvPr id="11" name="TextBox 10">
              <a:extLst>
                <a:ext uri="{FF2B5EF4-FFF2-40B4-BE49-F238E27FC236}">
                  <a16:creationId xmlns:a16="http://schemas.microsoft.com/office/drawing/2014/main" xmlns="" id="{B4479E43-99CC-85D4-CE9D-F70BBB980FE1}"/>
                </a:ext>
              </a:extLst>
            </p:cNvPr>
            <p:cNvSpPr txBox="1"/>
            <p:nvPr/>
          </p:nvSpPr>
          <p:spPr>
            <a:xfrm>
              <a:off x="3867679" y="3953477"/>
              <a:ext cx="1369512" cy="623248"/>
            </a:xfrm>
            <a:prstGeom prst="rect">
              <a:avLst/>
            </a:prstGeom>
            <a:solidFill>
              <a:srgbClr val="FFFF00"/>
            </a:solidFill>
          </p:spPr>
          <p:txBody>
            <a:bodyPr wrap="square" rtlCol="0">
              <a:spAutoFit/>
            </a:bodyPr>
            <a:lstStyle/>
            <a:p>
              <a:pPr algn="ctr" defTabSz="1219170">
                <a:buClr>
                  <a:srgbClr val="000000"/>
                </a:buClr>
              </a:pPr>
              <a:r>
                <a:rPr lang="x-none" sz="2400" kern="0" dirty="0">
                  <a:solidFill>
                    <a:srgbClr val="000000"/>
                  </a:solidFill>
                  <a:cs typeface="Arial"/>
                  <a:sym typeface="Arial"/>
                </a:rPr>
                <a:t>Từ ngữ chỉ </a:t>
              </a:r>
            </a:p>
            <a:p>
              <a:pPr algn="ctr" defTabSz="1219170">
                <a:buClr>
                  <a:srgbClr val="000000"/>
                </a:buClr>
              </a:pPr>
              <a:r>
                <a:rPr lang="en-US" sz="2400" kern="0" dirty="0" err="1">
                  <a:solidFill>
                    <a:srgbClr val="000000"/>
                  </a:solidFill>
                  <a:cs typeface="Arial"/>
                  <a:sym typeface="Arial"/>
                </a:rPr>
                <a:t>đ</a:t>
              </a:r>
              <a:r>
                <a:rPr lang="x-none" sz="2400" kern="0" dirty="0">
                  <a:solidFill>
                    <a:srgbClr val="000000"/>
                  </a:solidFill>
                  <a:cs typeface="Arial"/>
                  <a:sym typeface="Arial"/>
                </a:rPr>
                <a:t>ặc điểm</a:t>
              </a:r>
            </a:p>
          </p:txBody>
        </p:sp>
      </p:grpSp>
      <p:pic>
        <p:nvPicPr>
          <p:cNvPr id="12" name="Picture 11">
            <a:extLst>
              <a:ext uri="{FF2B5EF4-FFF2-40B4-BE49-F238E27FC236}">
                <a16:creationId xmlns:a16="http://schemas.microsoft.com/office/drawing/2014/main" xmlns="" id="{38E064E3-535B-2C43-69A5-1D0460107228}"/>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216" b="90722" l="6250" r="92188">
                        <a14:foregroundMark x1="6250" y1="52577" x2="6250" y2="52577"/>
                        <a14:foregroundMark x1="92188" y1="60825" x2="92188" y2="60825"/>
                        <a14:foregroundMark x1="66016" y1="90722" x2="66016" y2="90722"/>
                        <a14:foregroundMark x1="50781" y1="23711" x2="50781" y2="23711"/>
                      </a14:backgroundRemoval>
                    </a14:imgEffect>
                    <a14:imgEffect>
                      <a14:sharpenSoften amount="61000"/>
                    </a14:imgEffect>
                  </a14:imgLayer>
                </a14:imgProps>
              </a:ext>
            </a:extLst>
          </a:blip>
          <a:stretch>
            <a:fillRect/>
          </a:stretch>
        </p:blipFill>
        <p:spPr>
          <a:xfrm>
            <a:off x="7967338" y="3019821"/>
            <a:ext cx="2308367" cy="874655"/>
          </a:xfrm>
          <a:prstGeom prst="rect">
            <a:avLst/>
          </a:prstGeom>
        </p:spPr>
      </p:pic>
      <p:pic>
        <p:nvPicPr>
          <p:cNvPr id="13" name="Picture 12">
            <a:extLst>
              <a:ext uri="{FF2B5EF4-FFF2-40B4-BE49-F238E27FC236}">
                <a16:creationId xmlns:a16="http://schemas.microsoft.com/office/drawing/2014/main" xmlns="" id="{54294162-AB5E-672A-7653-730BD6C6D688}"/>
              </a:ext>
            </a:extLst>
          </p:cNvPr>
          <p:cNvPicPr>
            <a:picLocks noChangeAspect="1"/>
          </p:cNvPicPr>
          <p:nvPr/>
        </p:nvPicPr>
        <p:blipFill>
          <a:blip r:embed="rId9">
            <a:clrChange>
              <a:clrFrom>
                <a:srgbClr val="FFFFFA"/>
              </a:clrFrom>
              <a:clrTo>
                <a:srgbClr val="FFFFFA">
                  <a:alpha val="0"/>
                </a:srgbClr>
              </a:clrTo>
            </a:clrChange>
            <a:extLst>
              <a:ext uri="{BEBA8EAE-BF5A-486C-A8C5-ECC9F3942E4B}">
                <a14:imgProps xmlns:a14="http://schemas.microsoft.com/office/drawing/2010/main">
                  <a14:imgLayer r:embed="rId10">
                    <a14:imgEffect>
                      <a14:backgroundRemoval t="9783" b="91304" l="9653" r="93050">
                        <a14:foregroundMark x1="9653" y1="55435" x2="9653" y2="55435"/>
                        <a14:foregroundMark x1="89189" y1="55435" x2="89189" y2="55435"/>
                        <a14:foregroundMark x1="91120" y1="55435" x2="93436" y2="56522"/>
                        <a14:foregroundMark x1="57529" y1="90217" x2="65637" y2="91304"/>
                      </a14:backgroundRemoval>
                    </a14:imgEffect>
                    <a14:imgEffect>
                      <a14:sharpenSoften amount="55000"/>
                    </a14:imgEffect>
                  </a14:imgLayer>
                </a14:imgProps>
              </a:ext>
            </a:extLst>
          </a:blip>
          <a:stretch>
            <a:fillRect/>
          </a:stretch>
        </p:blipFill>
        <p:spPr>
          <a:xfrm>
            <a:off x="4830445" y="2994278"/>
            <a:ext cx="2447676" cy="869445"/>
          </a:xfrm>
          <a:prstGeom prst="rect">
            <a:avLst/>
          </a:prstGeom>
        </p:spPr>
      </p:pic>
      <p:pic>
        <p:nvPicPr>
          <p:cNvPr id="14" name="Picture 13">
            <a:extLst>
              <a:ext uri="{FF2B5EF4-FFF2-40B4-BE49-F238E27FC236}">
                <a16:creationId xmlns:a16="http://schemas.microsoft.com/office/drawing/2014/main" xmlns="" id="{EA6E9EAA-C0E2-7F12-E544-0D7C86ECBA3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434" b="89623" l="5578" r="92430">
                        <a14:foregroundMark x1="10359" y1="61321" x2="5578" y2="53774"/>
                        <a14:foregroundMark x1="92430" y1="56604" x2="92430" y2="56604"/>
                        <a14:foregroundMark x1="41833" y1="81132" x2="41833" y2="81132"/>
                        <a14:foregroundMark x1="41833" y1="81132" x2="61355" y2="83019"/>
                      </a14:backgroundRemoval>
                    </a14:imgEffect>
                    <a14:imgEffect>
                      <a14:sharpenSoften amount="51000"/>
                    </a14:imgEffect>
                  </a14:imgLayer>
                </a14:imgProps>
              </a:ext>
            </a:extLst>
          </a:blip>
          <a:stretch>
            <a:fillRect/>
          </a:stretch>
        </p:blipFill>
        <p:spPr>
          <a:xfrm>
            <a:off x="1956496" y="2920212"/>
            <a:ext cx="2270085" cy="958681"/>
          </a:xfrm>
          <a:prstGeom prst="rect">
            <a:avLst/>
          </a:prstGeom>
        </p:spPr>
      </p:pic>
      <p:pic>
        <p:nvPicPr>
          <p:cNvPr id="15" name="Picture 14">
            <a:extLst>
              <a:ext uri="{FF2B5EF4-FFF2-40B4-BE49-F238E27FC236}">
                <a16:creationId xmlns:a16="http://schemas.microsoft.com/office/drawing/2014/main" xmlns="" id="{F169822B-3B88-B551-E5BC-681F533A68BE}"/>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474" b="89474" l="7393" r="94163">
                        <a14:foregroundMark x1="68482" y1="88421" x2="68482" y2="88421"/>
                        <a14:foregroundMark x1="7393" y1="49474" x2="7393" y2="49474"/>
                        <a14:foregroundMark x1="91051" y1="60000" x2="91051" y2="60000"/>
                        <a14:foregroundMark x1="94163" y1="61053" x2="94163" y2="61053"/>
                      </a14:backgroundRemoval>
                    </a14:imgEffect>
                    <a14:imgEffect>
                      <a14:sharpenSoften amount="42000"/>
                    </a14:imgEffect>
                  </a14:imgLayer>
                </a14:imgProps>
              </a:ext>
            </a:extLst>
          </a:blip>
          <a:stretch>
            <a:fillRect/>
          </a:stretch>
        </p:blipFill>
        <p:spPr>
          <a:xfrm>
            <a:off x="7832715" y="2092271"/>
            <a:ext cx="2442989" cy="868936"/>
          </a:xfrm>
          <a:prstGeom prst="rect">
            <a:avLst/>
          </a:prstGeom>
        </p:spPr>
      </p:pic>
      <p:pic>
        <p:nvPicPr>
          <p:cNvPr id="16" name="Picture 15">
            <a:extLst>
              <a:ext uri="{FF2B5EF4-FFF2-40B4-BE49-F238E27FC236}">
                <a16:creationId xmlns:a16="http://schemas.microsoft.com/office/drawing/2014/main" xmlns="" id="{F23FE458-AD03-1928-1964-7BEB385FD704}"/>
              </a:ext>
            </a:extLst>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9677" b="89247" l="9854" r="91606">
                        <a14:foregroundMark x1="60584" y1="88172" x2="60584" y2="88172"/>
                        <a14:foregroundMark x1="91606" y1="59140" x2="91606" y2="59140"/>
                        <a14:foregroundMark x1="9854" y1="46237" x2="9854" y2="46237"/>
                      </a14:backgroundRemoval>
                    </a14:imgEffect>
                    <a14:imgEffect>
                      <a14:sharpenSoften amount="42000"/>
                    </a14:imgEffect>
                  </a14:imgLayer>
                </a14:imgProps>
              </a:ext>
            </a:extLst>
          </a:blip>
          <a:stretch>
            <a:fillRect/>
          </a:stretch>
        </p:blipFill>
        <p:spPr>
          <a:xfrm>
            <a:off x="4830445" y="2078487"/>
            <a:ext cx="2447676" cy="830780"/>
          </a:xfrm>
          <a:prstGeom prst="rect">
            <a:avLst/>
          </a:prstGeom>
        </p:spPr>
      </p:pic>
      <p:pic>
        <p:nvPicPr>
          <p:cNvPr id="17" name="Picture 16">
            <a:extLst>
              <a:ext uri="{FF2B5EF4-FFF2-40B4-BE49-F238E27FC236}">
                <a16:creationId xmlns:a16="http://schemas.microsoft.com/office/drawing/2014/main" xmlns="" id="{6585D200-CA40-07C8-21C7-C0BCEEF63973}"/>
              </a:ext>
            </a:extLst>
          </p:cNvPr>
          <p:cNvPicPr>
            <a:picLocks noChangeAspect="1"/>
          </p:cNvPicPr>
          <p:nvPr/>
        </p:nvPicPr>
        <p:blipFill>
          <a:blip r:embed="rId17">
            <a:clrChange>
              <a:clrFrom>
                <a:srgbClr val="FCFFFD"/>
              </a:clrFrom>
              <a:clrTo>
                <a:srgbClr val="FCFFFD">
                  <a:alpha val="0"/>
                </a:srgbClr>
              </a:clrTo>
            </a:clrChange>
            <a:extLst>
              <a:ext uri="{BEBA8EAE-BF5A-486C-A8C5-ECC9F3942E4B}">
                <a14:imgProps xmlns:a14="http://schemas.microsoft.com/office/drawing/2010/main">
                  <a14:imgLayer r:embed="rId18">
                    <a14:imgEffect>
                      <a14:backgroundRemoval t="10000" b="93333" l="9524" r="92308">
                        <a14:foregroundMark x1="10256" y1="47778" x2="64103" y2="70000"/>
                        <a14:foregroundMark x1="64103" y1="70000" x2="88278" y2="62222"/>
                        <a14:foregroundMark x1="88278" y1="62222" x2="90476" y2="57778"/>
                        <a14:foregroundMark x1="67033" y1="94444" x2="62271" y2="92222"/>
                        <a14:foregroundMark x1="86081" y1="56667" x2="52747" y2="40000"/>
                        <a14:foregroundMark x1="90110" y1="54444" x2="92308" y2="56667"/>
                      </a14:backgroundRemoval>
                    </a14:imgEffect>
                    <a14:imgEffect>
                      <a14:sharpenSoften amount="50000"/>
                    </a14:imgEffect>
                  </a14:imgLayer>
                </a14:imgProps>
              </a:ext>
            </a:extLst>
          </a:blip>
          <a:stretch>
            <a:fillRect/>
          </a:stretch>
        </p:blipFill>
        <p:spPr>
          <a:xfrm>
            <a:off x="1880049" y="2017234"/>
            <a:ext cx="2447676" cy="814327"/>
          </a:xfrm>
          <a:prstGeom prst="rect">
            <a:avLst/>
          </a:prstGeom>
        </p:spPr>
      </p:pic>
      <p:pic>
        <p:nvPicPr>
          <p:cNvPr id="18" name="Picture 17">
            <a:extLst>
              <a:ext uri="{FF2B5EF4-FFF2-40B4-BE49-F238E27FC236}">
                <a16:creationId xmlns:a16="http://schemas.microsoft.com/office/drawing/2014/main" xmlns="" id="{87E65F26-FB4E-E41D-DA84-4DF4DA298457}"/>
              </a:ext>
            </a:extLst>
          </p:cNvPr>
          <p:cNvPicPr>
            <a:picLocks noChangeAspect="1"/>
          </p:cNvPicPr>
          <p:nvPr/>
        </p:nvPicPr>
        <p:blipFill rotWithShape="1">
          <a:blip r:embed="rId19">
            <a:clrChange>
              <a:clrFrom>
                <a:srgbClr val="FFFFFF"/>
              </a:clrFrom>
              <a:clrTo>
                <a:srgbClr val="FFFFFF">
                  <a:alpha val="0"/>
                </a:srgbClr>
              </a:clrTo>
            </a:clrChange>
            <a:extLst>
              <a:ext uri="{BEBA8EAE-BF5A-486C-A8C5-ECC9F3942E4B}">
                <a14:imgProps xmlns:a14="http://schemas.microsoft.com/office/drawing/2010/main">
                  <a14:imgLayer r:embed="rId20">
                    <a14:imgEffect>
                      <a14:backgroundRemoval t="28814" b="90678" l="5159" r="93651">
                        <a14:foregroundMark x1="5159" y1="58475" x2="5159" y2="58475"/>
                        <a14:foregroundMark x1="91667" y1="61864" x2="91667" y2="61864"/>
                        <a14:foregroundMark x1="93651" y1="62712" x2="93651" y2="62712"/>
                        <a14:foregroundMark x1="65079" y1="88983" x2="65079" y2="88983"/>
                        <a14:foregroundMark x1="50397" y1="34746" x2="50397" y2="34746"/>
                      </a14:backgroundRemoval>
                    </a14:imgEffect>
                    <a14:imgEffect>
                      <a14:sharpenSoften amount="41000"/>
                    </a14:imgEffect>
                  </a14:imgLayer>
                </a14:imgProps>
              </a:ext>
            </a:extLst>
          </a:blip>
          <a:srcRect t="22138"/>
          <a:stretch/>
        </p:blipFill>
        <p:spPr>
          <a:xfrm>
            <a:off x="7998020" y="1178581"/>
            <a:ext cx="2186115" cy="797041"/>
          </a:xfrm>
          <a:prstGeom prst="rect">
            <a:avLst/>
          </a:prstGeom>
        </p:spPr>
      </p:pic>
      <p:pic>
        <p:nvPicPr>
          <p:cNvPr id="19" name="Picture 18">
            <a:extLst>
              <a:ext uri="{FF2B5EF4-FFF2-40B4-BE49-F238E27FC236}">
                <a16:creationId xmlns:a16="http://schemas.microsoft.com/office/drawing/2014/main" xmlns="" id="{36BF826F-44A9-361C-F566-D5C8923E9852}"/>
              </a:ext>
            </a:extLst>
          </p:cNvPr>
          <p:cNvPicPr>
            <a:picLocks noChangeAspect="1"/>
          </p:cNvPicPr>
          <p:nvPr/>
        </p:nvPicPr>
        <p:blipFill>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8046" b="89655" l="9091" r="95455">
                        <a14:foregroundMark x1="9091" y1="51724" x2="9091" y2="51724"/>
                        <a14:foregroundMark x1="10606" y1="43678" x2="9091" y2="44828"/>
                        <a14:foregroundMark x1="75758" y1="49425" x2="90909" y2="51724"/>
                        <a14:foregroundMark x1="90909" y1="50575" x2="95833" y2="50575"/>
                        <a14:foregroundMark x1="73485" y1="88506" x2="68939" y2="89655"/>
                      </a14:backgroundRemoval>
                    </a14:imgEffect>
                    <a14:imgEffect>
                      <a14:sharpenSoften amount="40000"/>
                    </a14:imgEffect>
                  </a14:imgLayer>
                </a14:imgProps>
              </a:ext>
            </a:extLst>
          </a:blip>
          <a:stretch>
            <a:fillRect/>
          </a:stretch>
        </p:blipFill>
        <p:spPr>
          <a:xfrm>
            <a:off x="4910086" y="1155810"/>
            <a:ext cx="2371828" cy="781625"/>
          </a:xfrm>
          <a:prstGeom prst="rect">
            <a:avLst/>
          </a:prstGeom>
        </p:spPr>
      </p:pic>
      <p:pic>
        <p:nvPicPr>
          <p:cNvPr id="20" name="Picture 19">
            <a:extLst>
              <a:ext uri="{FF2B5EF4-FFF2-40B4-BE49-F238E27FC236}">
                <a16:creationId xmlns:a16="http://schemas.microsoft.com/office/drawing/2014/main" xmlns="" id="{25896675-F4F0-004D-C2E2-759AB61CFFEF}"/>
              </a:ext>
            </a:extLst>
          </p:cNvPr>
          <p:cNvPicPr>
            <a:picLocks noChangeAspect="1"/>
          </p:cNvPicPr>
          <p:nvPr/>
        </p:nvPicPr>
        <p:blipFill>
          <a:blip r:embed="rId23">
            <a:clrChange>
              <a:clrFrom>
                <a:srgbClr val="FFFFFF"/>
              </a:clrFrom>
              <a:clrTo>
                <a:srgbClr val="FFFFFF">
                  <a:alpha val="0"/>
                </a:srgbClr>
              </a:clrTo>
            </a:clrChange>
            <a:extLst>
              <a:ext uri="{BEBA8EAE-BF5A-486C-A8C5-ECC9F3942E4B}">
                <a14:imgProps xmlns:a14="http://schemas.microsoft.com/office/drawing/2010/main">
                  <a14:imgLayer r:embed="rId24">
                    <a14:imgEffect>
                      <a14:backgroundRemoval t="9524" b="90476" l="5926" r="90000">
                        <a14:foregroundMark x1="13333" y1="47619" x2="5926" y2="48810"/>
                        <a14:foregroundMark x1="48889" y1="30952" x2="62222" y2="11905"/>
                        <a14:foregroundMark x1="61852" y1="90476" x2="61852" y2="90476"/>
                        <a14:foregroundMark x1="79630" y1="57143" x2="89630" y2="58333"/>
                      </a14:backgroundRemoval>
                    </a14:imgEffect>
                    <a14:imgEffect>
                      <a14:sharpenSoften amount="38000"/>
                    </a14:imgEffect>
                  </a14:imgLayer>
                </a14:imgProps>
              </a:ext>
            </a:extLst>
          </a:blip>
          <a:stretch>
            <a:fillRect/>
          </a:stretch>
        </p:blipFill>
        <p:spPr>
          <a:xfrm>
            <a:off x="1957619" y="1130556"/>
            <a:ext cx="2292536" cy="713233"/>
          </a:xfrm>
          <a:prstGeom prst="rect">
            <a:avLst/>
          </a:prstGeom>
        </p:spPr>
      </p:pic>
    </p:spTree>
    <p:extLst>
      <p:ext uri="{BB962C8B-B14F-4D97-AF65-F5344CB8AC3E}">
        <p14:creationId xmlns:p14="http://schemas.microsoft.com/office/powerpoint/2010/main" val="777121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AutoShape 2" descr="Kürsü standı imágenes de stock de arte vectorial | Depositphotos">
            <a:extLst>
              <a:ext uri="{FF2B5EF4-FFF2-40B4-BE49-F238E27FC236}">
                <a16:creationId xmlns:a16="http://schemas.microsoft.com/office/drawing/2014/main" xmlns="" id="{99984CAB-3987-F3E8-788E-B61418800A89}"/>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srgbClr val="000000"/>
              </a:solidFill>
              <a:latin typeface="Calibri"/>
              <a:ea typeface="微软雅黑"/>
            </a:endParaRPr>
          </a:p>
        </p:txBody>
      </p:sp>
      <p:pic>
        <p:nvPicPr>
          <p:cNvPr id="4" name="Picture 3" descr="A group of children posing for a photo&#10;&#10;Description automatically generated with low confidence">
            <a:extLst>
              <a:ext uri="{FF2B5EF4-FFF2-40B4-BE49-F238E27FC236}">
                <a16:creationId xmlns:a16="http://schemas.microsoft.com/office/drawing/2014/main" xmlns="" id="{B54A0AD4-EBDE-4CFD-B475-54F2A22858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407702" y="1370759"/>
            <a:ext cx="5238004" cy="544910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xmlns="" id="{C9DFB7D9-F7D4-073F-2603-F574655E318F}"/>
              </a:ext>
            </a:extLst>
          </p:cNvPr>
          <p:cNvPicPr>
            <a:picLocks noChangeAspect="1"/>
          </p:cNvPicPr>
          <p:nvPr/>
        </p:nvPicPr>
        <p:blipFill>
          <a:blip r:embed="rId6"/>
          <a:stretch>
            <a:fillRect/>
          </a:stretch>
        </p:blipFill>
        <p:spPr>
          <a:xfrm>
            <a:off x="1351594" y="83104"/>
            <a:ext cx="9510584" cy="1444877"/>
          </a:xfrm>
          <a:prstGeom prst="rect">
            <a:avLst/>
          </a:prstGeom>
        </p:spPr>
      </p:pic>
    </p:spTree>
    <p:extLst>
      <p:ext uri="{BB962C8B-B14F-4D97-AF65-F5344CB8AC3E}">
        <p14:creationId xmlns:p14="http://schemas.microsoft.com/office/powerpoint/2010/main" val="3086199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D2F8740-C0B6-7DB1-75C9-8C9DC38E53A4}"/>
              </a:ext>
            </a:extLst>
          </p:cNvPr>
          <p:cNvSpPr/>
          <p:nvPr/>
        </p:nvSpPr>
        <p:spPr>
          <a:xfrm>
            <a:off x="0" y="261256"/>
            <a:ext cx="12192000" cy="61722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85C690E1-5E4A-8354-4924-B3ECAD81F0B0}"/>
              </a:ext>
            </a:extLst>
          </p:cNvPr>
          <p:cNvSpPr txBox="1"/>
          <p:nvPr/>
        </p:nvSpPr>
        <p:spPr>
          <a:xfrm>
            <a:off x="1534886" y="262617"/>
            <a:ext cx="9285513" cy="920252"/>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4000" b="1" kern="0" dirty="0" err="1">
                <a:solidFill>
                  <a:srgbClr val="002060"/>
                </a:solidFill>
                <a:latin typeface="Calibri" panose="020F0502020204030204"/>
                <a:cs typeface="Arial"/>
                <a:sym typeface="Arial"/>
              </a:rPr>
              <a:t>Đáp</a:t>
            </a:r>
            <a:r>
              <a:rPr lang="en-US" sz="4000" b="1" kern="0" dirty="0">
                <a:solidFill>
                  <a:srgbClr val="002060"/>
                </a:solidFill>
                <a:latin typeface="Calibri" panose="020F0502020204030204"/>
                <a:cs typeface="Arial"/>
                <a:sym typeface="Arial"/>
              </a:rPr>
              <a:t> </a:t>
            </a:r>
            <a:r>
              <a:rPr lang="en-US" sz="4000" b="1" kern="0" dirty="0" err="1">
                <a:solidFill>
                  <a:srgbClr val="002060"/>
                </a:solidFill>
                <a:latin typeface="Calibri" panose="020F0502020204030204"/>
                <a:cs typeface="Arial"/>
                <a:sym typeface="Arial"/>
              </a:rPr>
              <a:t>án</a:t>
            </a:r>
            <a:r>
              <a:rPr lang="en-US" sz="4000" b="1" kern="0" dirty="0">
                <a:solidFill>
                  <a:srgbClr val="002060"/>
                </a:solidFill>
                <a:latin typeface="Calibri" panose="020F0502020204030204"/>
                <a:cs typeface="Arial"/>
                <a:sym typeface="Arial"/>
              </a:rPr>
              <a:t>:</a:t>
            </a:r>
            <a:endParaRPr kumimoji="0" lang="en-US" sz="4000" b="1" i="0" u="none" strike="noStrike" kern="0" cap="none" spc="0" normalizeH="0" baseline="0" noProof="0" dirty="0">
              <a:ln>
                <a:noFill/>
              </a:ln>
              <a:solidFill>
                <a:srgbClr val="002060"/>
              </a:solidFill>
              <a:effectLst/>
              <a:uLnTx/>
              <a:uFillTx/>
              <a:latin typeface="Calibri" panose="020F0502020204030204"/>
              <a:ea typeface="+mn-ea"/>
              <a:cs typeface="Arial"/>
              <a:sym typeface="Arial"/>
            </a:endParaRPr>
          </a:p>
        </p:txBody>
      </p:sp>
      <p:grpSp>
        <p:nvGrpSpPr>
          <p:cNvPr id="3" name="Group 2">
            <a:extLst>
              <a:ext uri="{FF2B5EF4-FFF2-40B4-BE49-F238E27FC236}">
                <a16:creationId xmlns:a16="http://schemas.microsoft.com/office/drawing/2014/main" xmlns="" id="{468D95A7-72E4-4329-6BE0-4014E6EE5549}"/>
              </a:ext>
            </a:extLst>
          </p:cNvPr>
          <p:cNvGrpSpPr/>
          <p:nvPr/>
        </p:nvGrpSpPr>
        <p:grpSpPr>
          <a:xfrm>
            <a:off x="2751468" y="4119928"/>
            <a:ext cx="3152512" cy="2541489"/>
            <a:chOff x="975360" y="2895482"/>
            <a:chExt cx="2794914" cy="2100580"/>
          </a:xfrm>
        </p:grpSpPr>
        <p:pic>
          <p:nvPicPr>
            <p:cNvPr id="4" name="Picture 3">
              <a:extLst>
                <a:ext uri="{FF2B5EF4-FFF2-40B4-BE49-F238E27FC236}">
                  <a16:creationId xmlns:a16="http://schemas.microsoft.com/office/drawing/2014/main" xmlns="" id="{D48366B3-0DFB-6654-C996-083C0800C2B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623" b="96653" l="9748" r="89937">
                          <a14:foregroundMark x1="25472" y1="52720" x2="66038" y2="71130"/>
                          <a14:foregroundMark x1="66038" y1="70711" x2="29560" y2="68201"/>
                          <a14:foregroundMark x1="29560" y1="68201" x2="27358" y2="80753"/>
                          <a14:foregroundMark x1="26730" y1="69456" x2="30818" y2="79916"/>
                          <a14:foregroundMark x1="30818" y1="96234" x2="49371" y2="96653"/>
                          <a14:foregroundMark x1="49371" y1="96653" x2="53774" y2="96234"/>
                        </a14:backgroundRemoval>
                      </a14:imgEffect>
                      <a14:imgEffect>
                        <a14:sharpenSoften amount="35000"/>
                      </a14:imgEffect>
                    </a14:imgLayer>
                  </a14:imgProps>
                </a:ext>
              </a:extLst>
            </a:blip>
            <a:stretch>
              <a:fillRect/>
            </a:stretch>
          </p:blipFill>
          <p:spPr>
            <a:xfrm>
              <a:off x="975360" y="2895482"/>
              <a:ext cx="2794914" cy="2100580"/>
            </a:xfrm>
            <a:prstGeom prst="rect">
              <a:avLst/>
            </a:prstGeom>
          </p:spPr>
        </p:pic>
        <p:sp>
          <p:nvSpPr>
            <p:cNvPr id="5" name="TextBox 4">
              <a:extLst>
                <a:ext uri="{FF2B5EF4-FFF2-40B4-BE49-F238E27FC236}">
                  <a16:creationId xmlns:a16="http://schemas.microsoft.com/office/drawing/2014/main" xmlns="" id="{4B25DFEA-9847-3CFA-ECCE-A3482E5985B9}"/>
                </a:ext>
              </a:extLst>
            </p:cNvPr>
            <p:cNvSpPr txBox="1"/>
            <p:nvPr/>
          </p:nvSpPr>
          <p:spPr>
            <a:xfrm>
              <a:off x="1529044" y="3895555"/>
              <a:ext cx="1681537" cy="686832"/>
            </a:xfrm>
            <a:prstGeom prst="rect">
              <a:avLst/>
            </a:prstGeom>
            <a:solidFill>
              <a:srgbClr val="FFFF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2400" b="0" i="0" u="none" strike="noStrike" kern="0" cap="none" spc="0" normalizeH="0" baseline="0" noProof="0" dirty="0">
                  <a:ln>
                    <a:noFill/>
                  </a:ln>
                  <a:solidFill>
                    <a:srgbClr val="000000"/>
                  </a:solidFill>
                  <a:effectLst/>
                  <a:uLnTx/>
                  <a:uFillTx/>
                  <a:latin typeface="Calibri" panose="020F0502020204030204"/>
                  <a:ea typeface="+mn-ea"/>
                  <a:cs typeface="Arial"/>
                  <a:sym typeface="Arial"/>
                </a:rPr>
                <a:t>Từ ngữ chỉ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2400" b="0" i="0" u="none" strike="noStrike" kern="0" cap="none" spc="0" normalizeH="0" baseline="0" noProof="0" dirty="0">
                  <a:ln>
                    <a:noFill/>
                  </a:ln>
                  <a:solidFill>
                    <a:srgbClr val="000000"/>
                  </a:solidFill>
                  <a:effectLst/>
                  <a:uLnTx/>
                  <a:uFillTx/>
                  <a:latin typeface="Calibri" panose="020F0502020204030204"/>
                  <a:ea typeface="+mn-ea"/>
                  <a:cs typeface="Arial"/>
                  <a:sym typeface="Arial"/>
                </a:rPr>
                <a:t>sự vật</a:t>
              </a:r>
            </a:p>
          </p:txBody>
        </p:sp>
      </p:grpSp>
      <p:grpSp>
        <p:nvGrpSpPr>
          <p:cNvPr id="6" name="Group 5">
            <a:extLst>
              <a:ext uri="{FF2B5EF4-FFF2-40B4-BE49-F238E27FC236}">
                <a16:creationId xmlns:a16="http://schemas.microsoft.com/office/drawing/2014/main" xmlns="" id="{96E3FCDE-2894-B44D-DD15-F5C8880D0041}"/>
              </a:ext>
            </a:extLst>
          </p:cNvPr>
          <p:cNvGrpSpPr/>
          <p:nvPr/>
        </p:nvGrpSpPr>
        <p:grpSpPr>
          <a:xfrm>
            <a:off x="6095999" y="3863723"/>
            <a:ext cx="3081845" cy="2660660"/>
            <a:chOff x="3428999" y="2897792"/>
            <a:chExt cx="2311384" cy="1995495"/>
          </a:xfrm>
        </p:grpSpPr>
        <p:pic>
          <p:nvPicPr>
            <p:cNvPr id="10" name="Picture 9">
              <a:extLst>
                <a:ext uri="{FF2B5EF4-FFF2-40B4-BE49-F238E27FC236}">
                  <a16:creationId xmlns:a16="http://schemas.microsoft.com/office/drawing/2014/main" xmlns="" id="{849E0440-0709-F126-2173-AB83125D209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61" b="98842" l="9667" r="90000">
                          <a14:foregroundMark x1="10667" y1="33977" x2="9667" y2="54054"/>
                          <a14:foregroundMark x1="30000" y1="90734" x2="46667" y2="91506"/>
                          <a14:foregroundMark x1="46667" y1="91506" x2="56333" y2="90734"/>
                          <a14:foregroundMark x1="56333" y1="90347" x2="60333" y2="98842"/>
                          <a14:foregroundMark x1="67667" y1="92278" x2="87000" y2="66023"/>
                          <a14:foregroundMark x1="87000" y1="66023" x2="89000" y2="67181"/>
                          <a14:foregroundMark x1="37333" y1="6178" x2="51000" y2="3861"/>
                          <a14:foregroundMark x1="51000" y1="3861" x2="51667" y2="3861"/>
                        </a14:backgroundRemoval>
                      </a14:imgEffect>
                    </a14:imgLayer>
                  </a14:imgProps>
                </a:ext>
              </a:extLst>
            </a:blip>
            <a:stretch>
              <a:fillRect/>
            </a:stretch>
          </p:blipFill>
          <p:spPr>
            <a:xfrm>
              <a:off x="3428999" y="2897792"/>
              <a:ext cx="2311384" cy="1995495"/>
            </a:xfrm>
            <a:prstGeom prst="rect">
              <a:avLst/>
            </a:prstGeom>
          </p:spPr>
        </p:pic>
        <p:sp>
          <p:nvSpPr>
            <p:cNvPr id="11" name="TextBox 10">
              <a:extLst>
                <a:ext uri="{FF2B5EF4-FFF2-40B4-BE49-F238E27FC236}">
                  <a16:creationId xmlns:a16="http://schemas.microsoft.com/office/drawing/2014/main" xmlns="" id="{B4479E43-99CC-85D4-CE9D-F70BBB980FE1}"/>
                </a:ext>
              </a:extLst>
            </p:cNvPr>
            <p:cNvSpPr txBox="1"/>
            <p:nvPr/>
          </p:nvSpPr>
          <p:spPr>
            <a:xfrm>
              <a:off x="3867679" y="3953477"/>
              <a:ext cx="1369512" cy="623248"/>
            </a:xfrm>
            <a:prstGeom prst="rect">
              <a:avLst/>
            </a:prstGeom>
            <a:solidFill>
              <a:srgbClr val="FFFF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2400" b="0" i="0" u="none" strike="noStrike" kern="0" cap="none" spc="0" normalizeH="0" baseline="0" noProof="0" dirty="0">
                  <a:ln>
                    <a:noFill/>
                  </a:ln>
                  <a:solidFill>
                    <a:srgbClr val="000000"/>
                  </a:solidFill>
                  <a:effectLst/>
                  <a:uLnTx/>
                  <a:uFillTx/>
                  <a:latin typeface="Calibri" panose="020F0502020204030204"/>
                  <a:ea typeface="+mn-ea"/>
                  <a:cs typeface="Arial"/>
                  <a:sym typeface="Arial"/>
                </a:rPr>
                <a:t>Từ ngữ chỉ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Calibri" panose="020F0502020204030204"/>
                  <a:ea typeface="+mn-ea"/>
                  <a:cs typeface="Arial"/>
                  <a:sym typeface="Arial"/>
                </a:rPr>
                <a:t>đ</a:t>
              </a:r>
              <a:r>
                <a:rPr kumimoji="0" lang="x-none" sz="2400" b="0" i="0" u="none" strike="noStrike" kern="0" cap="none" spc="0" normalizeH="0" baseline="0" noProof="0" dirty="0">
                  <a:ln>
                    <a:noFill/>
                  </a:ln>
                  <a:solidFill>
                    <a:srgbClr val="000000"/>
                  </a:solidFill>
                  <a:effectLst/>
                  <a:uLnTx/>
                  <a:uFillTx/>
                  <a:latin typeface="Calibri" panose="020F0502020204030204"/>
                  <a:ea typeface="+mn-ea"/>
                  <a:cs typeface="Arial"/>
                  <a:sym typeface="Arial"/>
                </a:rPr>
                <a:t>ặc điểm</a:t>
              </a:r>
            </a:p>
          </p:txBody>
        </p:sp>
      </p:grpSp>
      <p:pic>
        <p:nvPicPr>
          <p:cNvPr id="12" name="Picture 11">
            <a:extLst>
              <a:ext uri="{FF2B5EF4-FFF2-40B4-BE49-F238E27FC236}">
                <a16:creationId xmlns:a16="http://schemas.microsoft.com/office/drawing/2014/main" xmlns="" id="{38E064E3-535B-2C43-69A5-1D0460107228}"/>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216" b="90722" l="6250" r="92188">
                        <a14:foregroundMark x1="6250" y1="52577" x2="6250" y2="52577"/>
                        <a14:foregroundMark x1="92188" y1="60825" x2="92188" y2="60825"/>
                        <a14:foregroundMark x1="66016" y1="90722" x2="66016" y2="90722"/>
                        <a14:foregroundMark x1="50781" y1="23711" x2="50781" y2="23711"/>
                      </a14:backgroundRemoval>
                    </a14:imgEffect>
                    <a14:imgEffect>
                      <a14:sharpenSoften amount="61000"/>
                    </a14:imgEffect>
                  </a14:imgLayer>
                </a14:imgProps>
              </a:ext>
            </a:extLst>
          </a:blip>
          <a:stretch>
            <a:fillRect/>
          </a:stretch>
        </p:blipFill>
        <p:spPr>
          <a:xfrm>
            <a:off x="7967338" y="3019821"/>
            <a:ext cx="2308367" cy="874655"/>
          </a:xfrm>
          <a:prstGeom prst="rect">
            <a:avLst/>
          </a:prstGeom>
        </p:spPr>
      </p:pic>
      <p:pic>
        <p:nvPicPr>
          <p:cNvPr id="13" name="Picture 12">
            <a:extLst>
              <a:ext uri="{FF2B5EF4-FFF2-40B4-BE49-F238E27FC236}">
                <a16:creationId xmlns:a16="http://schemas.microsoft.com/office/drawing/2014/main" xmlns="" id="{54294162-AB5E-672A-7653-730BD6C6D688}"/>
              </a:ext>
            </a:extLst>
          </p:cNvPr>
          <p:cNvPicPr>
            <a:picLocks noChangeAspect="1"/>
          </p:cNvPicPr>
          <p:nvPr/>
        </p:nvPicPr>
        <p:blipFill>
          <a:blip r:embed="rId9">
            <a:clrChange>
              <a:clrFrom>
                <a:srgbClr val="FFFFFA"/>
              </a:clrFrom>
              <a:clrTo>
                <a:srgbClr val="FFFFFA">
                  <a:alpha val="0"/>
                </a:srgbClr>
              </a:clrTo>
            </a:clrChange>
            <a:extLst>
              <a:ext uri="{BEBA8EAE-BF5A-486C-A8C5-ECC9F3942E4B}">
                <a14:imgProps xmlns:a14="http://schemas.microsoft.com/office/drawing/2010/main">
                  <a14:imgLayer r:embed="rId10">
                    <a14:imgEffect>
                      <a14:backgroundRemoval t="9783" b="91304" l="9653" r="93050">
                        <a14:foregroundMark x1="9653" y1="55435" x2="9653" y2="55435"/>
                        <a14:foregroundMark x1="89189" y1="55435" x2="89189" y2="55435"/>
                        <a14:foregroundMark x1="91120" y1="55435" x2="93436" y2="56522"/>
                        <a14:foregroundMark x1="57529" y1="90217" x2="65637" y2="91304"/>
                      </a14:backgroundRemoval>
                    </a14:imgEffect>
                    <a14:imgEffect>
                      <a14:sharpenSoften amount="55000"/>
                    </a14:imgEffect>
                  </a14:imgLayer>
                </a14:imgProps>
              </a:ext>
            </a:extLst>
          </a:blip>
          <a:stretch>
            <a:fillRect/>
          </a:stretch>
        </p:blipFill>
        <p:spPr>
          <a:xfrm>
            <a:off x="4830445" y="2994278"/>
            <a:ext cx="2447676" cy="869445"/>
          </a:xfrm>
          <a:prstGeom prst="rect">
            <a:avLst/>
          </a:prstGeom>
        </p:spPr>
      </p:pic>
      <p:pic>
        <p:nvPicPr>
          <p:cNvPr id="14" name="Picture 13">
            <a:extLst>
              <a:ext uri="{FF2B5EF4-FFF2-40B4-BE49-F238E27FC236}">
                <a16:creationId xmlns:a16="http://schemas.microsoft.com/office/drawing/2014/main" xmlns="" id="{EA6E9EAA-C0E2-7F12-E544-0D7C86ECBA3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434" b="89623" l="5578" r="92430">
                        <a14:foregroundMark x1="10359" y1="61321" x2="5578" y2="53774"/>
                        <a14:foregroundMark x1="92430" y1="56604" x2="92430" y2="56604"/>
                        <a14:foregroundMark x1="41833" y1="81132" x2="41833" y2="81132"/>
                        <a14:foregroundMark x1="41833" y1="81132" x2="61355" y2="83019"/>
                      </a14:backgroundRemoval>
                    </a14:imgEffect>
                    <a14:imgEffect>
                      <a14:sharpenSoften amount="51000"/>
                    </a14:imgEffect>
                  </a14:imgLayer>
                </a14:imgProps>
              </a:ext>
            </a:extLst>
          </a:blip>
          <a:stretch>
            <a:fillRect/>
          </a:stretch>
        </p:blipFill>
        <p:spPr>
          <a:xfrm>
            <a:off x="1956496" y="2920212"/>
            <a:ext cx="2270085" cy="958681"/>
          </a:xfrm>
          <a:prstGeom prst="rect">
            <a:avLst/>
          </a:prstGeom>
        </p:spPr>
      </p:pic>
      <p:pic>
        <p:nvPicPr>
          <p:cNvPr id="15" name="Picture 14">
            <a:extLst>
              <a:ext uri="{FF2B5EF4-FFF2-40B4-BE49-F238E27FC236}">
                <a16:creationId xmlns:a16="http://schemas.microsoft.com/office/drawing/2014/main" xmlns="" id="{F169822B-3B88-B551-E5BC-681F533A68BE}"/>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474" b="89474" l="7393" r="94163">
                        <a14:foregroundMark x1="68482" y1="88421" x2="68482" y2="88421"/>
                        <a14:foregroundMark x1="7393" y1="49474" x2="7393" y2="49474"/>
                        <a14:foregroundMark x1="91051" y1="60000" x2="91051" y2="60000"/>
                        <a14:foregroundMark x1="94163" y1="61053" x2="94163" y2="61053"/>
                      </a14:backgroundRemoval>
                    </a14:imgEffect>
                    <a14:imgEffect>
                      <a14:sharpenSoften amount="42000"/>
                    </a14:imgEffect>
                  </a14:imgLayer>
                </a14:imgProps>
              </a:ext>
            </a:extLst>
          </a:blip>
          <a:stretch>
            <a:fillRect/>
          </a:stretch>
        </p:blipFill>
        <p:spPr>
          <a:xfrm>
            <a:off x="7832715" y="2092271"/>
            <a:ext cx="2442989" cy="868936"/>
          </a:xfrm>
          <a:prstGeom prst="rect">
            <a:avLst/>
          </a:prstGeom>
        </p:spPr>
      </p:pic>
      <p:pic>
        <p:nvPicPr>
          <p:cNvPr id="16" name="Picture 15">
            <a:extLst>
              <a:ext uri="{FF2B5EF4-FFF2-40B4-BE49-F238E27FC236}">
                <a16:creationId xmlns:a16="http://schemas.microsoft.com/office/drawing/2014/main" xmlns="" id="{F23FE458-AD03-1928-1964-7BEB385FD704}"/>
              </a:ext>
            </a:extLst>
          </p:cNvPr>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9677" b="89247" l="9854" r="91606">
                        <a14:foregroundMark x1="60584" y1="88172" x2="60584" y2="88172"/>
                        <a14:foregroundMark x1="91606" y1="59140" x2="91606" y2="59140"/>
                        <a14:foregroundMark x1="9854" y1="46237" x2="9854" y2="46237"/>
                      </a14:backgroundRemoval>
                    </a14:imgEffect>
                    <a14:imgEffect>
                      <a14:sharpenSoften amount="42000"/>
                    </a14:imgEffect>
                  </a14:imgLayer>
                </a14:imgProps>
              </a:ext>
            </a:extLst>
          </a:blip>
          <a:stretch>
            <a:fillRect/>
          </a:stretch>
        </p:blipFill>
        <p:spPr>
          <a:xfrm>
            <a:off x="4830445" y="2078487"/>
            <a:ext cx="2447676" cy="830780"/>
          </a:xfrm>
          <a:prstGeom prst="rect">
            <a:avLst/>
          </a:prstGeom>
        </p:spPr>
      </p:pic>
      <p:pic>
        <p:nvPicPr>
          <p:cNvPr id="17" name="Picture 16">
            <a:extLst>
              <a:ext uri="{FF2B5EF4-FFF2-40B4-BE49-F238E27FC236}">
                <a16:creationId xmlns:a16="http://schemas.microsoft.com/office/drawing/2014/main" xmlns="" id="{6585D200-CA40-07C8-21C7-C0BCEEF63973}"/>
              </a:ext>
            </a:extLst>
          </p:cNvPr>
          <p:cNvPicPr>
            <a:picLocks noChangeAspect="1"/>
          </p:cNvPicPr>
          <p:nvPr/>
        </p:nvPicPr>
        <p:blipFill>
          <a:blip r:embed="rId17">
            <a:clrChange>
              <a:clrFrom>
                <a:srgbClr val="FCFFFD"/>
              </a:clrFrom>
              <a:clrTo>
                <a:srgbClr val="FCFFFD">
                  <a:alpha val="0"/>
                </a:srgbClr>
              </a:clrTo>
            </a:clrChange>
            <a:extLst>
              <a:ext uri="{BEBA8EAE-BF5A-486C-A8C5-ECC9F3942E4B}">
                <a14:imgProps xmlns:a14="http://schemas.microsoft.com/office/drawing/2010/main">
                  <a14:imgLayer r:embed="rId18">
                    <a14:imgEffect>
                      <a14:backgroundRemoval t="10000" b="93333" l="9524" r="92308">
                        <a14:foregroundMark x1="10256" y1="47778" x2="64103" y2="70000"/>
                        <a14:foregroundMark x1="64103" y1="70000" x2="88278" y2="62222"/>
                        <a14:foregroundMark x1="88278" y1="62222" x2="90476" y2="57778"/>
                        <a14:foregroundMark x1="67033" y1="94444" x2="62271" y2="92222"/>
                        <a14:foregroundMark x1="86081" y1="56667" x2="52747" y2="40000"/>
                        <a14:foregroundMark x1="90110" y1="54444" x2="92308" y2="56667"/>
                      </a14:backgroundRemoval>
                    </a14:imgEffect>
                    <a14:imgEffect>
                      <a14:sharpenSoften amount="50000"/>
                    </a14:imgEffect>
                  </a14:imgLayer>
                </a14:imgProps>
              </a:ext>
            </a:extLst>
          </a:blip>
          <a:stretch>
            <a:fillRect/>
          </a:stretch>
        </p:blipFill>
        <p:spPr>
          <a:xfrm>
            <a:off x="1880049" y="2017234"/>
            <a:ext cx="2447676" cy="814327"/>
          </a:xfrm>
          <a:prstGeom prst="rect">
            <a:avLst/>
          </a:prstGeom>
        </p:spPr>
      </p:pic>
      <p:pic>
        <p:nvPicPr>
          <p:cNvPr id="18" name="Picture 17">
            <a:extLst>
              <a:ext uri="{FF2B5EF4-FFF2-40B4-BE49-F238E27FC236}">
                <a16:creationId xmlns:a16="http://schemas.microsoft.com/office/drawing/2014/main" xmlns="" id="{87E65F26-FB4E-E41D-DA84-4DF4DA298457}"/>
              </a:ext>
            </a:extLst>
          </p:cNvPr>
          <p:cNvPicPr>
            <a:picLocks noChangeAspect="1"/>
          </p:cNvPicPr>
          <p:nvPr/>
        </p:nvPicPr>
        <p:blipFill rotWithShape="1">
          <a:blip r:embed="rId19">
            <a:clrChange>
              <a:clrFrom>
                <a:srgbClr val="FFFFFF"/>
              </a:clrFrom>
              <a:clrTo>
                <a:srgbClr val="FFFFFF">
                  <a:alpha val="0"/>
                </a:srgbClr>
              </a:clrTo>
            </a:clrChange>
            <a:extLst>
              <a:ext uri="{BEBA8EAE-BF5A-486C-A8C5-ECC9F3942E4B}">
                <a14:imgProps xmlns:a14="http://schemas.microsoft.com/office/drawing/2010/main">
                  <a14:imgLayer r:embed="rId20">
                    <a14:imgEffect>
                      <a14:backgroundRemoval t="28814" b="90678" l="5159" r="93651">
                        <a14:foregroundMark x1="5159" y1="58475" x2="5159" y2="58475"/>
                        <a14:foregroundMark x1="91667" y1="61864" x2="91667" y2="61864"/>
                        <a14:foregroundMark x1="93651" y1="62712" x2="93651" y2="62712"/>
                        <a14:foregroundMark x1="65079" y1="88983" x2="65079" y2="88983"/>
                        <a14:foregroundMark x1="50397" y1="34746" x2="50397" y2="34746"/>
                      </a14:backgroundRemoval>
                    </a14:imgEffect>
                    <a14:imgEffect>
                      <a14:sharpenSoften amount="41000"/>
                    </a14:imgEffect>
                  </a14:imgLayer>
                </a14:imgProps>
              </a:ext>
            </a:extLst>
          </a:blip>
          <a:srcRect t="22138"/>
          <a:stretch/>
        </p:blipFill>
        <p:spPr>
          <a:xfrm>
            <a:off x="7998020" y="1178581"/>
            <a:ext cx="2186115" cy="797041"/>
          </a:xfrm>
          <a:prstGeom prst="rect">
            <a:avLst/>
          </a:prstGeom>
        </p:spPr>
      </p:pic>
      <p:pic>
        <p:nvPicPr>
          <p:cNvPr id="19" name="Picture 18">
            <a:extLst>
              <a:ext uri="{FF2B5EF4-FFF2-40B4-BE49-F238E27FC236}">
                <a16:creationId xmlns:a16="http://schemas.microsoft.com/office/drawing/2014/main" xmlns="" id="{36BF826F-44A9-361C-F566-D5C8923E9852}"/>
              </a:ext>
            </a:extLst>
          </p:cNvPr>
          <p:cNvPicPr>
            <a:picLocks noChangeAspect="1"/>
          </p:cNvPicPr>
          <p:nvPr/>
        </p:nvPicPr>
        <p:blipFill>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8046" b="89655" l="9091" r="95455">
                        <a14:foregroundMark x1="9091" y1="51724" x2="9091" y2="51724"/>
                        <a14:foregroundMark x1="10606" y1="43678" x2="9091" y2="44828"/>
                        <a14:foregroundMark x1="75758" y1="49425" x2="90909" y2="51724"/>
                        <a14:foregroundMark x1="90909" y1="50575" x2="95833" y2="50575"/>
                        <a14:foregroundMark x1="73485" y1="88506" x2="68939" y2="89655"/>
                      </a14:backgroundRemoval>
                    </a14:imgEffect>
                    <a14:imgEffect>
                      <a14:sharpenSoften amount="40000"/>
                    </a14:imgEffect>
                  </a14:imgLayer>
                </a14:imgProps>
              </a:ext>
            </a:extLst>
          </a:blip>
          <a:stretch>
            <a:fillRect/>
          </a:stretch>
        </p:blipFill>
        <p:spPr>
          <a:xfrm>
            <a:off x="4910086" y="1155810"/>
            <a:ext cx="2371828" cy="781625"/>
          </a:xfrm>
          <a:prstGeom prst="rect">
            <a:avLst/>
          </a:prstGeom>
        </p:spPr>
      </p:pic>
      <p:pic>
        <p:nvPicPr>
          <p:cNvPr id="20" name="Picture 19">
            <a:extLst>
              <a:ext uri="{FF2B5EF4-FFF2-40B4-BE49-F238E27FC236}">
                <a16:creationId xmlns:a16="http://schemas.microsoft.com/office/drawing/2014/main" xmlns="" id="{25896675-F4F0-004D-C2E2-759AB61CFFEF}"/>
              </a:ext>
            </a:extLst>
          </p:cNvPr>
          <p:cNvPicPr>
            <a:picLocks noChangeAspect="1"/>
          </p:cNvPicPr>
          <p:nvPr/>
        </p:nvPicPr>
        <p:blipFill>
          <a:blip r:embed="rId23">
            <a:clrChange>
              <a:clrFrom>
                <a:srgbClr val="FFFFFF"/>
              </a:clrFrom>
              <a:clrTo>
                <a:srgbClr val="FFFFFF">
                  <a:alpha val="0"/>
                </a:srgbClr>
              </a:clrTo>
            </a:clrChange>
            <a:extLst>
              <a:ext uri="{BEBA8EAE-BF5A-486C-A8C5-ECC9F3942E4B}">
                <a14:imgProps xmlns:a14="http://schemas.microsoft.com/office/drawing/2010/main">
                  <a14:imgLayer r:embed="rId24">
                    <a14:imgEffect>
                      <a14:backgroundRemoval t="9524" b="90476" l="5926" r="90000">
                        <a14:foregroundMark x1="13333" y1="47619" x2="5926" y2="48810"/>
                        <a14:foregroundMark x1="48889" y1="30952" x2="62222" y2="11905"/>
                        <a14:foregroundMark x1="61852" y1="90476" x2="61852" y2="90476"/>
                        <a14:foregroundMark x1="79630" y1="57143" x2="89630" y2="58333"/>
                      </a14:backgroundRemoval>
                    </a14:imgEffect>
                    <a14:imgEffect>
                      <a14:sharpenSoften amount="38000"/>
                    </a14:imgEffect>
                  </a14:imgLayer>
                </a14:imgProps>
              </a:ext>
            </a:extLst>
          </a:blip>
          <a:stretch>
            <a:fillRect/>
          </a:stretch>
        </p:blipFill>
        <p:spPr>
          <a:xfrm>
            <a:off x="1957619" y="1130556"/>
            <a:ext cx="2292536" cy="713233"/>
          </a:xfrm>
          <a:prstGeom prst="rect">
            <a:avLst/>
          </a:prstGeom>
        </p:spPr>
      </p:pic>
    </p:spTree>
    <p:extLst>
      <p:ext uri="{BB962C8B-B14F-4D97-AF65-F5344CB8AC3E}">
        <p14:creationId xmlns:p14="http://schemas.microsoft.com/office/powerpoint/2010/main" val="2957039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fill="hold" nodeType="clickEffect">
                                  <p:stCondLst>
                                    <p:cond delay="0"/>
                                  </p:stCondLst>
                                  <p:childTnLst>
                                    <p:animMotion origin="layout" path="M 4.81481E-6 3.33333E-6 L 0.1375 0.5145 " pathEditMode="relative" rAng="0" ptsTypes="AA">
                                      <p:cBhvr>
                                        <p:cTn id="52" dur="1500" fill="hold"/>
                                        <p:tgtEl>
                                          <p:spTgt spid="20"/>
                                        </p:tgtEl>
                                        <p:attrNameLst>
                                          <p:attrName>ppt_x</p:attrName>
                                          <p:attrName>ppt_y</p:attrName>
                                        </p:attrNameLst>
                                      </p:cBhvr>
                                      <p:rCtr x="6875" y="25710"/>
                                    </p:animMotion>
                                  </p:childTnLst>
                                </p:cTn>
                              </p:par>
                              <p:par>
                                <p:cTn id="53" presetID="6" presetClass="emph" presetSubtype="0" fill="hold" nodeType="withEffect">
                                  <p:stCondLst>
                                    <p:cond delay="0"/>
                                  </p:stCondLst>
                                  <p:childTnLst>
                                    <p:animScale>
                                      <p:cBhvr>
                                        <p:cTn id="54" dur="2000" fill="hold"/>
                                        <p:tgtEl>
                                          <p:spTgt spid="20"/>
                                        </p:tgtEl>
                                      </p:cBhvr>
                                      <p:by x="0" y="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fill="hold" nodeType="clickEffect">
                                  <p:stCondLst>
                                    <p:cond delay="0"/>
                                  </p:stCondLst>
                                  <p:childTnLst>
                                    <p:animMotion origin="layout" path="M 4.81481E-6 3.33333E-6 L 0.1375 0.5145 " pathEditMode="relative" rAng="0" ptsTypes="AA">
                                      <p:cBhvr>
                                        <p:cTn id="58" dur="1500" fill="hold"/>
                                        <p:tgtEl>
                                          <p:spTgt spid="19"/>
                                        </p:tgtEl>
                                        <p:attrNameLst>
                                          <p:attrName>ppt_x</p:attrName>
                                          <p:attrName>ppt_y</p:attrName>
                                        </p:attrNameLst>
                                      </p:cBhvr>
                                      <p:rCtr x="6875" y="25710"/>
                                    </p:animMotion>
                                  </p:childTnLst>
                                </p:cTn>
                              </p:par>
                              <p:par>
                                <p:cTn id="59" presetID="6" presetClass="emph" presetSubtype="0" fill="hold" nodeType="withEffect">
                                  <p:stCondLst>
                                    <p:cond delay="0"/>
                                  </p:stCondLst>
                                  <p:childTnLst>
                                    <p:animScale>
                                      <p:cBhvr>
                                        <p:cTn id="60" dur="2000" fill="hold"/>
                                        <p:tgtEl>
                                          <p:spTgt spid="19"/>
                                        </p:tgtEl>
                                      </p:cBhvr>
                                      <p:by x="0" y="0"/>
                                    </p:animScale>
                                  </p:childTnLst>
                                </p:cTn>
                              </p:par>
                            </p:childTnLst>
                          </p:cTn>
                        </p:par>
                      </p:childTnLst>
                    </p:cTn>
                  </p:par>
                  <p:par>
                    <p:cTn id="61" fill="hold">
                      <p:stCondLst>
                        <p:cond delay="indefinite"/>
                      </p:stCondLst>
                      <p:childTnLst>
                        <p:par>
                          <p:cTn id="62" fill="hold">
                            <p:stCondLst>
                              <p:cond delay="0"/>
                            </p:stCondLst>
                            <p:childTnLst>
                              <p:par>
                                <p:cTn id="63" presetID="42" presetClass="path" presetSubtype="0" fill="hold" nodeType="clickEffect">
                                  <p:stCondLst>
                                    <p:cond delay="0"/>
                                  </p:stCondLst>
                                  <p:childTnLst>
                                    <p:animMotion origin="layout" path="M 3.7037E-6 1.7284E-6 L -0.14422 0.48179 " pathEditMode="relative" rAng="0" ptsTypes="AA">
                                      <p:cBhvr>
                                        <p:cTn id="64" dur="1500" fill="hold"/>
                                        <p:tgtEl>
                                          <p:spTgt spid="18"/>
                                        </p:tgtEl>
                                        <p:attrNameLst>
                                          <p:attrName>ppt_x</p:attrName>
                                          <p:attrName>ppt_y</p:attrName>
                                        </p:attrNameLst>
                                      </p:cBhvr>
                                      <p:rCtr x="-7222" y="24074"/>
                                    </p:animMotion>
                                  </p:childTnLst>
                                </p:cTn>
                              </p:par>
                              <p:par>
                                <p:cTn id="65" presetID="6" presetClass="emph" presetSubtype="0" fill="hold" nodeType="withEffect">
                                  <p:stCondLst>
                                    <p:cond delay="0"/>
                                  </p:stCondLst>
                                  <p:childTnLst>
                                    <p:animScale>
                                      <p:cBhvr>
                                        <p:cTn id="66" dur="2000" fill="hold"/>
                                        <p:tgtEl>
                                          <p:spTgt spid="18"/>
                                        </p:tgtEl>
                                      </p:cBhvr>
                                      <p:by x="0" y="0"/>
                                    </p:animScale>
                                  </p:childTnLst>
                                </p:cTn>
                              </p:par>
                            </p:childTnLst>
                          </p:cTn>
                        </p:par>
                      </p:childTnLst>
                    </p:cTn>
                  </p:par>
                  <p:par>
                    <p:cTn id="67" fill="hold">
                      <p:stCondLst>
                        <p:cond delay="indefinite"/>
                      </p:stCondLst>
                      <p:childTnLst>
                        <p:par>
                          <p:cTn id="68" fill="hold">
                            <p:stCondLst>
                              <p:cond delay="0"/>
                            </p:stCondLst>
                            <p:childTnLst>
                              <p:par>
                                <p:cTn id="69" presetID="42" presetClass="path" presetSubtype="0" fill="hold" nodeType="clickEffect">
                                  <p:stCondLst>
                                    <p:cond delay="0"/>
                                  </p:stCondLst>
                                  <p:childTnLst>
                                    <p:animMotion origin="layout" path="M 4.81481E-6 4.93827E-6 L 0.11342 0.37067 " pathEditMode="relative" rAng="0" ptsTypes="AA">
                                      <p:cBhvr>
                                        <p:cTn id="70" dur="1500" fill="hold"/>
                                        <p:tgtEl>
                                          <p:spTgt spid="17"/>
                                        </p:tgtEl>
                                        <p:attrNameLst>
                                          <p:attrName>ppt_x</p:attrName>
                                          <p:attrName>ppt_y</p:attrName>
                                        </p:attrNameLst>
                                      </p:cBhvr>
                                      <p:rCtr x="5671" y="18519"/>
                                    </p:animMotion>
                                  </p:childTnLst>
                                </p:cTn>
                              </p:par>
                              <p:par>
                                <p:cTn id="71" presetID="6" presetClass="emph" presetSubtype="0" fill="hold" nodeType="withEffect">
                                  <p:stCondLst>
                                    <p:cond delay="0"/>
                                  </p:stCondLst>
                                  <p:childTnLst>
                                    <p:animScale>
                                      <p:cBhvr>
                                        <p:cTn id="72" dur="2000" fill="hold"/>
                                        <p:tgtEl>
                                          <p:spTgt spid="17"/>
                                        </p:tgtEl>
                                      </p:cBhvr>
                                      <p:by x="0" y="0"/>
                                    </p:animScale>
                                  </p:childTnLst>
                                </p:cTn>
                              </p:par>
                            </p:childTnLst>
                          </p:cTn>
                        </p:par>
                      </p:childTnLst>
                    </p:cTn>
                  </p:par>
                  <p:par>
                    <p:cTn id="73" fill="hold">
                      <p:stCondLst>
                        <p:cond delay="indefinite"/>
                      </p:stCondLst>
                      <p:childTnLst>
                        <p:par>
                          <p:cTn id="74" fill="hold">
                            <p:stCondLst>
                              <p:cond delay="0"/>
                            </p:stCondLst>
                            <p:childTnLst>
                              <p:par>
                                <p:cTn id="75" presetID="42" presetClass="path" presetSubtype="0" fill="hold" nodeType="clickEffect">
                                  <p:stCondLst>
                                    <p:cond delay="0"/>
                                  </p:stCondLst>
                                  <p:childTnLst>
                                    <p:animMotion origin="layout" path="M -3.7037E-7 -2.46914E-7 L -0.16782 0.34506 " pathEditMode="relative" rAng="0" ptsTypes="AA">
                                      <p:cBhvr>
                                        <p:cTn id="76" dur="1500" fill="hold"/>
                                        <p:tgtEl>
                                          <p:spTgt spid="16"/>
                                        </p:tgtEl>
                                        <p:attrNameLst>
                                          <p:attrName>ppt_x</p:attrName>
                                          <p:attrName>ppt_y</p:attrName>
                                        </p:attrNameLst>
                                      </p:cBhvr>
                                      <p:rCtr x="-8403" y="17253"/>
                                    </p:animMotion>
                                  </p:childTnLst>
                                </p:cTn>
                              </p:par>
                              <p:par>
                                <p:cTn id="77" presetID="6" presetClass="emph" presetSubtype="0" fill="hold" nodeType="withEffect">
                                  <p:stCondLst>
                                    <p:cond delay="0"/>
                                  </p:stCondLst>
                                  <p:childTnLst>
                                    <p:animScale>
                                      <p:cBhvr>
                                        <p:cTn id="78" dur="2000" fill="hold"/>
                                        <p:tgtEl>
                                          <p:spTgt spid="16"/>
                                        </p:tgtEl>
                                      </p:cBhvr>
                                      <p:by x="0" y="0"/>
                                    </p:animScale>
                                  </p:childTnLst>
                                </p:cTn>
                              </p:par>
                            </p:childTnLst>
                          </p:cTn>
                        </p:par>
                      </p:childTnLst>
                    </p:cTn>
                  </p:par>
                  <p:par>
                    <p:cTn id="79" fill="hold">
                      <p:stCondLst>
                        <p:cond delay="indefinite"/>
                      </p:stCondLst>
                      <p:childTnLst>
                        <p:par>
                          <p:cTn id="80" fill="hold">
                            <p:stCondLst>
                              <p:cond delay="0"/>
                            </p:stCondLst>
                            <p:childTnLst>
                              <p:par>
                                <p:cTn id="81" presetID="42" presetClass="path" presetSubtype="0" fill="hold" nodeType="clickEffect">
                                  <p:stCondLst>
                                    <p:cond delay="0"/>
                                  </p:stCondLst>
                                  <p:childTnLst>
                                    <p:animMotion origin="layout" path="M 3.7037E-7 1.23457E-7 L -0.50671 0.33704 " pathEditMode="relative" rAng="0" ptsTypes="AA">
                                      <p:cBhvr>
                                        <p:cTn id="82" dur="1500" fill="hold"/>
                                        <p:tgtEl>
                                          <p:spTgt spid="15"/>
                                        </p:tgtEl>
                                        <p:attrNameLst>
                                          <p:attrName>ppt_x</p:attrName>
                                          <p:attrName>ppt_y</p:attrName>
                                        </p:attrNameLst>
                                      </p:cBhvr>
                                      <p:rCtr x="-25347" y="16852"/>
                                    </p:animMotion>
                                  </p:childTnLst>
                                </p:cTn>
                              </p:par>
                              <p:par>
                                <p:cTn id="83" presetID="6" presetClass="emph" presetSubtype="0" fill="hold" nodeType="withEffect">
                                  <p:stCondLst>
                                    <p:cond delay="0"/>
                                  </p:stCondLst>
                                  <p:childTnLst>
                                    <p:animScale>
                                      <p:cBhvr>
                                        <p:cTn id="84" dur="2000" fill="hold"/>
                                        <p:tgtEl>
                                          <p:spTgt spid="15"/>
                                        </p:tgtEl>
                                      </p:cBhvr>
                                      <p:by x="0" y="0"/>
                                    </p:animScale>
                                  </p:childTnLst>
                                </p:cTn>
                              </p:par>
                            </p:childTnLst>
                          </p:cTn>
                        </p:par>
                      </p:childTnLst>
                    </p:cTn>
                  </p:par>
                  <p:par>
                    <p:cTn id="85" fill="hold">
                      <p:stCondLst>
                        <p:cond delay="indefinite"/>
                      </p:stCondLst>
                      <p:childTnLst>
                        <p:par>
                          <p:cTn id="86" fill="hold">
                            <p:stCondLst>
                              <p:cond delay="0"/>
                            </p:stCondLst>
                            <p:childTnLst>
                              <p:par>
                                <p:cTn id="87" presetID="42" presetClass="path" presetSubtype="0" fill="hold" nodeType="clickEffect">
                                  <p:stCondLst>
                                    <p:cond delay="0"/>
                                  </p:stCondLst>
                                  <p:childTnLst>
                                    <p:animMotion origin="layout" path="M 3.7037E-6 9.87654E-7 L 0.48541 0.21605 " pathEditMode="relative" rAng="0" ptsTypes="AA">
                                      <p:cBhvr>
                                        <p:cTn id="88" dur="1500" fill="hold"/>
                                        <p:tgtEl>
                                          <p:spTgt spid="14"/>
                                        </p:tgtEl>
                                        <p:attrNameLst>
                                          <p:attrName>ppt_x</p:attrName>
                                          <p:attrName>ppt_y</p:attrName>
                                        </p:attrNameLst>
                                      </p:cBhvr>
                                      <p:rCtr x="24259" y="10802"/>
                                    </p:animMotion>
                                  </p:childTnLst>
                                </p:cTn>
                              </p:par>
                              <p:par>
                                <p:cTn id="89" presetID="6" presetClass="emph" presetSubtype="0" fill="hold" nodeType="withEffect">
                                  <p:stCondLst>
                                    <p:cond delay="0"/>
                                  </p:stCondLst>
                                  <p:childTnLst>
                                    <p:animScale>
                                      <p:cBhvr>
                                        <p:cTn id="90" dur="2000" fill="hold"/>
                                        <p:tgtEl>
                                          <p:spTgt spid="14"/>
                                        </p:tgtEl>
                                      </p:cBhvr>
                                      <p:by x="0" y="0"/>
                                    </p:animScale>
                                  </p:childTnLst>
                                </p:cTn>
                              </p:par>
                            </p:childTnLst>
                          </p:cTn>
                        </p:par>
                      </p:childTnLst>
                    </p:cTn>
                  </p:par>
                  <p:par>
                    <p:cTn id="91" fill="hold">
                      <p:stCondLst>
                        <p:cond delay="indefinite"/>
                      </p:stCondLst>
                      <p:childTnLst>
                        <p:par>
                          <p:cTn id="92" fill="hold">
                            <p:stCondLst>
                              <p:cond delay="0"/>
                            </p:stCondLst>
                            <p:childTnLst>
                              <p:par>
                                <p:cTn id="93" presetID="42" presetClass="path" presetSubtype="0" fill="hold" nodeType="clickEffect">
                                  <p:stCondLst>
                                    <p:cond delay="0"/>
                                  </p:stCondLst>
                                  <p:childTnLst>
                                    <p:animMotion origin="layout" path="M -3.7037E-7 0 L 0.18796 0.21173 " pathEditMode="relative" rAng="0" ptsTypes="AA">
                                      <p:cBhvr>
                                        <p:cTn id="94" dur="1500" fill="hold"/>
                                        <p:tgtEl>
                                          <p:spTgt spid="13"/>
                                        </p:tgtEl>
                                        <p:attrNameLst>
                                          <p:attrName>ppt_x</p:attrName>
                                          <p:attrName>ppt_y</p:attrName>
                                        </p:attrNameLst>
                                      </p:cBhvr>
                                      <p:rCtr x="9398" y="10586"/>
                                    </p:animMotion>
                                  </p:childTnLst>
                                </p:cTn>
                              </p:par>
                              <p:par>
                                <p:cTn id="95" presetID="6" presetClass="emph" presetSubtype="0" fill="hold" nodeType="withEffect">
                                  <p:stCondLst>
                                    <p:cond delay="0"/>
                                  </p:stCondLst>
                                  <p:childTnLst>
                                    <p:animScale>
                                      <p:cBhvr>
                                        <p:cTn id="96" dur="2000" fill="hold"/>
                                        <p:tgtEl>
                                          <p:spTgt spid="13"/>
                                        </p:tgtEl>
                                      </p:cBhvr>
                                      <p:by x="0" y="0"/>
                                    </p:animScale>
                                  </p:childTnLst>
                                </p:cTn>
                              </p:par>
                            </p:childTnLst>
                          </p:cTn>
                        </p:par>
                      </p:childTnLst>
                    </p:cTn>
                  </p:par>
                  <p:par>
                    <p:cTn id="97" fill="hold">
                      <p:stCondLst>
                        <p:cond delay="indefinite"/>
                      </p:stCondLst>
                      <p:childTnLst>
                        <p:par>
                          <p:cTn id="98" fill="hold">
                            <p:stCondLst>
                              <p:cond delay="0"/>
                            </p:stCondLst>
                            <p:childTnLst>
                              <p:par>
                                <p:cTn id="99" presetID="42" presetClass="path" presetSubtype="0" fill="hold" nodeType="clickEffect">
                                  <p:stCondLst>
                                    <p:cond delay="0"/>
                                  </p:stCondLst>
                                  <p:childTnLst>
                                    <p:animMotion origin="layout" path="M 2.96296E-6 -2.34568E-6 L -0.51412 0.20309 " pathEditMode="relative" rAng="0" ptsTypes="AA">
                                      <p:cBhvr>
                                        <p:cTn id="100" dur="1500" fill="hold"/>
                                        <p:tgtEl>
                                          <p:spTgt spid="12"/>
                                        </p:tgtEl>
                                        <p:attrNameLst>
                                          <p:attrName>ppt_x</p:attrName>
                                          <p:attrName>ppt_y</p:attrName>
                                        </p:attrNameLst>
                                      </p:cBhvr>
                                      <p:rCtr x="-25718" y="10154"/>
                                    </p:animMotion>
                                  </p:childTnLst>
                                </p:cTn>
                              </p:par>
                              <p:par>
                                <p:cTn id="101" presetID="6" presetClass="emph" presetSubtype="0" fill="hold" nodeType="withEffect">
                                  <p:stCondLst>
                                    <p:cond delay="0"/>
                                  </p:stCondLst>
                                  <p:childTnLst>
                                    <p:animScale>
                                      <p:cBhvr>
                                        <p:cTn id="102" dur="2000" fill="hold"/>
                                        <p:tgtEl>
                                          <p:spTgt spid="12"/>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xmlns=""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883845"/>
            <a:ext cx="12917645" cy="8784000"/>
          </a:xfrm>
          <a:prstGeom prst="rect">
            <a:avLst/>
          </a:prstGeom>
        </p:spPr>
      </p:pic>
      <p:sp>
        <p:nvSpPr>
          <p:cNvPr id="3" name="TextBox 2">
            <a:extLst>
              <a:ext uri="{FF2B5EF4-FFF2-40B4-BE49-F238E27FC236}">
                <a16:creationId xmlns:a16="http://schemas.microsoft.com/office/drawing/2014/main" xmlns="" id="{AC04522F-A076-BB0A-5A38-7609E40A0BB0}"/>
              </a:ext>
            </a:extLst>
          </p:cNvPr>
          <p:cNvSpPr txBox="1"/>
          <p:nvPr/>
        </p:nvSpPr>
        <p:spPr>
          <a:xfrm>
            <a:off x="5606144" y="751506"/>
            <a:ext cx="6379028" cy="2585323"/>
          </a:xfrm>
          <a:prstGeom prst="rect">
            <a:avLst/>
          </a:prstGeom>
          <a:noFill/>
        </p:spPr>
        <p:txBody>
          <a:bodyPr wrap="square">
            <a:spAutoFit/>
          </a:bodyPr>
          <a:lstStyle/>
          <a:p>
            <a:pPr algn="ctr"/>
            <a:r>
              <a:rPr lang="en-US" sz="5400" b="1" dirty="0">
                <a:solidFill>
                  <a:srgbClr val="FFFF00"/>
                </a:solidFill>
              </a:rPr>
              <a:t>Em </a:t>
            </a:r>
            <a:r>
              <a:rPr lang="en-US" sz="5400" b="1" dirty="0" err="1">
                <a:solidFill>
                  <a:srgbClr val="FFFF00"/>
                </a:solidFill>
              </a:rPr>
              <a:t>hiểu</a:t>
            </a:r>
            <a:r>
              <a:rPr lang="en-US" sz="5400" b="1" dirty="0">
                <a:solidFill>
                  <a:srgbClr val="FFFF00"/>
                </a:solidFill>
              </a:rPr>
              <a:t> </a:t>
            </a:r>
            <a:r>
              <a:rPr lang="en-US" sz="5400" b="1" dirty="0" err="1">
                <a:solidFill>
                  <a:srgbClr val="FFFF00"/>
                </a:solidFill>
              </a:rPr>
              <a:t>thế</a:t>
            </a:r>
            <a:r>
              <a:rPr lang="en-US" sz="5400" b="1" dirty="0">
                <a:solidFill>
                  <a:srgbClr val="FFFF00"/>
                </a:solidFill>
              </a:rPr>
              <a:t> </a:t>
            </a:r>
            <a:r>
              <a:rPr lang="en-US" sz="5400" b="1" dirty="0" err="1">
                <a:solidFill>
                  <a:srgbClr val="FFFF00"/>
                </a:solidFill>
              </a:rPr>
              <a:t>nào</a:t>
            </a:r>
            <a:r>
              <a:rPr lang="en-US" sz="5400" b="1" dirty="0">
                <a:solidFill>
                  <a:srgbClr val="FFFF00"/>
                </a:solidFill>
              </a:rPr>
              <a:t> </a:t>
            </a:r>
            <a:r>
              <a:rPr lang="en-US" sz="5400" b="1" dirty="0" err="1">
                <a:solidFill>
                  <a:srgbClr val="FFFF00"/>
                </a:solidFill>
              </a:rPr>
              <a:t>là</a:t>
            </a:r>
            <a:r>
              <a:rPr lang="en-US" sz="5400" b="1" dirty="0">
                <a:solidFill>
                  <a:srgbClr val="FFFF00"/>
                </a:solidFill>
              </a:rPr>
              <a:t> </a:t>
            </a:r>
            <a:r>
              <a:rPr lang="en-US" sz="5400" b="1" dirty="0" err="1">
                <a:solidFill>
                  <a:srgbClr val="FFFF00"/>
                </a:solidFill>
              </a:rPr>
              <a:t>từ</a:t>
            </a:r>
            <a:r>
              <a:rPr lang="en-US" sz="5400" b="1" dirty="0">
                <a:solidFill>
                  <a:srgbClr val="FFFF00"/>
                </a:solidFill>
              </a:rPr>
              <a:t> </a:t>
            </a:r>
            <a:r>
              <a:rPr lang="en-US" sz="5400" b="1" dirty="0" err="1">
                <a:solidFill>
                  <a:srgbClr val="FFFF00"/>
                </a:solidFill>
              </a:rPr>
              <a:t>chỉ</a:t>
            </a:r>
            <a:r>
              <a:rPr lang="en-US" sz="5400" b="1" dirty="0">
                <a:solidFill>
                  <a:srgbClr val="FFFF00"/>
                </a:solidFill>
              </a:rPr>
              <a:t> </a:t>
            </a:r>
            <a:r>
              <a:rPr lang="en-US" sz="5400" b="1" dirty="0" err="1">
                <a:solidFill>
                  <a:srgbClr val="FFFF00"/>
                </a:solidFill>
              </a:rPr>
              <a:t>sự</a:t>
            </a:r>
            <a:r>
              <a:rPr lang="en-US" sz="5400" b="1" dirty="0">
                <a:solidFill>
                  <a:srgbClr val="FFFF00"/>
                </a:solidFill>
              </a:rPr>
              <a:t> </a:t>
            </a:r>
            <a:r>
              <a:rPr lang="en-US" sz="5400" b="1" dirty="0" err="1">
                <a:solidFill>
                  <a:srgbClr val="FFFF00"/>
                </a:solidFill>
              </a:rPr>
              <a:t>vật</a:t>
            </a:r>
            <a:r>
              <a:rPr lang="en-US" sz="5400" b="1" dirty="0">
                <a:solidFill>
                  <a:srgbClr val="FFFF00"/>
                </a:solidFill>
              </a:rPr>
              <a:t>? </a:t>
            </a:r>
            <a:r>
              <a:rPr lang="en-US" sz="5400" b="1" dirty="0" err="1">
                <a:solidFill>
                  <a:srgbClr val="FFFF00"/>
                </a:solidFill>
              </a:rPr>
              <a:t>Thế</a:t>
            </a:r>
            <a:r>
              <a:rPr lang="en-US" sz="5400" b="1" dirty="0">
                <a:solidFill>
                  <a:srgbClr val="FFFF00"/>
                </a:solidFill>
              </a:rPr>
              <a:t> </a:t>
            </a:r>
            <a:r>
              <a:rPr lang="en-US" sz="5400" b="1" dirty="0" err="1">
                <a:solidFill>
                  <a:srgbClr val="FFFF00"/>
                </a:solidFill>
              </a:rPr>
              <a:t>nào</a:t>
            </a:r>
            <a:r>
              <a:rPr lang="en-US" sz="5400" b="1" dirty="0">
                <a:solidFill>
                  <a:srgbClr val="FFFF00"/>
                </a:solidFill>
              </a:rPr>
              <a:t> </a:t>
            </a:r>
            <a:r>
              <a:rPr lang="en-US" sz="5400" b="1" dirty="0" err="1">
                <a:solidFill>
                  <a:srgbClr val="FFFF00"/>
                </a:solidFill>
              </a:rPr>
              <a:t>là</a:t>
            </a:r>
            <a:r>
              <a:rPr lang="en-US" sz="5400" b="1" dirty="0">
                <a:solidFill>
                  <a:srgbClr val="FFFF00"/>
                </a:solidFill>
              </a:rPr>
              <a:t> </a:t>
            </a:r>
            <a:r>
              <a:rPr lang="en-US" sz="5400" b="1" dirty="0" err="1">
                <a:solidFill>
                  <a:srgbClr val="FFFF00"/>
                </a:solidFill>
              </a:rPr>
              <a:t>từ</a:t>
            </a:r>
            <a:r>
              <a:rPr lang="en-US" sz="5400" b="1" dirty="0">
                <a:solidFill>
                  <a:srgbClr val="FFFF00"/>
                </a:solidFill>
              </a:rPr>
              <a:t> </a:t>
            </a:r>
            <a:r>
              <a:rPr lang="en-US" sz="5400" b="1" dirty="0" err="1">
                <a:solidFill>
                  <a:srgbClr val="FFFF00"/>
                </a:solidFill>
              </a:rPr>
              <a:t>chỉ</a:t>
            </a:r>
            <a:r>
              <a:rPr lang="en-US" sz="5400" b="1" dirty="0">
                <a:solidFill>
                  <a:srgbClr val="FFFF00"/>
                </a:solidFill>
              </a:rPr>
              <a:t> </a:t>
            </a:r>
            <a:r>
              <a:rPr lang="en-US" sz="5400" b="1" dirty="0" err="1">
                <a:solidFill>
                  <a:srgbClr val="FFFF00"/>
                </a:solidFill>
              </a:rPr>
              <a:t>đặc</a:t>
            </a:r>
            <a:r>
              <a:rPr lang="en-US" sz="5400" b="1" dirty="0">
                <a:solidFill>
                  <a:srgbClr val="FFFF00"/>
                </a:solidFill>
              </a:rPr>
              <a:t> </a:t>
            </a:r>
            <a:r>
              <a:rPr lang="en-US" sz="5400" b="1" dirty="0" err="1">
                <a:solidFill>
                  <a:srgbClr val="FFFF00"/>
                </a:solidFill>
              </a:rPr>
              <a:t>điểm</a:t>
            </a:r>
            <a:r>
              <a:rPr lang="en-US" sz="5400" b="1" dirty="0">
                <a:solidFill>
                  <a:srgbClr val="FFFF00"/>
                </a:solidFill>
              </a:rPr>
              <a:t>?</a:t>
            </a:r>
          </a:p>
        </p:txBody>
      </p:sp>
    </p:spTree>
    <p:extLst>
      <p:ext uri="{BB962C8B-B14F-4D97-AF65-F5344CB8AC3E}">
        <p14:creationId xmlns:p14="http://schemas.microsoft.com/office/powerpoint/2010/main" val="2102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2142" y="3398209"/>
            <a:ext cx="4854443" cy="4151455"/>
          </a:xfrm>
          <a:prstGeom prst="rect">
            <a:avLst/>
          </a:prstGeom>
        </p:spPr>
      </p:pic>
      <p:pic>
        <p:nvPicPr>
          <p:cNvPr id="18" name="图片 31">
            <a:extLst>
              <a:ext uri="{FF2B5EF4-FFF2-40B4-BE49-F238E27FC236}">
                <a16:creationId xmlns:a16="http://schemas.microsoft.com/office/drawing/2014/main" xmlns=""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63630" y="-74305"/>
            <a:ext cx="3490622" cy="2714929"/>
          </a:xfrm>
          <a:prstGeom prst="rect">
            <a:avLst/>
          </a:prstGeom>
        </p:spPr>
      </p:pic>
      <p:pic>
        <p:nvPicPr>
          <p:cNvPr id="19" name="Picture 18">
            <a:extLst>
              <a:ext uri="{FF2B5EF4-FFF2-40B4-BE49-F238E27FC236}">
                <a16:creationId xmlns:a16="http://schemas.microsoft.com/office/drawing/2014/main" xmlns=""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43330" y="-741098"/>
            <a:ext cx="2297469" cy="1961054"/>
          </a:xfrm>
          <a:prstGeom prst="rect">
            <a:avLst/>
          </a:prstGeom>
        </p:spPr>
      </p:pic>
      <p:sp>
        <p:nvSpPr>
          <p:cNvPr id="2" name="TextBox 1">
            <a:extLst>
              <a:ext uri="{FF2B5EF4-FFF2-40B4-BE49-F238E27FC236}">
                <a16:creationId xmlns:a16="http://schemas.microsoft.com/office/drawing/2014/main" xmlns="" id="{44B98DD0-E7BE-382A-A10B-1E17AC47DA0E}"/>
              </a:ext>
            </a:extLst>
          </p:cNvPr>
          <p:cNvSpPr txBox="1"/>
          <p:nvPr/>
        </p:nvSpPr>
        <p:spPr>
          <a:xfrm>
            <a:off x="1219200" y="987878"/>
            <a:ext cx="8534400" cy="3970318"/>
          </a:xfrm>
          <a:prstGeom prst="rect">
            <a:avLst/>
          </a:prstGeom>
          <a:noFill/>
        </p:spPr>
        <p:txBody>
          <a:bodyPr wrap="square" rtlCol="0">
            <a:spAutoFit/>
          </a:bodyPr>
          <a:lstStyle/>
          <a:p>
            <a:pPr marL="685800" lvl="0" indent="-685800" algn="just">
              <a:buFont typeface="Arial" panose="020B0604020202020204" pitchFamily="34" charset="0"/>
              <a:buChar char="•"/>
            </a:pPr>
            <a:r>
              <a:rPr lang="vi-VN" sz="3600" b="1" i="1" dirty="0">
                <a:solidFill>
                  <a:srgbClr val="002060"/>
                </a:solidFill>
                <a:latin typeface="Calibri" panose="020F0502020204030204" pitchFamily="34" charset="0"/>
                <a:ea typeface="Cambria" panose="02040503050406030204" pitchFamily="18" charset="0"/>
                <a:cs typeface="Calibri" panose="020F0502020204030204" pitchFamily="34" charset="0"/>
              </a:rPr>
              <a:t>Từ chỉ sự vật </a:t>
            </a:r>
            <a:r>
              <a:rPr lang="vi-VN" sz="3600" i="1" dirty="0">
                <a:solidFill>
                  <a:srgbClr val="002060"/>
                </a:solidFill>
                <a:latin typeface="Calibri" panose="020F0502020204030204" pitchFamily="34" charset="0"/>
                <a:ea typeface="Cambria" panose="02040503050406030204" pitchFamily="18" charset="0"/>
                <a:cs typeface="Calibri" panose="020F0502020204030204" pitchFamily="34" charset="0"/>
              </a:rPr>
              <a:t>là những từ dùng để chỉ tên của cây cối, con người, hiện tượng, đồ vật, con vật, cảnh vật.</a:t>
            </a:r>
            <a:endParaRPr lang="en-US" sz="3600" i="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685800" lvl="0" indent="-685800" algn="just">
              <a:buFont typeface="Arial" panose="020B0604020202020204" pitchFamily="34" charset="0"/>
              <a:buChar char="•"/>
            </a:pPr>
            <a:r>
              <a:rPr lang="vi-VN" sz="3600" b="1" i="1" dirty="0">
                <a:solidFill>
                  <a:srgbClr val="002060"/>
                </a:solidFill>
                <a:latin typeface="Calibri" panose="020F0502020204030204" pitchFamily="34" charset="0"/>
                <a:ea typeface="Cambria" panose="02040503050406030204" pitchFamily="18" charset="0"/>
                <a:cs typeface="Calibri" panose="020F0502020204030204" pitchFamily="34" charset="0"/>
              </a:rPr>
              <a:t>Từ chỉ đặc điểm </a:t>
            </a:r>
            <a:r>
              <a:rPr lang="vi-VN" sz="3600" i="1" dirty="0">
                <a:solidFill>
                  <a:srgbClr val="002060"/>
                </a:solidFill>
                <a:latin typeface="Calibri" panose="020F0502020204030204" pitchFamily="34" charset="0"/>
                <a:ea typeface="Cambria" panose="02040503050406030204" pitchFamily="18" charset="0"/>
                <a:cs typeface="Calibri" panose="020F0502020204030204" pitchFamily="34" charset="0"/>
              </a:rPr>
              <a:t>là những từ chỉ những nét riêng biệt hoặc là vẻ đẹp của một sự vật hay sự việc, hiện tượng nào đó (có thể là người, con vật, đồ vật, cây cối...)</a:t>
            </a:r>
          </a:p>
        </p:txBody>
      </p:sp>
    </p:spTree>
    <p:extLst>
      <p:ext uri="{BB962C8B-B14F-4D97-AF65-F5344CB8AC3E}">
        <p14:creationId xmlns:p14="http://schemas.microsoft.com/office/powerpoint/2010/main" val="1429203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402</Words>
  <Application>Microsoft Office PowerPoint</Application>
  <PresentationFormat>Widescreen</PresentationFormat>
  <Paragraphs>43</Paragraphs>
  <Slides>18</Slides>
  <Notes>6</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18</vt:i4>
      </vt:variant>
    </vt:vector>
  </HeadingPairs>
  <TitlesOfParts>
    <vt:vector size="33" baseType="lpstr">
      <vt:lpstr>微软雅黑</vt:lpstr>
      <vt:lpstr>宋体</vt:lpstr>
      <vt:lpstr>Arial</vt:lpstr>
      <vt:lpstr>Arial-Rounded</vt:lpstr>
      <vt:lpstr>Calibri</vt:lpstr>
      <vt:lpstr>Calibri Light</vt:lpstr>
      <vt:lpstr>Cambria</vt:lpstr>
      <vt:lpstr>SVN-Hole Hearted</vt:lpstr>
      <vt:lpstr>Times New Roman</vt:lpstr>
      <vt:lpstr>Wingdings</vt:lpstr>
      <vt:lpstr>思源黑体 CN</vt:lpstr>
      <vt:lpstr>等线</vt:lpstr>
      <vt:lpstr>1_Custom Design</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37</cp:revision>
  <dcterms:created xsi:type="dcterms:W3CDTF">2024-02-02T03:30:56Z</dcterms:created>
  <dcterms:modified xsi:type="dcterms:W3CDTF">2026-02-13T07:20:27Z</dcterms:modified>
</cp:coreProperties>
</file>