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3" r:id="rId1"/>
    <p:sldMasterId id="2147483712" r:id="rId2"/>
    <p:sldMasterId id="2147483724" r:id="rId3"/>
    <p:sldMasterId id="2147483736" r:id="rId4"/>
    <p:sldMasterId id="2147483760" r:id="rId5"/>
    <p:sldMasterId id="2147483774" r:id="rId6"/>
  </p:sldMasterIdLst>
  <p:notesMasterIdLst>
    <p:notesMasterId r:id="rId20"/>
  </p:notesMasterIdLst>
  <p:sldIdLst>
    <p:sldId id="264" r:id="rId7"/>
    <p:sldId id="296" r:id="rId8"/>
    <p:sldId id="265" r:id="rId9"/>
    <p:sldId id="2007577121" r:id="rId10"/>
    <p:sldId id="2007577195" r:id="rId11"/>
    <p:sldId id="260" r:id="rId12"/>
    <p:sldId id="272" r:id="rId13"/>
    <p:sldId id="273" r:id="rId14"/>
    <p:sldId id="274" r:id="rId15"/>
    <p:sldId id="310" r:id="rId16"/>
    <p:sldId id="2007577122" r:id="rId17"/>
    <p:sldId id="316" r:id="rId18"/>
    <p:sldId id="28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58"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35E35-524A-48DB-B433-06896FF418B9}" type="datetimeFigureOut">
              <a:rPr lang="en-US" smtClean="0"/>
              <a:t>2/11/2026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21FF0A-D7E9-497A-8E26-E65809D8A2D0}" type="slidenum">
              <a:rPr lang="en-US" smtClean="0"/>
              <a:t>‹#›</a:t>
            </a:fld>
            <a:endParaRPr lang="en-US"/>
          </a:p>
        </p:txBody>
      </p:sp>
    </p:spTree>
    <p:extLst>
      <p:ext uri="{BB962C8B-B14F-4D97-AF65-F5344CB8AC3E}">
        <p14:creationId xmlns:p14="http://schemas.microsoft.com/office/powerpoint/2010/main" val="3331612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A35BBA-C728-46DB-A218-CDD4560597C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27号-布丁体" panose="00000500000000000000" pitchFamily="2" charset="-122"/>
              <a:cs typeface="+mn-cs"/>
            </a:endParaRPr>
          </a:p>
        </p:txBody>
      </p:sp>
    </p:spTree>
    <p:extLst>
      <p:ext uri="{BB962C8B-B14F-4D97-AF65-F5344CB8AC3E}">
        <p14:creationId xmlns:p14="http://schemas.microsoft.com/office/powerpoint/2010/main" val="19777149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2957729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085150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29309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08972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49934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688069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979692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0906734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434489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4091947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721041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74887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1674484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26821593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74FA68B-851B-4497-92DD-AD9676CFD6C7}" type="datetimeFigureOut">
              <a:rPr lang="zh-CN" altLang="en-US" smtClean="0"/>
              <a:t>2026/2/11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FF504A-745A-48EA-80ED-493236BBE933}" type="slidenum">
              <a:rPr lang="zh-CN" altLang="en-US" smtClean="0"/>
              <a:t>‹#›</a:t>
            </a:fld>
            <a:endParaRPr lang="zh-CN" altLang="en-US"/>
          </a:p>
        </p:txBody>
      </p:sp>
    </p:spTree>
    <p:extLst>
      <p:ext uri="{BB962C8B-B14F-4D97-AF65-F5344CB8AC3E}">
        <p14:creationId xmlns:p14="http://schemas.microsoft.com/office/powerpoint/2010/main" val="38365379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17AB30-01D2-4DCF-A8FE-07D86B7903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6B50F6-60B9-4246-AFFB-CA24546FC2A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C597943-2E3D-4243-AF39-7E9E4AC4D081}"/>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5" name="Footer Placeholder 4">
            <a:extLst>
              <a:ext uri="{FF2B5EF4-FFF2-40B4-BE49-F238E27FC236}">
                <a16:creationId xmlns:a16="http://schemas.microsoft.com/office/drawing/2014/main" xmlns="" id="{9EEA0737-D3C0-4343-89EC-DCDFD3CE3B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85781EC-853A-4B66-86DA-37A9146287E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835042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77128-1AC3-40CE-8EBD-87B4C13BEF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A72CBC7-2CE9-433D-A05C-B7CE94611B3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0813BE2-79FA-4D1A-8982-E3ED711FE58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5" name="Footer Placeholder 4">
            <a:extLst>
              <a:ext uri="{FF2B5EF4-FFF2-40B4-BE49-F238E27FC236}">
                <a16:creationId xmlns:a16="http://schemas.microsoft.com/office/drawing/2014/main" xmlns="" id="{83902B0E-E1EC-4959-A817-B487B2D37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50C1817-32E6-4184-B6BB-E2BE0C539A33}"/>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52968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BB35AA-E442-492D-A909-33A92A210FB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CE52A4E-CE13-4F2C-A9A8-6BC4280CB0B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97729B6-9D01-48F7-A4C5-1C26C51868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5" name="Footer Placeholder 4">
            <a:extLst>
              <a:ext uri="{FF2B5EF4-FFF2-40B4-BE49-F238E27FC236}">
                <a16:creationId xmlns:a16="http://schemas.microsoft.com/office/drawing/2014/main" xmlns="" id="{D1B00FD5-4DCA-49EF-8D18-492DE319D4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1FA2769-E9F2-474F-AF2C-A1056B43D3D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135403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52D0AA-9DE5-46FD-A1D6-BBEFAB49C0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AE73D29-EF8D-4A45-9000-67F50DC9D36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B74D1583-8751-4D16-BBDE-5A148037590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894DA70-5D94-4F00-BF35-6F0C01C7692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6" name="Footer Placeholder 5">
            <a:extLst>
              <a:ext uri="{FF2B5EF4-FFF2-40B4-BE49-F238E27FC236}">
                <a16:creationId xmlns:a16="http://schemas.microsoft.com/office/drawing/2014/main" xmlns="" id="{2A036578-2472-44B3-B18B-6D58A50189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784B0FA-3B7E-49DD-99BE-5C78FF1D1041}"/>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6834990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910980-1464-4AE2-90A7-38B3BF16083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EB1D4E0E-79DD-44D8-9094-B33D429DDCA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34452C4-B6AC-4248-8EE3-3354214FEF6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488B2C4-171A-4E16-B5E4-98CD94BE58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F65995C-B8BD-4098-94DE-D9822A43357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82D12B3-BE9D-4892-937E-5DBDCC479E68}"/>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8" name="Footer Placeholder 7">
            <a:extLst>
              <a:ext uri="{FF2B5EF4-FFF2-40B4-BE49-F238E27FC236}">
                <a16:creationId xmlns:a16="http://schemas.microsoft.com/office/drawing/2014/main" xmlns="" id="{A9D1E4F5-B676-4473-8BF6-8D1694BC83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BB1E7DF-EA18-4CA0-9AF4-C631A6B9D39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76144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389B5F-3BA6-4F69-A303-EAD0201838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5EE6725-B872-42E8-BD7E-472E1961FA44}"/>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4" name="Footer Placeholder 3">
            <a:extLst>
              <a:ext uri="{FF2B5EF4-FFF2-40B4-BE49-F238E27FC236}">
                <a16:creationId xmlns:a16="http://schemas.microsoft.com/office/drawing/2014/main" xmlns="" id="{2683D10A-C033-4D7A-8D9B-AF816EC3BA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46055B24-44EE-4841-BD54-73544A597F86}"/>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106948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8DDCB324-F7EC-4A4A-8096-2234F2E3AFF0}"/>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3" name="Footer Placeholder 2">
            <a:extLst>
              <a:ext uri="{FF2B5EF4-FFF2-40B4-BE49-F238E27FC236}">
                <a16:creationId xmlns:a16="http://schemas.microsoft.com/office/drawing/2014/main" xmlns="" id="{E5104C3D-81AF-45B2-815B-51B4365260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2F41262A-0001-432E-AB15-4CAE5DE91424}"/>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43347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402205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3B581C-548E-4913-82B7-E0CFD04726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2D2A36C6-F694-4403-A2BD-EAE2F785A88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8CD2274A-15AD-4B0D-920A-B83A88B2739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63249AD-3A12-4226-8F03-04A26E4BE6D6}"/>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6" name="Footer Placeholder 5">
            <a:extLst>
              <a:ext uri="{FF2B5EF4-FFF2-40B4-BE49-F238E27FC236}">
                <a16:creationId xmlns:a16="http://schemas.microsoft.com/office/drawing/2014/main" xmlns="" id="{4642FD09-62A2-422C-B38B-5E9F27E32B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4ED03E4-7280-4553-A80F-A43D6E3077D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40887782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29958-3E80-453A-B1F0-1400CF7B248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512B79E-CDD8-4F37-8426-1C4B22D3C3B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FA6FD6E-2F9E-477C-9766-DC3EC2ADA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2DCCE2-B7FA-4FBC-98F9-83FC1C3276E7}"/>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6" name="Footer Placeholder 5">
            <a:extLst>
              <a:ext uri="{FF2B5EF4-FFF2-40B4-BE49-F238E27FC236}">
                <a16:creationId xmlns:a16="http://schemas.microsoft.com/office/drawing/2014/main" xmlns="" id="{502B98D6-34CA-4A2F-A3C8-30FA18B851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B061605-B6E8-4CBE-AF5D-709009FC541E}"/>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27366891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07958-8382-42EC-BDA4-2C70A1E3D5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F3A6F92-79A7-4EE7-AAC1-C42A399A0DC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6A0F738-F602-4033-8FB5-CC4011307585}"/>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5" name="Footer Placeholder 4">
            <a:extLst>
              <a:ext uri="{FF2B5EF4-FFF2-40B4-BE49-F238E27FC236}">
                <a16:creationId xmlns:a16="http://schemas.microsoft.com/office/drawing/2014/main" xmlns="" id="{7A9FF86A-90F1-42C1-B5C1-125A6AB8D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1BD4D6C-E18F-4854-AD5A-D697C9A78BD5}"/>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8082319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20453D2-38AB-437D-BDEF-2BF6794F8AF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7E9B5C1-CB62-400E-A246-5922BCAB5B9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6F3C26F-C18D-4F9D-A196-A23603AED5C3}"/>
              </a:ext>
            </a:extLst>
          </p:cNvPr>
          <p:cNvSpPr>
            <a:spLocks noGrp="1"/>
          </p:cNvSpPr>
          <p:nvPr>
            <p:ph type="dt" sz="half" idx="10"/>
          </p:nvPr>
        </p:nvSpPr>
        <p:spPr>
          <a:xfrm>
            <a:off x="838200" y="6356350"/>
            <a:ext cx="2743200" cy="365125"/>
          </a:xfrm>
          <a:prstGeom prst="rect">
            <a:avLst/>
          </a:prstGeom>
        </p:spPr>
        <p:txBody>
          <a:bodyPr/>
          <a:lstStyle/>
          <a:p>
            <a:fld id="{2A143070-BE64-480D-A14C-7BB977767242}" type="datetimeFigureOut">
              <a:rPr lang="en-US" smtClean="0"/>
              <a:t>2/11/2026</a:t>
            </a:fld>
            <a:endParaRPr lang="en-US"/>
          </a:p>
        </p:txBody>
      </p:sp>
      <p:sp>
        <p:nvSpPr>
          <p:cNvPr id="5" name="Footer Placeholder 4">
            <a:extLst>
              <a:ext uri="{FF2B5EF4-FFF2-40B4-BE49-F238E27FC236}">
                <a16:creationId xmlns:a16="http://schemas.microsoft.com/office/drawing/2014/main" xmlns="" id="{0DFE7142-B9C7-42B7-B379-08819224E8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FFE077-DAC4-430A-AC1B-33CD75F9960D}"/>
              </a:ext>
            </a:extLst>
          </p:cNvPr>
          <p:cNvSpPr>
            <a:spLocks noGrp="1"/>
          </p:cNvSpPr>
          <p:nvPr>
            <p:ph type="sldNum" sz="quarter" idx="12"/>
          </p:nvPr>
        </p:nvSpPr>
        <p:spPr>
          <a:xfrm>
            <a:off x="8610600" y="6356350"/>
            <a:ext cx="2743200" cy="365125"/>
          </a:xfrm>
          <a:prstGeom prst="rect">
            <a:avLst/>
          </a:prstGeom>
        </p:spPr>
        <p:txBody>
          <a:bodyPr/>
          <a:lstStyle/>
          <a:p>
            <a:fld id="{377EA0BE-AAF0-4D99-B9BE-8A9C94984DF9}" type="slidenum">
              <a:rPr lang="en-US" smtClean="0"/>
              <a:t>‹#›</a:t>
            </a:fld>
            <a:endParaRPr lang="en-US"/>
          </a:p>
        </p:txBody>
      </p:sp>
    </p:spTree>
    <p:extLst>
      <p:ext uri="{BB962C8B-B14F-4D97-AF65-F5344CB8AC3E}">
        <p14:creationId xmlns:p14="http://schemas.microsoft.com/office/powerpoint/2010/main" val="3326904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descr="E:\ppt创作\2进行中\2进行中\新建文件夹\新建文件夹\12.png12"/>
          <p:cNvPicPr>
            <a:picLocks noChangeAspect="1"/>
          </p:cNvPicPr>
          <p:nvPr userDrawn="1"/>
        </p:nvPicPr>
        <p:blipFill>
          <a:blip r:embed="rId2"/>
          <a:srcRect l="34171" r="34171"/>
          <a:stretch>
            <a:fillRect/>
          </a:stretch>
        </p:blipFill>
        <p:spPr>
          <a:xfrm rot="5400000">
            <a:off x="2665144" y="-2665147"/>
            <a:ext cx="6861709" cy="12192001"/>
          </a:xfrm>
          <a:prstGeom prst="rect">
            <a:avLst/>
          </a:prstGeom>
        </p:spPr>
      </p:pic>
    </p:spTree>
    <p:extLst>
      <p:ext uri="{BB962C8B-B14F-4D97-AF65-F5344CB8AC3E}">
        <p14:creationId xmlns:p14="http://schemas.microsoft.com/office/powerpoint/2010/main" val="1606275261"/>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descr="E:\ppt创作\2进行中\2进行中\新建文件夹\新建文件夹\12.png12"/>
          <p:cNvPicPr>
            <a:picLocks noChangeAspect="1"/>
          </p:cNvPicPr>
          <p:nvPr userDrawn="1"/>
        </p:nvPicPr>
        <p:blipFill>
          <a:blip r:embed="rId2"/>
          <a:srcRect l="34171" r="34171"/>
          <a:stretch>
            <a:fillRect/>
          </a:stretch>
        </p:blipFill>
        <p:spPr>
          <a:xfrm rot="5400000">
            <a:off x="2707005" y="-2707005"/>
            <a:ext cx="6861810" cy="12275820"/>
          </a:xfrm>
          <a:prstGeom prst="rect">
            <a:avLst/>
          </a:prstGeom>
        </p:spPr>
      </p:pic>
      <p:pic>
        <p:nvPicPr>
          <p:cNvPr id="7" name="图片 6" descr="E:\ppt创作\2进行中\2进行中\新建文件夹\新建文件夹\14.png14"/>
          <p:cNvPicPr>
            <a:picLocks noChangeAspect="1"/>
          </p:cNvPicPr>
          <p:nvPr userDrawn="1"/>
        </p:nvPicPr>
        <p:blipFill>
          <a:blip r:embed="rId3"/>
          <a:srcRect l="33519" r="33519"/>
          <a:stretch>
            <a:fillRect/>
          </a:stretch>
        </p:blipFill>
        <p:spPr>
          <a:xfrm rot="5400000">
            <a:off x="2858675" y="-2360438"/>
            <a:ext cx="6682155" cy="11403036"/>
          </a:xfrm>
          <a:prstGeom prst="rect">
            <a:avLst/>
          </a:prstGeom>
        </p:spPr>
      </p:pic>
    </p:spTree>
    <p:extLst>
      <p:ext uri="{BB962C8B-B14F-4D97-AF65-F5344CB8AC3E}">
        <p14:creationId xmlns:p14="http://schemas.microsoft.com/office/powerpoint/2010/main" val="2950849714"/>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871983219"/>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215929997"/>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481438542"/>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158397945"/>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569671"/>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498805039"/>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3049621286"/>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1996518647"/>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019873121"/>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57DBBDC-DD87-428F-AE3F-560237C96EA5}"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2026/2/11</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7735F-47DC-4F2E-AEF8-B7148A362B58}"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panose="00000500000000000000" pitchFamily="2" charset="-122"/>
              <a:cs typeface="+mn-cs"/>
            </a:endParaRPr>
          </a:p>
        </p:txBody>
      </p:sp>
    </p:spTree>
    <p:extLst>
      <p:ext uri="{BB962C8B-B14F-4D97-AF65-F5344CB8AC3E}">
        <p14:creationId xmlns:p14="http://schemas.microsoft.com/office/powerpoint/2010/main" val="2511880416"/>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707E82-65FE-4300-A810-CD92D20B92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3AEE787-50AD-4A8E-83A1-AD630D3E8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E274D6-942E-4142-A3CC-C24A7CF972AE}"/>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5" name="Footer Placeholder 4">
            <a:extLst>
              <a:ext uri="{FF2B5EF4-FFF2-40B4-BE49-F238E27FC236}">
                <a16:creationId xmlns:a16="http://schemas.microsoft.com/office/drawing/2014/main" xmlns="" id="{0E833FC4-26B6-453D-9C61-D4491FD01F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CACCEA4-2152-4182-99FE-0CDE542C1D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8651096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27466-9F8C-461C-ABFD-E552AFCA9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C595887-BAA8-4FFC-8BE5-A3E81B717B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D28B3B7-2F34-4FE7-BD14-144657390208}"/>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5" name="Footer Placeholder 4">
            <a:extLst>
              <a:ext uri="{FF2B5EF4-FFF2-40B4-BE49-F238E27FC236}">
                <a16:creationId xmlns:a16="http://schemas.microsoft.com/office/drawing/2014/main" xmlns="" id="{11BB69FB-2F37-4494-A945-C1258DD35B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AA4999A-8895-4CE9-95A9-5AC1C54CB99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2579246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829EF0-6442-4B22-97FD-8CF8A57F7D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9360BB-38F7-45F3-B1B6-C434B015F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DAEC15ED-7E73-43F8-B0C3-754CD4ABF439}"/>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5" name="Footer Placeholder 4">
            <a:extLst>
              <a:ext uri="{FF2B5EF4-FFF2-40B4-BE49-F238E27FC236}">
                <a16:creationId xmlns:a16="http://schemas.microsoft.com/office/drawing/2014/main" xmlns="" id="{E4B3D3FE-CEEF-4B0C-874A-F623873572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0758017-3B0F-4FAB-9DD9-7D265A0E855F}"/>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8973452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EC4690-9F35-4433-99EC-A4E8FF7CB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6411F4A-DAA2-4621-AE0D-32D6CB1F6C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8FF1291-619C-4CF3-A549-BE54FA8ED82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FC50F493-07C5-42A3-A7C4-ADABAA3D0745}"/>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6" name="Footer Placeholder 5">
            <a:extLst>
              <a:ext uri="{FF2B5EF4-FFF2-40B4-BE49-F238E27FC236}">
                <a16:creationId xmlns:a16="http://schemas.microsoft.com/office/drawing/2014/main" xmlns="" id="{179CA820-6ACC-4CEB-94CC-BADA9819C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EBB697C-B662-4FA0-A20A-4EB9D0553A8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78149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C1740C-E81F-4CD8-A507-2EA1C5BD56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B320197-42F8-4DEE-B2AC-40B8E80CC0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A6D472-8E68-44AE-B949-D07BD72CB4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85B0C6E3-80BE-4164-98EF-F44EDF5803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58E40C5-C3A1-48DD-87C4-3D9D939112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1847DF3-556A-494C-BA2B-2D3D9CB2309A}"/>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8" name="Footer Placeholder 7">
            <a:extLst>
              <a:ext uri="{FF2B5EF4-FFF2-40B4-BE49-F238E27FC236}">
                <a16:creationId xmlns:a16="http://schemas.microsoft.com/office/drawing/2014/main" xmlns="" id="{41F29D24-C25A-46EA-B709-FF0E2E858D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1F45F87-F078-4B5F-AEC0-8DA84D8E9B1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177028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7986052"/>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1E4237-8C5B-44A0-9B19-068FF8CAC0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2F728F3-6F64-4058-94C2-6312851CB069}"/>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4" name="Footer Placeholder 3">
            <a:extLst>
              <a:ext uri="{FF2B5EF4-FFF2-40B4-BE49-F238E27FC236}">
                <a16:creationId xmlns:a16="http://schemas.microsoft.com/office/drawing/2014/main" xmlns="" id="{C9DA0DB1-7495-468B-A483-1F3B628A86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229D9FB-E58B-4623-A297-FAF8A87B06F1}"/>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810888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692E5C2-3C34-45D2-917A-BB63B4096C04}"/>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3" name="Footer Placeholder 2">
            <a:extLst>
              <a:ext uri="{FF2B5EF4-FFF2-40B4-BE49-F238E27FC236}">
                <a16:creationId xmlns:a16="http://schemas.microsoft.com/office/drawing/2014/main" xmlns="" id="{F3FD7403-11E8-477C-8AFC-C8F1EE0AC6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E46E875-643C-4DBD-A792-33C4FCB2616A}"/>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700615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A3A6DB-46DC-43E5-8280-4E87D9CDCA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644F67B-81FD-42FE-87CB-73438F6D4D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43F77D7-E4C7-447E-BC47-B47DD29A9D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50F34CD-7EEE-4E39-B5D4-543DB93B69CD}"/>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6" name="Footer Placeholder 5">
            <a:extLst>
              <a:ext uri="{FF2B5EF4-FFF2-40B4-BE49-F238E27FC236}">
                <a16:creationId xmlns:a16="http://schemas.microsoft.com/office/drawing/2014/main" xmlns="" id="{1FA7BAD4-D021-464F-B7C8-D9D4B906FB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F4D97C1-214F-4734-876A-06314C00BC6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9000937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41C893-51AE-466C-B1DB-0A259F31E8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484D100-4984-448C-B4D5-45FC87795C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B0FF4D4-7894-4327-B53D-E84AE0A17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FF7C59D-0B6E-44BA-8851-F20EC36D4C1A}"/>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6" name="Footer Placeholder 5">
            <a:extLst>
              <a:ext uri="{FF2B5EF4-FFF2-40B4-BE49-F238E27FC236}">
                <a16:creationId xmlns:a16="http://schemas.microsoft.com/office/drawing/2014/main" xmlns="" id="{5F79528B-8ED5-45D2-A3A6-5F39B8C31F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8B6DCF5-EC1B-4FF8-ACA5-24DDA3637520}"/>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35155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F2639-5107-42F4-A286-5DC9D19A9D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2B6C0C1-4211-45FA-B538-72A4D92B0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A1621D-599E-4661-8CCC-42F9E12D5800}"/>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5" name="Footer Placeholder 4">
            <a:extLst>
              <a:ext uri="{FF2B5EF4-FFF2-40B4-BE49-F238E27FC236}">
                <a16:creationId xmlns:a16="http://schemas.microsoft.com/office/drawing/2014/main" xmlns="" id="{D3A96674-932E-42B5-964F-B2882D6595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0F74E45-DA20-4437-8907-23F65481CB6D}"/>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2628501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FDFDB7C6-1DE0-4F91-A302-A5B270F8AB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C153332-1DB0-42C0-99DD-BB5A017ED1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E8789B-3107-4E9C-9F47-24E1D65CCEDC}"/>
              </a:ext>
            </a:extLst>
          </p:cNvPr>
          <p:cNvSpPr>
            <a:spLocks noGrp="1"/>
          </p:cNvSpPr>
          <p:nvPr>
            <p:ph type="dt" sz="half" idx="10"/>
          </p:nvPr>
        </p:nvSpPr>
        <p:spPr/>
        <p:txBody>
          <a:bodyPr/>
          <a:lstStyle/>
          <a:p>
            <a:fld id="{1979382C-7718-45CE-9E53-300FF85A589F}" type="datetimeFigureOut">
              <a:rPr lang="en-US" smtClean="0"/>
              <a:t>2/11/2026</a:t>
            </a:fld>
            <a:endParaRPr lang="en-US"/>
          </a:p>
        </p:txBody>
      </p:sp>
      <p:sp>
        <p:nvSpPr>
          <p:cNvPr id="5" name="Footer Placeholder 4">
            <a:extLst>
              <a:ext uri="{FF2B5EF4-FFF2-40B4-BE49-F238E27FC236}">
                <a16:creationId xmlns:a16="http://schemas.microsoft.com/office/drawing/2014/main" xmlns="" id="{B3FAA255-961E-4D86-AB1E-000FE943AC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E4DFE52-5F60-40F5-9A03-FD1E3EC29754}"/>
              </a:ext>
            </a:extLst>
          </p:cNvPr>
          <p:cNvSpPr>
            <a:spLocks noGrp="1"/>
          </p:cNvSpPr>
          <p:nvPr>
            <p:ph type="sldNum" sz="quarter" idx="12"/>
          </p:nvPr>
        </p:nvSpPr>
        <p:spPr/>
        <p:txBody>
          <a:bodyPr/>
          <a:lstStyle/>
          <a:p>
            <a:fld id="{7F319F9C-2A16-4D50-AF42-BE6A9B48952B}" type="slidenum">
              <a:rPr lang="en-US" smtClean="0"/>
              <a:t>‹#›</a:t>
            </a:fld>
            <a:endParaRPr lang="en-US"/>
          </a:p>
        </p:txBody>
      </p:sp>
    </p:spTree>
    <p:extLst>
      <p:ext uri="{BB962C8B-B14F-4D97-AF65-F5344CB8AC3E}">
        <p14:creationId xmlns:p14="http://schemas.microsoft.com/office/powerpoint/2010/main" val="1872592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439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596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2923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483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09305135"/>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335265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287334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8851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03860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4395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67922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58673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14138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031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558872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391006281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9899230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427573608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4FA68B-851B-4497-92DD-AD9676CFD6C7}" type="datetimeFigureOut">
              <a:rPr lang="zh-CN" altLang="en-US" smtClean="0"/>
              <a:t>2026/2/11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FF504A-745A-48EA-80ED-493236BBE933}" type="slidenum">
              <a:rPr lang="zh-CN" altLang="en-US" smtClean="0"/>
              <a:t>‹#›</a:t>
            </a:fld>
            <a:endParaRPr lang="zh-CN" altLang="en-US"/>
          </a:p>
        </p:txBody>
      </p:sp>
      <p:sp>
        <p:nvSpPr>
          <p:cNvPr id="7" name="TextBox 6">
            <a:extLst>
              <a:ext uri="{FF2B5EF4-FFF2-40B4-BE49-F238E27FC236}">
                <a16:creationId xmlns:a16="http://schemas.microsoft.com/office/drawing/2014/main" xmlns="" id="{2B1F22F1-B11D-414D-9494-480D40A07E96}"/>
              </a:ext>
            </a:extLst>
          </p:cNvPr>
          <p:cNvSpPr txBox="1"/>
          <p:nvPr userDrawn="1"/>
        </p:nvSpPr>
        <p:spPr>
          <a:xfrm>
            <a:off x="9993125" y="61546"/>
            <a:ext cx="1981985" cy="276999"/>
          </a:xfrm>
          <a:prstGeom prst="rect">
            <a:avLst/>
          </a:prstGeom>
          <a:noFill/>
        </p:spPr>
        <p:txBody>
          <a:bodyPr wrap="square" rtlCol="0">
            <a:spAutoFit/>
          </a:bodyPr>
          <a:lstStyle/>
          <a:p>
            <a:r>
              <a:rPr lang="en-US" sz="1200" i="1" dirty="0"/>
              <a:t>Design by: </a:t>
            </a:r>
            <a:r>
              <a:rPr lang="en-US" sz="1200" i="1" dirty="0" err="1"/>
              <a:t>Hương</a:t>
            </a:r>
            <a:r>
              <a:rPr lang="en-US" sz="1200" i="1" dirty="0"/>
              <a:t> </a:t>
            </a:r>
            <a:r>
              <a:rPr lang="en-US" sz="1200" i="1" dirty="0" err="1"/>
              <a:t>Thảo</a:t>
            </a:r>
            <a:endParaRPr lang="en-US" sz="1200" i="1" dirty="0"/>
          </a:p>
        </p:txBody>
      </p:sp>
    </p:spTree>
    <p:extLst>
      <p:ext uri="{BB962C8B-B14F-4D97-AF65-F5344CB8AC3E}">
        <p14:creationId xmlns:p14="http://schemas.microsoft.com/office/powerpoint/2010/main" val="388246450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B38F3D0E-B885-49E0-A009-99D9FC346C36}"/>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1569" b="11342"/>
          <a:stretch/>
        </p:blipFill>
        <p:spPr>
          <a:xfrm>
            <a:off x="0" y="1"/>
            <a:ext cx="12192000" cy="6838950"/>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9DFE95B6-E767-7B65-A013-C236660E28E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39348" y="0"/>
            <a:ext cx="1609013" cy="1609013"/>
          </a:xfrm>
          <a:prstGeom prst="rect">
            <a:avLst/>
          </a:prstGeom>
        </p:spPr>
      </p:pic>
    </p:spTree>
    <p:extLst>
      <p:ext uri="{BB962C8B-B14F-4D97-AF65-F5344CB8AC3E}">
        <p14:creationId xmlns:p14="http://schemas.microsoft.com/office/powerpoint/2010/main" val="660694370"/>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64384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字魂27号-布丁体" panose="00000500000000000000" pitchFamily="2" charset="-122"/>
          <a:ea typeface="字魂27号-布丁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27号-布丁体" panose="00000500000000000000" pitchFamily="2" charset="-122"/>
          <a:ea typeface="字魂27号-布丁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27号-布丁体" panose="00000500000000000000" pitchFamily="2" charset="-122"/>
          <a:ea typeface="字魂27号-布丁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27号-布丁体" panose="00000500000000000000" pitchFamily="2" charset="-122"/>
          <a:ea typeface="字魂27号-布丁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27号-布丁体" panose="00000500000000000000" pitchFamily="2" charset="-122"/>
          <a:ea typeface="字魂27号-布丁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07F6443-9D49-4363-B4B0-27BD47ABD6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A43C451-960E-4FC3-AE52-B3A2A58688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AACC8BC-BC4D-46DD-84EA-732E907B04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9382C-7718-45CE-9E53-300FF85A589F}" type="datetimeFigureOut">
              <a:rPr lang="en-US" smtClean="0"/>
              <a:t>2/11/2026</a:t>
            </a:fld>
            <a:endParaRPr lang="en-US"/>
          </a:p>
        </p:txBody>
      </p:sp>
      <p:sp>
        <p:nvSpPr>
          <p:cNvPr id="5" name="Footer Placeholder 4">
            <a:extLst>
              <a:ext uri="{FF2B5EF4-FFF2-40B4-BE49-F238E27FC236}">
                <a16:creationId xmlns:a16="http://schemas.microsoft.com/office/drawing/2014/main" xmlns="" id="{9DB04C4A-C998-45D8-8438-6FD5C773A6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EDEF663C-3234-4780-A52E-F645A7CA2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319F9C-2A16-4D50-AF42-BE6A9B48952B}" type="slidenum">
              <a:rPr lang="en-US" smtClean="0"/>
              <a:t>‹#›</a:t>
            </a:fld>
            <a:endParaRPr lang="en-US"/>
          </a:p>
        </p:txBody>
      </p:sp>
    </p:spTree>
    <p:extLst>
      <p:ext uri="{BB962C8B-B14F-4D97-AF65-F5344CB8AC3E}">
        <p14:creationId xmlns:p14="http://schemas.microsoft.com/office/powerpoint/2010/main" val="183850423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2/11/2026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5812225"/>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9.xml"/><Relationship Id="rId5" Type="http://schemas.openxmlformats.org/officeDocument/2006/relationships/image" Target="../media/image30.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3.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9.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4.xml"/><Relationship Id="rId5" Type="http://schemas.openxmlformats.org/officeDocument/2006/relationships/image" Target="../media/image2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6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64.xml"/><Relationship Id="rId5" Type="http://schemas.microsoft.com/office/2007/relationships/hdphoto" Target="../media/hdphoto4.wdp"/><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64.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1162050" y="807064"/>
            <a:ext cx="9867899" cy="53460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xmlns="" id="{B3EF1E69-6601-2B02-5257-1427DC8A43ED}"/>
              </a:ext>
            </a:extLst>
          </p:cNvPr>
          <p:cNvSpPr txBox="1"/>
          <p:nvPr/>
        </p:nvSpPr>
        <p:spPr>
          <a:xfrm>
            <a:off x="1734586" y="895964"/>
            <a:ext cx="87228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ea typeface="+mn-ea"/>
                <a:cs typeface="+mn-cs"/>
              </a:rPr>
              <a:t>Thứ</a:t>
            </a:r>
            <a:r>
              <a:rPr kumimoji="0" lang="en-US" sz="4400" b="1" i="0" u="none" strike="noStrike" kern="1200" cap="none" spc="0" normalizeH="0" baseline="0" noProof="0" dirty="0">
                <a:ln>
                  <a:noFill/>
                </a:ln>
                <a:solidFill>
                  <a:prstClr val="black"/>
                </a:solidFill>
                <a:effectLst/>
                <a:uLnTx/>
                <a:uFillTx/>
                <a:ea typeface="+mn-ea"/>
                <a:cs typeface="+mn-cs"/>
              </a:rPr>
              <a:t> … </a:t>
            </a:r>
            <a:r>
              <a:rPr kumimoji="0" lang="en-US" sz="4400" b="1" i="0" u="none" strike="noStrike" kern="1200" cap="none" spc="0" normalizeH="0" baseline="0" noProof="0" dirty="0" err="1">
                <a:ln>
                  <a:noFill/>
                </a:ln>
                <a:solidFill>
                  <a:prstClr val="black"/>
                </a:solidFill>
                <a:effectLst/>
                <a:uLnTx/>
                <a:uFillTx/>
                <a:ea typeface="+mn-ea"/>
                <a:cs typeface="+mn-cs"/>
              </a:rPr>
              <a:t>ngày</a:t>
            </a:r>
            <a:r>
              <a:rPr kumimoji="0" lang="en-US" sz="4400" b="1" i="0" u="none" strike="noStrike" kern="1200" cap="none" spc="0" normalizeH="0" baseline="0" noProof="0" dirty="0">
                <a:ln>
                  <a:noFill/>
                </a:ln>
                <a:solidFill>
                  <a:prstClr val="black"/>
                </a:solidFill>
                <a:effectLst/>
                <a:uLnTx/>
                <a:uFillTx/>
                <a:ea typeface="+mn-ea"/>
                <a:cs typeface="+mn-cs"/>
              </a:rPr>
              <a:t> … </a:t>
            </a:r>
            <a:r>
              <a:rPr kumimoji="0" lang="en-US" sz="4400" b="1" i="0" u="none" strike="noStrike" kern="1200" cap="none" spc="0" normalizeH="0" baseline="0" noProof="0" dirty="0" err="1">
                <a:ln>
                  <a:noFill/>
                </a:ln>
                <a:solidFill>
                  <a:prstClr val="black"/>
                </a:solidFill>
                <a:effectLst/>
                <a:uLnTx/>
                <a:uFillTx/>
                <a:ea typeface="+mn-ea"/>
                <a:cs typeface="+mn-cs"/>
              </a:rPr>
              <a:t>tháng</a:t>
            </a:r>
            <a:r>
              <a:rPr kumimoji="0" lang="en-US" sz="4400" b="1" i="0" u="none" strike="noStrike" kern="1200" cap="none" spc="0" normalizeH="0" baseline="0" noProof="0" dirty="0">
                <a:ln>
                  <a:noFill/>
                </a:ln>
                <a:solidFill>
                  <a:prstClr val="black"/>
                </a:solidFill>
                <a:effectLst/>
                <a:uLnTx/>
                <a:uFillTx/>
                <a:ea typeface="+mn-ea"/>
                <a:cs typeface="+mn-cs"/>
              </a:rPr>
              <a:t> … </a:t>
            </a:r>
            <a:r>
              <a:rPr kumimoji="0" lang="en-US" sz="4400" b="1" i="0" u="none" strike="noStrike" kern="1200" cap="none" spc="0" normalizeH="0" baseline="0" noProof="0" dirty="0" err="1">
                <a:ln>
                  <a:noFill/>
                </a:ln>
                <a:solidFill>
                  <a:prstClr val="black"/>
                </a:solidFill>
                <a:effectLst/>
                <a:uLnTx/>
                <a:uFillTx/>
                <a:ea typeface="+mn-ea"/>
                <a:cs typeface="+mn-cs"/>
              </a:rPr>
              <a:t>năm</a:t>
            </a:r>
            <a:r>
              <a:rPr kumimoji="0" lang="en-US" sz="4400" b="1" i="0" u="none" strike="noStrike" kern="1200" cap="none" spc="0" normalizeH="0" baseline="0" noProof="0" dirty="0">
                <a:ln>
                  <a:noFill/>
                </a:ln>
                <a:solidFill>
                  <a:prstClr val="black"/>
                </a:solidFill>
                <a:effectLst/>
                <a:uLnTx/>
                <a:uFillTx/>
                <a:ea typeface="+mn-ea"/>
                <a:cs typeface="+mn-cs"/>
              </a:rPr>
              <a:t> …</a:t>
            </a:r>
          </a:p>
        </p:txBody>
      </p:sp>
      <p:pic>
        <p:nvPicPr>
          <p:cNvPr id="4" name="Picture 3">
            <a:extLst>
              <a:ext uri="{FF2B5EF4-FFF2-40B4-BE49-F238E27FC236}">
                <a16:creationId xmlns:a16="http://schemas.microsoft.com/office/drawing/2014/main" xmlns="" id="{96273023-CA36-40FF-B04D-4F76575EB3A4}"/>
              </a:ext>
            </a:extLst>
          </p:cNvPr>
          <p:cNvPicPr>
            <a:picLocks noChangeAspect="1"/>
          </p:cNvPicPr>
          <p:nvPr/>
        </p:nvPicPr>
        <p:blipFill>
          <a:blip r:embed="rId3"/>
          <a:stretch>
            <a:fillRect/>
          </a:stretch>
        </p:blipFill>
        <p:spPr>
          <a:xfrm>
            <a:off x="1300428" y="1962674"/>
            <a:ext cx="9156986" cy="835224"/>
          </a:xfrm>
          <a:prstGeom prst="rect">
            <a:avLst/>
          </a:prstGeom>
        </p:spPr>
      </p:pic>
      <p:pic>
        <p:nvPicPr>
          <p:cNvPr id="3" name="Picture 2">
            <a:extLst>
              <a:ext uri="{FF2B5EF4-FFF2-40B4-BE49-F238E27FC236}">
                <a16:creationId xmlns:a16="http://schemas.microsoft.com/office/drawing/2014/main" xmlns="" id="{25930FC1-5A9D-4506-8999-C5EC3FCF017C}"/>
              </a:ext>
            </a:extLst>
          </p:cNvPr>
          <p:cNvPicPr>
            <a:picLocks noChangeAspect="1"/>
          </p:cNvPicPr>
          <p:nvPr/>
        </p:nvPicPr>
        <p:blipFill>
          <a:blip r:embed="rId4"/>
          <a:stretch>
            <a:fillRect/>
          </a:stretch>
        </p:blipFill>
        <p:spPr>
          <a:xfrm>
            <a:off x="1900067" y="3111180"/>
            <a:ext cx="8315665" cy="1511939"/>
          </a:xfrm>
          <a:prstGeom prst="rect">
            <a:avLst/>
          </a:prstGeom>
        </p:spPr>
      </p:pic>
      <p:pic>
        <p:nvPicPr>
          <p:cNvPr id="2" name="Picture 1">
            <a:extLst>
              <a:ext uri="{FF2B5EF4-FFF2-40B4-BE49-F238E27FC236}">
                <a16:creationId xmlns:a16="http://schemas.microsoft.com/office/drawing/2014/main" xmlns="" id="{753DE947-3B02-F03C-A7B1-459AD07FC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98161" y="4706057"/>
            <a:ext cx="4170639" cy="2151943"/>
          </a:xfrm>
          <a:prstGeom prst="rect">
            <a:avLst/>
          </a:prstGeom>
        </p:spPr>
      </p:pic>
      <p:pic>
        <p:nvPicPr>
          <p:cNvPr id="5" name="Picture 4">
            <a:extLst>
              <a:ext uri="{FF2B5EF4-FFF2-40B4-BE49-F238E27FC236}">
                <a16:creationId xmlns:a16="http://schemas.microsoft.com/office/drawing/2014/main" xmlns="" id="{EAB66774-A907-56BC-B229-293678862AF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877" b="95473" l="9866" r="89967">
                        <a14:foregroundMark x1="16054" y1="18313" x2="35786" y2="34774"/>
                        <a14:foregroundMark x1="35786" y1="34774" x2="35786" y2="34774"/>
                        <a14:foregroundMark x1="60368" y1="22016" x2="71739" y2="28807"/>
                        <a14:foregroundMark x1="58863" y1="49177" x2="79431" y2="56584"/>
                        <a14:foregroundMark x1="17057" y1="48765" x2="24916" y2="55144"/>
                        <a14:foregroundMark x1="35786" y1="51029" x2="45151" y2="53704"/>
                        <a14:foregroundMark x1="17057" y1="89918" x2="32274" y2="95473"/>
                        <a14:foregroundMark x1="32274" y1="95473" x2="45819" y2="92387"/>
                        <a14:foregroundMark x1="69398" y1="18930" x2="72408" y2="17490"/>
                        <a14:foregroundMark x1="75753" y1="24897" x2="77258" y2="19753"/>
                        <a14:foregroundMark x1="79431" y1="12963" x2="81438" y2="15021"/>
                        <a14:foregroundMark x1="83278" y1="18313" x2="84448" y2="18724"/>
                        <a14:foregroundMark x1="81438" y1="24691" x2="82776" y2="24691"/>
                      </a14:backgroundRemoval>
                    </a14:imgEffect>
                  </a14:imgLayer>
                </a14:imgProps>
              </a:ext>
            </a:extLst>
          </a:blip>
          <a:stretch>
            <a:fillRect/>
          </a:stretch>
        </p:blipFill>
        <p:spPr>
          <a:xfrm>
            <a:off x="9044821" y="4612640"/>
            <a:ext cx="2575615" cy="2093226"/>
          </a:xfrm>
          <a:prstGeom prst="rect">
            <a:avLst/>
          </a:prstGeom>
        </p:spPr>
      </p:pic>
    </p:spTree>
    <p:extLst>
      <p:ext uri="{BB962C8B-B14F-4D97-AF65-F5344CB8AC3E}">
        <p14:creationId xmlns:p14="http://schemas.microsoft.com/office/powerpoint/2010/main" val="39485936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1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plus(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812800"/>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pic>
        <p:nvPicPr>
          <p:cNvPr id="4" name="Picture 3">
            <a:extLst>
              <a:ext uri="{FF2B5EF4-FFF2-40B4-BE49-F238E27FC236}">
                <a16:creationId xmlns:a16="http://schemas.microsoft.com/office/drawing/2014/main" xmlns="" id="{2FA07D2B-5FDA-4DED-B0AF-B792ED74675D}"/>
              </a:ext>
            </a:extLst>
          </p:cNvPr>
          <p:cNvPicPr>
            <a:picLocks noChangeAspect="1"/>
          </p:cNvPicPr>
          <p:nvPr/>
        </p:nvPicPr>
        <p:blipFill>
          <a:blip r:embed="rId5"/>
          <a:stretch>
            <a:fillRect/>
          </a:stretch>
        </p:blipFill>
        <p:spPr>
          <a:xfrm>
            <a:off x="4294476" y="1553363"/>
            <a:ext cx="3603048" cy="2328874"/>
          </a:xfrm>
          <a:prstGeom prst="rect">
            <a:avLst/>
          </a:prstGeom>
        </p:spPr>
      </p:pic>
    </p:spTree>
    <p:extLst>
      <p:ext uri="{BB962C8B-B14F-4D97-AF65-F5344CB8AC3E}">
        <p14:creationId xmlns:p14="http://schemas.microsoft.com/office/powerpoint/2010/main" val="3423454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13256" y="209550"/>
            <a:ext cx="7061200" cy="457835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987" y="2717800"/>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47833" y="2997200"/>
            <a:ext cx="4762728" cy="3810000"/>
          </a:xfrm>
          <a:prstGeom prst="rect">
            <a:avLst/>
          </a:prstGeom>
        </p:spPr>
      </p:pic>
      <p:sp>
        <p:nvSpPr>
          <p:cNvPr id="4" name="TextBox 3">
            <a:extLst>
              <a:ext uri="{FF2B5EF4-FFF2-40B4-BE49-F238E27FC236}">
                <a16:creationId xmlns:a16="http://schemas.microsoft.com/office/drawing/2014/main" xmlns="" id="{DBD0C06B-2525-4C66-9C45-6185E0F5C0FD}"/>
              </a:ext>
            </a:extLst>
          </p:cNvPr>
          <p:cNvSpPr txBox="1"/>
          <p:nvPr/>
        </p:nvSpPr>
        <p:spPr>
          <a:xfrm>
            <a:off x="2752725" y="1255663"/>
            <a:ext cx="6153150" cy="2062103"/>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Em có nhận xét gì về cậu bé trong câu chuyện?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Nói 1 câu về tình cảm của cậu bé </a:t>
            </a:r>
            <a:r>
              <a:rPr kumimoji="0" lang="en-US" sz="3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đối</a:t>
            </a:r>
            <a:r>
              <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với người bà của mình.</a:t>
            </a:r>
          </a:p>
        </p:txBody>
      </p:sp>
    </p:spTree>
    <p:extLst>
      <p:ext uri="{BB962C8B-B14F-4D97-AF65-F5344CB8AC3E}">
        <p14:creationId xmlns:p14="http://schemas.microsoft.com/office/powerpoint/2010/main" val="1517193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D0E5298-8360-469C-97AB-D5D08C8E4FC6}"/>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34">
            <a:extLst>
              <a:ext uri="{FF2B5EF4-FFF2-40B4-BE49-F238E27FC236}">
                <a16:creationId xmlns:a16="http://schemas.microsoft.com/office/drawing/2014/main" xmlns="" id="{3D322383-0632-4010-BEDC-3A62839C5EAE}"/>
              </a:ext>
            </a:extLst>
          </p:cNvPr>
          <p:cNvSpPr txBox="1"/>
          <p:nvPr/>
        </p:nvSpPr>
        <p:spPr>
          <a:xfrm>
            <a:off x="2698265" y="2169687"/>
            <a:ext cx="7012522"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defTabSz="685800">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a:t>
            </a:r>
            <a:r>
              <a:rPr kumimoji="0" lang="en-US"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Kể cho người thân về những việc làm tốt của người cháu trong câu chuyện trên.</a:t>
            </a:r>
          </a:p>
        </p:txBody>
      </p:sp>
      <p:pic>
        <p:nvPicPr>
          <p:cNvPr id="4" name="Picture 12">
            <a:extLst>
              <a:ext uri="{FF2B5EF4-FFF2-40B4-BE49-F238E27FC236}">
                <a16:creationId xmlns:a16="http://schemas.microsoft.com/office/drawing/2014/main" xmlns="" id="{15FCE035-9401-42A7-A438-7539DFDCFDDD}"/>
              </a:ext>
            </a:extLst>
          </p:cNvPr>
          <p:cNvPicPr>
            <a:picLocks noChangeAspect="1"/>
          </p:cNvPicPr>
          <p:nvPr/>
        </p:nvPicPr>
        <p:blipFill>
          <a:blip r:embed="rId2"/>
          <a:stretch>
            <a:fillRect/>
          </a:stretch>
        </p:blipFill>
        <p:spPr>
          <a:xfrm rot="737208" flipH="1">
            <a:off x="1804179" y="2107699"/>
            <a:ext cx="689997" cy="689997"/>
          </a:xfrm>
          <a:prstGeom prst="rect">
            <a:avLst/>
          </a:prstGeom>
        </p:spPr>
      </p:pic>
      <p:pic>
        <p:nvPicPr>
          <p:cNvPr id="6" name="Picture 5">
            <a:extLst>
              <a:ext uri="{FF2B5EF4-FFF2-40B4-BE49-F238E27FC236}">
                <a16:creationId xmlns:a16="http://schemas.microsoft.com/office/drawing/2014/main" xmlns="" id="{1AB39672-EE17-4BED-B42E-AC9F260CEC70}"/>
              </a:ext>
            </a:extLst>
          </p:cNvPr>
          <p:cNvPicPr>
            <a:picLocks noChangeAspect="1"/>
          </p:cNvPicPr>
          <p:nvPr/>
        </p:nvPicPr>
        <p:blipFill>
          <a:blip r:embed="rId3"/>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302463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Cute girl smiling welcoming posture character cartoon logo hand drawn art illustration"/>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2098" t="5797" r="24015"/>
          <a:stretch/>
        </p:blipFill>
        <p:spPr bwMode="auto">
          <a:xfrm>
            <a:off x="4480148" y="3047515"/>
            <a:ext cx="2552700" cy="35714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A68529D5-FA1D-430B-AAC0-FB429F14A3E4}"/>
              </a:ext>
            </a:extLst>
          </p:cNvPr>
          <p:cNvPicPr>
            <a:picLocks noChangeAspect="1"/>
          </p:cNvPicPr>
          <p:nvPr/>
        </p:nvPicPr>
        <p:blipFill>
          <a:blip r:embed="rId4"/>
          <a:stretch>
            <a:fillRect/>
          </a:stretch>
        </p:blipFill>
        <p:spPr>
          <a:xfrm>
            <a:off x="1415718" y="1223616"/>
            <a:ext cx="9144793" cy="2359356"/>
          </a:xfrm>
          <a:prstGeom prst="rect">
            <a:avLst/>
          </a:prstGeom>
        </p:spPr>
      </p:pic>
    </p:spTree>
    <p:extLst>
      <p:ext uri="{BB962C8B-B14F-4D97-AF65-F5344CB8AC3E}">
        <p14:creationId xmlns:p14="http://schemas.microsoft.com/office/powerpoint/2010/main" val="4247053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Hình chữ nhật: Góc Tròn 1">
            <a:extLst>
              <a:ext uri="{FF2B5EF4-FFF2-40B4-BE49-F238E27FC236}">
                <a16:creationId xmlns:a16="http://schemas.microsoft.com/office/drawing/2014/main" xmlns="" id="{D634F29B-8BD2-8006-E5EF-0F7CE82EFD48}"/>
              </a:ext>
            </a:extLst>
          </p:cNvPr>
          <p:cNvSpPr/>
          <p:nvPr/>
        </p:nvSpPr>
        <p:spPr>
          <a:xfrm>
            <a:off x="454479" y="438150"/>
            <a:ext cx="11714328" cy="6002949"/>
          </a:xfrm>
          <a:prstGeom prst="roundRect">
            <a:avLst/>
          </a:prstGeom>
          <a:solidFill>
            <a:srgbClr val="FFFFFF">
              <a:alpha val="82000"/>
            </a:srgbClr>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Google Shape;1486;p46">
            <a:extLst>
              <a:ext uri="{FF2B5EF4-FFF2-40B4-BE49-F238E27FC236}">
                <a16:creationId xmlns:a16="http://schemas.microsoft.com/office/drawing/2014/main" xmlns="" id="{77B3D560-AD71-4F64-BABB-E72522D9EB53}"/>
              </a:ext>
            </a:extLst>
          </p:cNvPr>
          <p:cNvSpPr/>
          <p:nvPr/>
        </p:nvSpPr>
        <p:spPr>
          <a:xfrm flipH="1">
            <a:off x="7023547" y="1572343"/>
            <a:ext cx="5440563" cy="258761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accent2">
              <a:alpha val="42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TextBox 7">
            <a:extLst>
              <a:ext uri="{FF2B5EF4-FFF2-40B4-BE49-F238E27FC236}">
                <a16:creationId xmlns:a16="http://schemas.microsoft.com/office/drawing/2014/main" xmlns="" id="{73FF2398-C05C-46A6-8F75-766D918276CE}"/>
              </a:ext>
            </a:extLst>
          </p:cNvPr>
          <p:cNvSpPr txBox="1"/>
          <p:nvPr/>
        </p:nvSpPr>
        <p:spPr>
          <a:xfrm>
            <a:off x="7508087" y="1788071"/>
            <a:ext cx="4471483" cy="1815690"/>
          </a:xfrm>
          <a:prstGeom prst="rect">
            <a:avLst/>
          </a:prstGeom>
          <a:noFill/>
        </p:spPr>
        <p:txBody>
          <a:bodyPr wrap="square">
            <a:spAutoFit/>
          </a:bodyPr>
          <a:lstStyle/>
          <a:p>
            <a:pPr lvl="0" algn="ctr" defTabSz="1219170">
              <a:buClr>
                <a:srgbClr val="000000"/>
              </a:buClr>
            </a:pPr>
            <a:r>
              <a:rPr lang="en-US" sz="3733" b="1" kern="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latin typeface="Calibri" panose="020F0502020204030204" pitchFamily="34" charset="0"/>
                <a:ea typeface="Times New Roman" panose="02020603050405020304" pitchFamily="18" charset="0"/>
                <a:cs typeface="Calibri" panose="020F0502020204030204" pitchFamily="34" charset="0"/>
                <a:sym typeface="Arial"/>
              </a:rPr>
              <a:t>Dựa vào tranh và câu hỏi gợi ý, đoán nội dung của từng tranh.</a:t>
            </a:r>
            <a:endParaRPr kumimoji="0" lang="en-US" sz="4267" b="1" i="0" u="none" strike="noStrike" kern="0" cap="none" spc="0" normalizeH="0" baseline="0" noProof="0" dirty="0">
              <a:ln w="9525">
                <a:solidFill>
                  <a:srgbClr val="FFFFFF"/>
                </a:solidFill>
                <a:prstDash val="solid"/>
              </a:ln>
              <a:solidFill>
                <a:srgbClr val="FFD7B5">
                  <a:lumMod val="25000"/>
                </a:srgbClr>
              </a:solidFill>
              <a:effectLst>
                <a:outerShdw blurRad="12700" dist="38100" dir="2700000" algn="tl" rotWithShape="0">
                  <a:srgbClr val="5C9495">
                    <a:lumMod val="60000"/>
                    <a:lumOff val="40000"/>
                  </a:srgbClr>
                </a:outerShdw>
              </a:effectLst>
              <a:uLnTx/>
              <a:uFillTx/>
              <a:latin typeface="Calibri" panose="020F0502020204030204" pitchFamily="34" charset="0"/>
              <a:ea typeface="+mn-ea"/>
              <a:cs typeface="Calibri" panose="020F0502020204030204" pitchFamily="34" charset="0"/>
              <a:sym typeface="Arial"/>
            </a:endParaRPr>
          </a:p>
        </p:txBody>
      </p:sp>
      <p:pic>
        <p:nvPicPr>
          <p:cNvPr id="14" name="Picture 13">
            <a:extLst>
              <a:ext uri="{FF2B5EF4-FFF2-40B4-BE49-F238E27FC236}">
                <a16:creationId xmlns:a16="http://schemas.microsoft.com/office/drawing/2014/main" xmlns="" id="{025935C1-60EB-4F3E-886E-517D7DA068C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9750" y="3431945"/>
            <a:ext cx="4000806" cy="3200492"/>
          </a:xfrm>
          <a:prstGeom prst="rect">
            <a:avLst/>
          </a:prstGeom>
        </p:spPr>
      </p:pic>
      <p:pic>
        <p:nvPicPr>
          <p:cNvPr id="9" name="Picture 8">
            <a:extLst>
              <a:ext uri="{FF2B5EF4-FFF2-40B4-BE49-F238E27FC236}">
                <a16:creationId xmlns:a16="http://schemas.microsoft.com/office/drawing/2014/main" xmlns="" id="{A2BAED32-80D1-44DD-B32C-003C670C75E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81826" y="923925"/>
            <a:ext cx="5834899" cy="4859915"/>
          </a:xfrm>
          <a:prstGeom prst="rect">
            <a:avLst/>
          </a:prstGeom>
        </p:spPr>
      </p:pic>
    </p:spTree>
    <p:extLst>
      <p:ext uri="{BB962C8B-B14F-4D97-AF65-F5344CB8AC3E}">
        <p14:creationId xmlns:p14="http://schemas.microsoft.com/office/powerpoint/2010/main" val="171214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xmlns="" id="{A4122570-DFCA-49A5-BD65-ABCA5699A656}"/>
              </a:ext>
            </a:extLst>
          </p:cNvPr>
          <p:cNvSpPr txBox="1"/>
          <p:nvPr/>
        </p:nvSpPr>
        <p:spPr>
          <a:xfrm>
            <a:off x="3295649" y="1847850"/>
            <a:ext cx="593407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Nghe </a:t>
            </a:r>
            <a:r>
              <a:rPr kumimoji="0" lang="en-US" sz="4800" b="1" i="0" u="none" strike="noStrike" kern="120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kể</a:t>
            </a:r>
            <a:r>
              <a:rPr kumimoji="0" lang="en-US" sz="4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rPr>
              <a:t>chuyện</a:t>
            </a:r>
            <a:endParaRPr kumimoji="0" lang="en-US" sz="4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648318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3" name="Oval 2"/>
          <p:cNvSpPr/>
          <p:nvPr/>
        </p:nvSpPr>
        <p:spPr>
          <a:xfrm>
            <a:off x="2453674" y="261084"/>
            <a:ext cx="7061200" cy="3975100"/>
          </a:xfrm>
          <a:prstGeom prst="ellipse">
            <a:avLst/>
          </a:prstGeom>
          <a:solidFill>
            <a:schemeClr val="bg1"/>
          </a:solidFill>
          <a:ln w="28575">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9126" y="2812773"/>
            <a:ext cx="5111995" cy="4089400"/>
          </a:xfrm>
          <a:prstGeom prst="rect">
            <a:avLst/>
          </a:prstGeom>
        </p:spPr>
      </p:pic>
      <p:pic>
        <p:nvPicPr>
          <p:cNvPr id="11" name="Picture 10"/>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01128" y="2574787"/>
            <a:ext cx="4762728" cy="3810000"/>
          </a:xfrm>
          <a:prstGeom prst="rect">
            <a:avLst/>
          </a:prstGeom>
        </p:spPr>
      </p:pic>
      <p:sp>
        <p:nvSpPr>
          <p:cNvPr id="4" name="TextBox 3">
            <a:extLst>
              <a:ext uri="{FF2B5EF4-FFF2-40B4-BE49-F238E27FC236}">
                <a16:creationId xmlns:a16="http://schemas.microsoft.com/office/drawing/2014/main" xmlns="" id="{A4122570-DFCA-49A5-BD65-ABCA5699A656}"/>
              </a:ext>
            </a:extLst>
          </p:cNvPr>
          <p:cNvSpPr txBox="1"/>
          <p:nvPr/>
        </p:nvSpPr>
        <p:spPr>
          <a:xfrm>
            <a:off x="3343274" y="1190625"/>
            <a:ext cx="5934075" cy="2308324"/>
          </a:xfrm>
          <a:prstGeom prst="rect">
            <a:avLst/>
          </a:prstGeom>
          <a:noFill/>
        </p:spPr>
        <p:txBody>
          <a:bodyPr wrap="square" rtlCol="0">
            <a:spAutoFit/>
          </a:bodyPr>
          <a:lstStyle/>
          <a:p>
            <a:pPr lvl="0" algn="ct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Kể</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lại</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từng</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đoạn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của</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câu</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chuyện</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theo</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rgbClr val="0070C0"/>
                </a:solidFill>
                <a:latin typeface="Tahoma" panose="020B0604030504040204" pitchFamily="34" charset="0"/>
                <a:ea typeface="Tahoma" panose="020B0604030504040204" pitchFamily="34" charset="0"/>
                <a:cs typeface="Tahoma" panose="020B0604030504040204" pitchFamily="34" charset="0"/>
              </a:rPr>
              <a:t>tranh</a:t>
            </a:r>
            <a:r>
              <a:rPr lang="en-US" sz="4800" b="1" dirty="0">
                <a:solidFill>
                  <a:srgbClr val="0070C0"/>
                </a:solidFill>
                <a:latin typeface="Tahoma" panose="020B0604030504040204" pitchFamily="34" charset="0"/>
                <a:ea typeface="Tahoma" panose="020B0604030504040204" pitchFamily="34" charset="0"/>
                <a:cs typeface="Tahoma" panose="020B0604030504040204" pitchFamily="34" charset="0"/>
              </a:rPr>
              <a:t>.</a:t>
            </a:r>
            <a:endParaRPr kumimoji="0" lang="en-US" sz="4800" b="1" i="0" u="none" strike="noStrike" kern="120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4871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273685" y="110490"/>
            <a:ext cx="11367770" cy="6515100"/>
          </a:xfrm>
          <a:custGeom>
            <a:avLst/>
            <a:gdLst>
              <a:gd name="connisteX0" fmla="*/ 629288 w 11368079"/>
              <a:gd name="connsiteY0" fmla="*/ 6161887 h 6515165"/>
              <a:gd name="connisteX1" fmla="*/ 1475743 w 11368079"/>
              <a:gd name="connsiteY1" fmla="*/ 6359372 h 6515165"/>
              <a:gd name="connisteX2" fmla="*/ 2195198 w 11368079"/>
              <a:gd name="connsiteY2" fmla="*/ 6190462 h 6515165"/>
              <a:gd name="connisteX3" fmla="*/ 3423288 w 11368079"/>
              <a:gd name="connsiteY3" fmla="*/ 6401917 h 6515165"/>
              <a:gd name="connisteX4" fmla="*/ 4199258 w 11368079"/>
              <a:gd name="connsiteY4" fmla="*/ 6175857 h 6515165"/>
              <a:gd name="connisteX5" fmla="*/ 5229228 w 11368079"/>
              <a:gd name="connsiteY5" fmla="*/ 6373977 h 6515165"/>
              <a:gd name="connisteX6" fmla="*/ 6301743 w 11368079"/>
              <a:gd name="connsiteY6" fmla="*/ 6218402 h 6515165"/>
              <a:gd name="connisteX7" fmla="*/ 7148198 w 11368079"/>
              <a:gd name="connsiteY7" fmla="*/ 6514947 h 6515165"/>
              <a:gd name="connisteX8" fmla="*/ 8376288 w 11368079"/>
              <a:gd name="connsiteY8" fmla="*/ 6260947 h 6515165"/>
              <a:gd name="connisteX9" fmla="*/ 9307198 w 11368079"/>
              <a:gd name="connsiteY9" fmla="*/ 6345402 h 6515165"/>
              <a:gd name="connisteX10" fmla="*/ 10125713 w 11368079"/>
              <a:gd name="connsiteY10" fmla="*/ 6175857 h 6515165"/>
              <a:gd name="connisteX11" fmla="*/ 10986773 w 11368079"/>
              <a:gd name="connsiteY11" fmla="*/ 6387947 h 6515165"/>
              <a:gd name="connisteX12" fmla="*/ 11339198 w 11368079"/>
              <a:gd name="connsiteY12" fmla="*/ 5682462 h 6515165"/>
              <a:gd name="connisteX13" fmla="*/ 11113773 w 11368079"/>
              <a:gd name="connsiteY13" fmla="*/ 4948402 h 6515165"/>
              <a:gd name="connisteX14" fmla="*/ 11353168 w 11368079"/>
              <a:gd name="connsiteY14" fmla="*/ 4200372 h 6515165"/>
              <a:gd name="connisteX15" fmla="*/ 11014713 w 11368079"/>
              <a:gd name="connsiteY15" fmla="*/ 3353917 h 6515165"/>
              <a:gd name="connisteX16" fmla="*/ 11353168 w 11368079"/>
              <a:gd name="connsiteY16" fmla="*/ 2577947 h 6515165"/>
              <a:gd name="connisteX17" fmla="*/ 10986773 w 11368079"/>
              <a:gd name="connsiteY17" fmla="*/ 1928977 h 6515165"/>
              <a:gd name="connisteX18" fmla="*/ 11367773 w 11368079"/>
              <a:gd name="connsiteY18" fmla="*/ 1138402 h 6515165"/>
              <a:gd name="connisteX19" fmla="*/ 11043288 w 11368079"/>
              <a:gd name="connsiteY19" fmla="*/ 559917 h 6515165"/>
              <a:gd name="connisteX20" fmla="*/ 11254743 w 11368079"/>
              <a:gd name="connsiteY20" fmla="*/ 122402 h 6515165"/>
              <a:gd name="connisteX21" fmla="*/ 10704198 w 11368079"/>
              <a:gd name="connsiteY21" fmla="*/ 23977 h 6515165"/>
              <a:gd name="connisteX22" fmla="*/ 10196198 w 11368079"/>
              <a:gd name="connsiteY22" fmla="*/ 404977 h 6515165"/>
              <a:gd name="connisteX23" fmla="*/ 9250683 w 11368079"/>
              <a:gd name="connsiteY23" fmla="*/ 192887 h 6515165"/>
              <a:gd name="connisteX24" fmla="*/ 8926198 w 11368079"/>
              <a:gd name="connsiteY24" fmla="*/ 588492 h 6515165"/>
              <a:gd name="connisteX25" fmla="*/ 7444743 w 11368079"/>
              <a:gd name="connsiteY25" fmla="*/ 65887 h 6515165"/>
              <a:gd name="connisteX26" fmla="*/ 6231258 w 11368079"/>
              <a:gd name="connsiteY26" fmla="*/ 432917 h 6515165"/>
              <a:gd name="connisteX27" fmla="*/ 5102228 w 11368079"/>
              <a:gd name="connsiteY27" fmla="*/ 122402 h 6515165"/>
              <a:gd name="connisteX28" fmla="*/ 3775713 w 11368079"/>
              <a:gd name="connsiteY28" fmla="*/ 531977 h 6515165"/>
              <a:gd name="connisteX29" fmla="*/ 2844168 w 11368079"/>
              <a:gd name="connsiteY29" fmla="*/ 136372 h 6515165"/>
              <a:gd name="connisteX30" fmla="*/ 1517653 w 11368079"/>
              <a:gd name="connsiteY30" fmla="*/ 573887 h 6515165"/>
              <a:gd name="connisteX31" fmla="*/ 756288 w 11368079"/>
              <a:gd name="connsiteY31" fmla="*/ 122402 h 6515165"/>
              <a:gd name="connisteX32" fmla="*/ 121288 w 11368079"/>
              <a:gd name="connsiteY32" fmla="*/ 489432 h 6515165"/>
              <a:gd name="connisteX33" fmla="*/ 248288 w 11368079"/>
              <a:gd name="connsiteY33" fmla="*/ 1180947 h 6515165"/>
              <a:gd name="connisteX34" fmla="*/ 8258 w 11368079"/>
              <a:gd name="connsiteY34" fmla="*/ 2027402 h 6515165"/>
              <a:gd name="connisteX35" fmla="*/ 544198 w 11368079"/>
              <a:gd name="connsiteY35" fmla="*/ 2874492 h 6515165"/>
              <a:gd name="connisteX36" fmla="*/ 92713 w 11368079"/>
              <a:gd name="connsiteY36" fmla="*/ 3932402 h 6515165"/>
              <a:gd name="connisteX37" fmla="*/ 572773 w 11368079"/>
              <a:gd name="connsiteY37" fmla="*/ 5004917 h 6515165"/>
              <a:gd name="connisteX38" fmla="*/ 219713 w 11368079"/>
              <a:gd name="connsiteY38" fmla="*/ 6077432 h 6515165"/>
              <a:gd name="connisteX39" fmla="*/ 629288 w 11368079"/>
              <a:gd name="connsiteY39" fmla="*/ 6161887 h 651516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 ang="0">
                <a:pos x="connisteX13" y="connsiteY13"/>
              </a:cxn>
              <a:cxn ang="0">
                <a:pos x="connisteX14" y="connsiteY14"/>
              </a:cxn>
              <a:cxn ang="0">
                <a:pos x="connisteX15" y="connsiteY15"/>
              </a:cxn>
              <a:cxn ang="0">
                <a:pos x="connisteX16" y="connsiteY16"/>
              </a:cxn>
              <a:cxn ang="0">
                <a:pos x="connisteX17" y="connsiteY17"/>
              </a:cxn>
              <a:cxn ang="0">
                <a:pos x="connisteX18" y="connsiteY18"/>
              </a:cxn>
              <a:cxn ang="0">
                <a:pos x="connisteX19" y="connsiteY19"/>
              </a:cxn>
              <a:cxn ang="0">
                <a:pos x="connisteX20" y="connsiteY20"/>
              </a:cxn>
              <a:cxn ang="0">
                <a:pos x="connisteX21" y="connsiteY21"/>
              </a:cxn>
              <a:cxn ang="0">
                <a:pos x="connisteX22" y="connsiteY22"/>
              </a:cxn>
              <a:cxn ang="0">
                <a:pos x="connisteX23" y="connsiteY23"/>
              </a:cxn>
              <a:cxn ang="0">
                <a:pos x="connisteX24" y="connsiteY24"/>
              </a:cxn>
              <a:cxn ang="0">
                <a:pos x="connisteX25" y="connsiteY25"/>
              </a:cxn>
              <a:cxn ang="0">
                <a:pos x="connisteX26" y="connsiteY26"/>
              </a:cxn>
              <a:cxn ang="0">
                <a:pos x="connisteX27" y="connsiteY27"/>
              </a:cxn>
              <a:cxn ang="0">
                <a:pos x="connisteX28" y="connsiteY28"/>
              </a:cxn>
              <a:cxn ang="0">
                <a:pos x="connisteX29" y="connsiteY29"/>
              </a:cxn>
              <a:cxn ang="0">
                <a:pos x="connisteX30" y="connsiteY30"/>
              </a:cxn>
              <a:cxn ang="0">
                <a:pos x="connisteX31" y="connsiteY31"/>
              </a:cxn>
              <a:cxn ang="0">
                <a:pos x="connisteX32" y="connsiteY32"/>
              </a:cxn>
              <a:cxn ang="0">
                <a:pos x="connisteX33" y="connsiteY33"/>
              </a:cxn>
              <a:cxn ang="0">
                <a:pos x="connisteX34" y="connsiteY34"/>
              </a:cxn>
              <a:cxn ang="0">
                <a:pos x="connisteX35" y="connsiteY35"/>
              </a:cxn>
              <a:cxn ang="0">
                <a:pos x="connisteX36" y="connsiteY36"/>
              </a:cxn>
              <a:cxn ang="0">
                <a:pos x="connisteX37" y="connsiteY37"/>
              </a:cxn>
              <a:cxn ang="0">
                <a:pos x="connisteX38" y="connsiteY38"/>
              </a:cxn>
              <a:cxn ang="0">
                <a:pos x="connisteX39" y="connsiteY39"/>
              </a:cxn>
            </a:cxnLst>
            <a:rect l="l" t="t" r="r" b="b"/>
            <a:pathLst>
              <a:path w="11368079" h="6515166">
                <a:moveTo>
                  <a:pt x="629289" y="6161888"/>
                </a:moveTo>
                <a:cubicBezTo>
                  <a:pt x="880749" y="6218403"/>
                  <a:pt x="1162689" y="6353658"/>
                  <a:pt x="1475744" y="6359373"/>
                </a:cubicBezTo>
                <a:cubicBezTo>
                  <a:pt x="1788799" y="6365088"/>
                  <a:pt x="1805944" y="6182208"/>
                  <a:pt x="2195199" y="6190463"/>
                </a:cubicBezTo>
                <a:cubicBezTo>
                  <a:pt x="2584454" y="6198718"/>
                  <a:pt x="3022604" y="6405093"/>
                  <a:pt x="3423289" y="6401918"/>
                </a:cubicBezTo>
                <a:cubicBezTo>
                  <a:pt x="3823974" y="6398743"/>
                  <a:pt x="3837944" y="6181573"/>
                  <a:pt x="4199259" y="6175858"/>
                </a:cubicBezTo>
                <a:cubicBezTo>
                  <a:pt x="4560574" y="6170143"/>
                  <a:pt x="4808859" y="6365723"/>
                  <a:pt x="5229229" y="6373978"/>
                </a:cubicBezTo>
                <a:cubicBezTo>
                  <a:pt x="5649599" y="6382233"/>
                  <a:pt x="5918204" y="6190463"/>
                  <a:pt x="6301744" y="6218403"/>
                </a:cubicBezTo>
                <a:cubicBezTo>
                  <a:pt x="6685284" y="6246343"/>
                  <a:pt x="6733544" y="6506693"/>
                  <a:pt x="7148199" y="6514948"/>
                </a:cubicBezTo>
                <a:cubicBezTo>
                  <a:pt x="7562854" y="6523203"/>
                  <a:pt x="7944489" y="6294603"/>
                  <a:pt x="8376289" y="6260948"/>
                </a:cubicBezTo>
                <a:cubicBezTo>
                  <a:pt x="8808089" y="6227293"/>
                  <a:pt x="8957314" y="6362548"/>
                  <a:pt x="9307199" y="6345403"/>
                </a:cubicBezTo>
                <a:cubicBezTo>
                  <a:pt x="9657084" y="6328258"/>
                  <a:pt x="9789799" y="6167603"/>
                  <a:pt x="10125714" y="6175858"/>
                </a:cubicBezTo>
                <a:cubicBezTo>
                  <a:pt x="10461629" y="6184113"/>
                  <a:pt x="10744204" y="6486373"/>
                  <a:pt x="10986774" y="6387948"/>
                </a:cubicBezTo>
                <a:cubicBezTo>
                  <a:pt x="11229344" y="6289523"/>
                  <a:pt x="11313799" y="5970118"/>
                  <a:pt x="11339199" y="5682463"/>
                </a:cubicBezTo>
                <a:cubicBezTo>
                  <a:pt x="11364599" y="5394808"/>
                  <a:pt x="11111234" y="5244948"/>
                  <a:pt x="11113774" y="4948403"/>
                </a:cubicBezTo>
                <a:cubicBezTo>
                  <a:pt x="11116314" y="4651858"/>
                  <a:pt x="11372854" y="4519143"/>
                  <a:pt x="11353169" y="4200373"/>
                </a:cubicBezTo>
                <a:cubicBezTo>
                  <a:pt x="11333484" y="3881603"/>
                  <a:pt x="11014714" y="3678403"/>
                  <a:pt x="11014714" y="3353918"/>
                </a:cubicBezTo>
                <a:cubicBezTo>
                  <a:pt x="11014714" y="3029433"/>
                  <a:pt x="11358884" y="2863063"/>
                  <a:pt x="11353169" y="2577948"/>
                </a:cubicBezTo>
                <a:cubicBezTo>
                  <a:pt x="11347454" y="2292833"/>
                  <a:pt x="10983599" y="2216633"/>
                  <a:pt x="10986774" y="1928978"/>
                </a:cubicBezTo>
                <a:cubicBezTo>
                  <a:pt x="10989949" y="1641323"/>
                  <a:pt x="11356344" y="1412088"/>
                  <a:pt x="11367774" y="1138403"/>
                </a:cubicBezTo>
                <a:cubicBezTo>
                  <a:pt x="11379204" y="864718"/>
                  <a:pt x="11066149" y="763118"/>
                  <a:pt x="11043289" y="559918"/>
                </a:cubicBezTo>
                <a:cubicBezTo>
                  <a:pt x="11020429" y="356718"/>
                  <a:pt x="11322689" y="229718"/>
                  <a:pt x="11254744" y="122403"/>
                </a:cubicBezTo>
                <a:cubicBezTo>
                  <a:pt x="11186799" y="15088"/>
                  <a:pt x="10915654" y="-32537"/>
                  <a:pt x="10704199" y="23978"/>
                </a:cubicBezTo>
                <a:cubicBezTo>
                  <a:pt x="10492744" y="80493"/>
                  <a:pt x="10487029" y="371323"/>
                  <a:pt x="10196199" y="404978"/>
                </a:cubicBezTo>
                <a:cubicBezTo>
                  <a:pt x="9905369" y="438633"/>
                  <a:pt x="9504684" y="156058"/>
                  <a:pt x="9250684" y="192888"/>
                </a:cubicBezTo>
                <a:cubicBezTo>
                  <a:pt x="8996684" y="229718"/>
                  <a:pt x="9287514" y="613893"/>
                  <a:pt x="8926199" y="588493"/>
                </a:cubicBezTo>
                <a:cubicBezTo>
                  <a:pt x="8564884" y="563093"/>
                  <a:pt x="7983859" y="97003"/>
                  <a:pt x="7444744" y="65888"/>
                </a:cubicBezTo>
                <a:cubicBezTo>
                  <a:pt x="6905629" y="34773"/>
                  <a:pt x="6699889" y="421488"/>
                  <a:pt x="6231259" y="432918"/>
                </a:cubicBezTo>
                <a:cubicBezTo>
                  <a:pt x="5762629" y="444348"/>
                  <a:pt x="5593084" y="102718"/>
                  <a:pt x="5102229" y="122403"/>
                </a:cubicBezTo>
                <a:cubicBezTo>
                  <a:pt x="4611374" y="142088"/>
                  <a:pt x="4227199" y="529438"/>
                  <a:pt x="3775714" y="531978"/>
                </a:cubicBezTo>
                <a:cubicBezTo>
                  <a:pt x="3324229" y="534518"/>
                  <a:pt x="3295654" y="128118"/>
                  <a:pt x="2844169" y="136373"/>
                </a:cubicBezTo>
                <a:cubicBezTo>
                  <a:pt x="2392684" y="144628"/>
                  <a:pt x="1935484" y="576428"/>
                  <a:pt x="1517654" y="573888"/>
                </a:cubicBezTo>
                <a:cubicBezTo>
                  <a:pt x="1099824" y="571348"/>
                  <a:pt x="1035689" y="139548"/>
                  <a:pt x="756289" y="122403"/>
                </a:cubicBezTo>
                <a:cubicBezTo>
                  <a:pt x="476889" y="105258"/>
                  <a:pt x="222889" y="277978"/>
                  <a:pt x="121289" y="489433"/>
                </a:cubicBezTo>
                <a:cubicBezTo>
                  <a:pt x="19689" y="700888"/>
                  <a:pt x="271149" y="873608"/>
                  <a:pt x="248289" y="1180948"/>
                </a:cubicBezTo>
                <a:cubicBezTo>
                  <a:pt x="225429" y="1488288"/>
                  <a:pt x="-50796" y="1688948"/>
                  <a:pt x="8259" y="2027403"/>
                </a:cubicBezTo>
                <a:cubicBezTo>
                  <a:pt x="67314" y="2365858"/>
                  <a:pt x="527054" y="2493493"/>
                  <a:pt x="544199" y="2874493"/>
                </a:cubicBezTo>
                <a:cubicBezTo>
                  <a:pt x="561344" y="3255493"/>
                  <a:pt x="86999" y="3506318"/>
                  <a:pt x="92714" y="3932403"/>
                </a:cubicBezTo>
                <a:cubicBezTo>
                  <a:pt x="98429" y="4358488"/>
                  <a:pt x="547374" y="4575658"/>
                  <a:pt x="572774" y="5004918"/>
                </a:cubicBezTo>
                <a:cubicBezTo>
                  <a:pt x="598174" y="5434178"/>
                  <a:pt x="208284" y="5846293"/>
                  <a:pt x="219714" y="6077433"/>
                </a:cubicBezTo>
                <a:cubicBezTo>
                  <a:pt x="231144" y="6308573"/>
                  <a:pt x="377829" y="6105373"/>
                  <a:pt x="629289" y="6161888"/>
                </a:cubicBezTo>
                <a:close/>
              </a:path>
            </a:pathLst>
          </a:custGeom>
          <a:solidFill>
            <a:schemeClr val="bg1"/>
          </a:solidFill>
          <a:ln w="47625">
            <a:solidFill>
              <a:schemeClr val="accent2"/>
            </a:solidFill>
          </a:ln>
          <a:effectLst>
            <a:outerShdw blurRad="228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B0604020202020204" charset="-122"/>
              <a:cs typeface="+mn-cs"/>
            </a:endParaRPr>
          </a:p>
        </p:txBody>
      </p:sp>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58770" r="-180" b="50428"/>
          <a:stretch>
            <a:fillRect/>
          </a:stretch>
        </p:blipFill>
        <p:spPr>
          <a:xfrm>
            <a:off x="8425188" y="48641"/>
            <a:ext cx="3799033" cy="6822256"/>
          </a:xfrm>
          <a:prstGeom prst="rect">
            <a:avLst/>
          </a:prstGeom>
        </p:spPr>
      </p:pic>
      <p:pic>
        <p:nvPicPr>
          <p:cNvPr id="22" name="图片 21"/>
          <p:cNvPicPr>
            <a:picLocks noChangeAspect="1"/>
          </p:cNvPicPr>
          <p:nvPr/>
        </p:nvPicPr>
        <p:blipFill rotWithShape="1">
          <a:blip r:embed="rId3">
            <a:extLst>
              <a:ext uri="{28A0092B-C50C-407E-A947-70E740481C1C}">
                <a14:useLocalDpi xmlns:a14="http://schemas.microsoft.com/office/drawing/2010/main" val="0"/>
              </a:ext>
            </a:extLst>
          </a:blip>
          <a:srcRect r="40566" b="41583"/>
          <a:stretch>
            <a:fillRect/>
          </a:stretch>
        </p:blipFill>
        <p:spPr>
          <a:xfrm>
            <a:off x="-32224" y="-124178"/>
            <a:ext cx="4744101" cy="6995075"/>
          </a:xfrm>
          <a:prstGeom prst="rect">
            <a:avLst/>
          </a:prstGeom>
        </p:spPr>
      </p:pic>
      <p:pic>
        <p:nvPicPr>
          <p:cNvPr id="23" name="图片 22" descr="E:\ppt创作\2进行中\2进行中\新建文件夹\新建文件夹\2.png2"/>
          <p:cNvPicPr>
            <a:picLocks noChangeAspect="1"/>
          </p:cNvPicPr>
          <p:nvPr/>
        </p:nvPicPr>
        <p:blipFill rotWithShape="1">
          <a:blip r:embed="rId4"/>
          <a:srcRect l="63285" t="14768" r="4893" b="8899"/>
          <a:stretch>
            <a:fillRect/>
          </a:stretch>
        </p:blipFill>
        <p:spPr>
          <a:xfrm>
            <a:off x="9692042" y="3379911"/>
            <a:ext cx="2532179" cy="3417442"/>
          </a:xfrm>
          <a:prstGeom prst="rect">
            <a:avLst/>
          </a:prstGeom>
        </p:spPr>
      </p:pic>
      <p:pic>
        <p:nvPicPr>
          <p:cNvPr id="4" name="图片 3" descr="5"/>
          <p:cNvPicPr>
            <a:picLocks noChangeAspect="1"/>
          </p:cNvPicPr>
          <p:nvPr/>
        </p:nvPicPr>
        <p:blipFill>
          <a:blip r:embed="rId5"/>
          <a:srcRect l="45652" t="46499" r="34238" b="11787"/>
          <a:stretch>
            <a:fillRect/>
          </a:stretch>
        </p:blipFill>
        <p:spPr>
          <a:xfrm flipH="1">
            <a:off x="8312208" y="4614742"/>
            <a:ext cx="1933575" cy="2256155"/>
          </a:xfrm>
          <a:prstGeom prst="rect">
            <a:avLst/>
          </a:prstGeom>
        </p:spPr>
      </p:pic>
      <p:pic>
        <p:nvPicPr>
          <p:cNvPr id="5" name="图片 4" descr="4"/>
          <p:cNvPicPr>
            <a:picLocks noChangeAspect="1"/>
          </p:cNvPicPr>
          <p:nvPr/>
        </p:nvPicPr>
        <p:blipFill>
          <a:blip r:embed="rId6"/>
          <a:srcRect l="9650" t="3999" r="66869" b="83436"/>
          <a:stretch>
            <a:fillRect/>
          </a:stretch>
        </p:blipFill>
        <p:spPr>
          <a:xfrm>
            <a:off x="4469133" y="828200"/>
            <a:ext cx="3799032" cy="1143455"/>
          </a:xfrm>
          <a:prstGeom prst="rect">
            <a:avLst/>
          </a:prstGeom>
        </p:spPr>
      </p:pic>
      <p:pic>
        <p:nvPicPr>
          <p:cNvPr id="6" name="图片 5" descr="6"/>
          <p:cNvPicPr>
            <a:picLocks noChangeAspect="1"/>
          </p:cNvPicPr>
          <p:nvPr/>
        </p:nvPicPr>
        <p:blipFill>
          <a:blip r:embed="rId7"/>
          <a:srcRect l="38419" t="45705" r="43403"/>
          <a:stretch>
            <a:fillRect/>
          </a:stretch>
        </p:blipFill>
        <p:spPr>
          <a:xfrm>
            <a:off x="1157605" y="2595880"/>
            <a:ext cx="1595755" cy="2680970"/>
          </a:xfrm>
          <a:prstGeom prst="rect">
            <a:avLst/>
          </a:prstGeom>
        </p:spPr>
      </p:pic>
      <p:pic>
        <p:nvPicPr>
          <p:cNvPr id="7" name="图片 6" descr="6"/>
          <p:cNvPicPr>
            <a:picLocks noChangeAspect="1"/>
          </p:cNvPicPr>
          <p:nvPr/>
        </p:nvPicPr>
        <p:blipFill>
          <a:blip r:embed="rId7"/>
          <a:srcRect l="77807" t="45705"/>
          <a:stretch>
            <a:fillRect/>
          </a:stretch>
        </p:blipFill>
        <p:spPr>
          <a:xfrm>
            <a:off x="9817080" y="-157366"/>
            <a:ext cx="1948180" cy="2680970"/>
          </a:xfrm>
          <a:prstGeom prst="rect">
            <a:avLst/>
          </a:prstGeom>
        </p:spPr>
      </p:pic>
      <p:pic>
        <p:nvPicPr>
          <p:cNvPr id="24" name="图片 23" descr="E:\ppt创作\2进行中\2进行中\新建文件夹\新建文件夹\8.png8"/>
          <p:cNvPicPr>
            <a:picLocks noChangeAspect="1"/>
          </p:cNvPicPr>
          <p:nvPr/>
        </p:nvPicPr>
        <p:blipFill rotWithShape="1">
          <a:blip r:embed="rId8"/>
          <a:srcRect l="12120" t="50266" r="62702" b="5792"/>
          <a:stretch>
            <a:fillRect/>
          </a:stretch>
        </p:blipFill>
        <p:spPr>
          <a:xfrm rot="1218917">
            <a:off x="1168011" y="3391532"/>
            <a:ext cx="2294255" cy="2252345"/>
          </a:xfrm>
          <a:prstGeom prst="rect">
            <a:avLst/>
          </a:prstGeom>
        </p:spPr>
      </p:pic>
      <p:pic>
        <p:nvPicPr>
          <p:cNvPr id="2" name="Picture 1">
            <a:extLst>
              <a:ext uri="{FF2B5EF4-FFF2-40B4-BE49-F238E27FC236}">
                <a16:creationId xmlns:a16="http://schemas.microsoft.com/office/drawing/2014/main" xmlns="" id="{E328B6AD-9842-EA46-23CB-FE28F5CAAEC0}"/>
              </a:ext>
            </a:extLst>
          </p:cNvPr>
          <p:cNvPicPr>
            <a:picLocks noChangeAspect="1"/>
          </p:cNvPicPr>
          <p:nvPr/>
        </p:nvPicPr>
        <p:blipFill>
          <a:blip r:embed="rId9"/>
          <a:stretch>
            <a:fillRect/>
          </a:stretch>
        </p:blipFill>
        <p:spPr>
          <a:xfrm>
            <a:off x="3477541" y="1770723"/>
            <a:ext cx="5236918" cy="3804234"/>
          </a:xfrm>
          <a:prstGeom prst="rect">
            <a:avLst/>
          </a:prstGeom>
        </p:spPr>
      </p:pic>
    </p:spTree>
    <p:extLst>
      <p:ext uri="{BB962C8B-B14F-4D97-AF65-F5344CB8AC3E}">
        <p14:creationId xmlns:p14="http://schemas.microsoft.com/office/powerpoint/2010/main" val="2614438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endParaRPr lang="en-US" sz="1200">
              <a:solidFill>
                <a:prstClr val="white"/>
              </a:solidFill>
              <a:latin typeface="Calibri"/>
            </a:endParaRPr>
          </a:p>
        </p:txBody>
      </p:sp>
      <p:pic>
        <p:nvPicPr>
          <p:cNvPr id="47" name="Picture 46" descr="A screenshot of a computer&#10;&#10;Description automatically generated with medium confidence">
            <a:extLst>
              <a:ext uri="{FF2B5EF4-FFF2-40B4-BE49-F238E27FC236}">
                <a16:creationId xmlns:a16="http://schemas.microsoft.com/office/drawing/2014/main" xmlns="" id="{1240B43B-1CC9-295D-0D9A-C3435092B604}"/>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8" name="TextBox 47">
            <a:extLst>
              <a:ext uri="{FF2B5EF4-FFF2-40B4-BE49-F238E27FC236}">
                <a16:creationId xmlns:a16="http://schemas.microsoft.com/office/drawing/2014/main" xmlns="" id="{EADD66A4-4F89-E4EB-877A-1D31D4F3694E}"/>
              </a:ext>
            </a:extLst>
          </p:cNvPr>
          <p:cNvSpPr txBox="1"/>
          <p:nvPr/>
        </p:nvSpPr>
        <p:spPr>
          <a:xfrm>
            <a:off x="965200" y="662920"/>
            <a:ext cx="11887200" cy="553998"/>
          </a:xfrm>
          <a:prstGeom prst="rect">
            <a:avLst/>
          </a:prstGeom>
          <a:noFill/>
        </p:spPr>
        <p:txBody>
          <a:bodyPr wrap="square" rtlCol="0">
            <a:spAutoFit/>
          </a:bodyPr>
          <a:lstStyle/>
          <a:p>
            <a:pPr algn="just" defTabSz="609630">
              <a:defRPr/>
            </a:pPr>
            <a:r>
              <a:rPr lang="vi-VN" sz="3000" b="1" dirty="0">
                <a:solidFill>
                  <a:srgbClr val="0070C0"/>
                </a:solidFill>
                <a:latin typeface="UTM Avo" panose="02040603050506020204" pitchFamily="18" charset="0"/>
              </a:rPr>
              <a:t>2. </a:t>
            </a:r>
            <a:r>
              <a:rPr lang="vi-VN" sz="3000" b="1" dirty="0">
                <a:solidFill>
                  <a:prstClr val="black"/>
                </a:solidFill>
                <a:latin typeface="UTM Avo" panose="02040603050506020204" pitchFamily="18" charset="0"/>
              </a:rPr>
              <a:t>Kể lại từng đoạn câu chuyện</a:t>
            </a:r>
          </a:p>
        </p:txBody>
      </p:sp>
      <p:pic>
        <p:nvPicPr>
          <p:cNvPr id="50" name="Picture 49">
            <a:extLst>
              <a:ext uri="{FF2B5EF4-FFF2-40B4-BE49-F238E27FC236}">
                <a16:creationId xmlns:a16="http://schemas.microsoft.com/office/drawing/2014/main" xmlns="" id="{122E6952-BE11-8189-96F0-A1B68AFD60E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663275" y="1625600"/>
            <a:ext cx="4839504" cy="3606800"/>
          </a:xfrm>
          <a:prstGeom prst="rect">
            <a:avLst/>
          </a:prstGeom>
        </p:spPr>
      </p:pic>
      <p:pic>
        <p:nvPicPr>
          <p:cNvPr id="51" name="Picture 50">
            <a:extLst>
              <a:ext uri="{FF2B5EF4-FFF2-40B4-BE49-F238E27FC236}">
                <a16:creationId xmlns:a16="http://schemas.microsoft.com/office/drawing/2014/main" xmlns="" id="{48D535BC-9694-A5D5-A1DF-E09FC4117BAB}"/>
              </a:ext>
            </a:extLst>
          </p:cNvPr>
          <p:cNvPicPr>
            <a:picLocks noChangeAspect="1"/>
          </p:cNvPicPr>
          <p:nvPr/>
        </p:nvPicPr>
        <p:blipFill>
          <a:blip r:embed="rId5"/>
          <a:stretch>
            <a:fillRect/>
          </a:stretch>
        </p:blipFill>
        <p:spPr>
          <a:xfrm>
            <a:off x="5384800" y="1143000"/>
            <a:ext cx="6146800" cy="5234920"/>
          </a:xfrm>
          <a:prstGeom prst="rect">
            <a:avLst/>
          </a:prstGeom>
        </p:spPr>
      </p:pic>
      <p:sp>
        <p:nvSpPr>
          <p:cNvPr id="54" name="TextBox 53">
            <a:extLst>
              <a:ext uri="{FF2B5EF4-FFF2-40B4-BE49-F238E27FC236}">
                <a16:creationId xmlns:a16="http://schemas.microsoft.com/office/drawing/2014/main" xmlns="" id="{4179829E-C420-D8EE-BCEE-382B71C5B208}"/>
              </a:ext>
            </a:extLst>
          </p:cNvPr>
          <p:cNvSpPr txBox="1"/>
          <p:nvPr/>
        </p:nvSpPr>
        <p:spPr>
          <a:xfrm>
            <a:off x="5873151" y="2049487"/>
            <a:ext cx="5012905" cy="4607095"/>
          </a:xfrm>
          <a:prstGeom prst="rect">
            <a:avLst/>
          </a:prstGeom>
          <a:noFill/>
        </p:spPr>
        <p:txBody>
          <a:bodyPr wrap="square">
            <a:spAutoFit/>
          </a:bodyPr>
          <a:lstStyle/>
          <a:p>
            <a:pPr algn="just" defTabSz="609630"/>
            <a:r>
              <a:rPr lang="vi-VN" sz="2667" dirty="0">
                <a:solidFill>
                  <a:srgbClr val="000000"/>
                </a:solidFill>
                <a:latin typeface="Cambria" panose="02040503050406030204" pitchFamily="18" charset="0"/>
                <a:ea typeface="Cambria" panose="02040503050406030204" pitchFamily="18" charset="0"/>
              </a:rPr>
              <a:t>Ngày xưa, có hai bà cháu nghèo khổ, hằng ngày phải đi đào củ mài để ăn. Một hôm, cậu bé nói với bà:</a:t>
            </a:r>
          </a:p>
          <a:p>
            <a:pPr algn="just" defTabSz="609630"/>
            <a:r>
              <a:rPr lang="vi-VN" sz="2667" dirty="0">
                <a:solidFill>
                  <a:srgbClr val="000000"/>
                </a:solidFill>
                <a:latin typeface="Cambria" panose="02040503050406030204" pitchFamily="18" charset="0"/>
                <a:ea typeface="Cambria" panose="02040503050406030204" pitchFamily="18" charset="0"/>
              </a:rPr>
              <a:t>- Bà ơi, cháu đã lớn. Cháu sẽ làm nương, trồng lúa để có gạo nấu cơm.</a:t>
            </a:r>
          </a:p>
          <a:p>
            <a:pPr algn="just" defTabSz="609630"/>
            <a:r>
              <a:rPr lang="vi-VN" sz="2667" dirty="0">
                <a:solidFill>
                  <a:srgbClr val="000000"/>
                </a:solidFill>
                <a:latin typeface="Cambria" panose="02040503050406030204" pitchFamily="18" charset="0"/>
                <a:ea typeface="Cambria" panose="02040503050406030204" pitchFamily="18" charset="0"/>
              </a:rPr>
              <a:t>Từ đó, cậu bé chăm chỉ trồng cây trên nương.</a:t>
            </a:r>
          </a:p>
          <a:p>
            <a:pPr defTabSz="609630"/>
            <a:r>
              <a:rPr lang="vi-VN" sz="2667" dirty="0">
                <a:solidFill>
                  <a:srgbClr val="000000"/>
                </a:solidFill>
                <a:latin typeface="Cambria" panose="02040503050406030204" pitchFamily="18" charset="0"/>
                <a:ea typeface="Cambria" panose="02040503050406030204" pitchFamily="18" charset="0"/>
              </a:rPr>
              <a:t/>
            </a:r>
            <a:br>
              <a:rPr lang="vi-VN" sz="2667" dirty="0">
                <a:solidFill>
                  <a:srgbClr val="000000"/>
                </a:solidFill>
                <a:latin typeface="Cambria" panose="02040503050406030204" pitchFamily="18" charset="0"/>
                <a:ea typeface="Cambria" panose="02040503050406030204" pitchFamily="18" charset="0"/>
              </a:rPr>
            </a:br>
            <a:endParaRPr lang="vi-VN" sz="2667"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Calibri"/>
            </a:endParaRPr>
          </a:p>
        </p:txBody>
      </p:sp>
      <p:pic>
        <p:nvPicPr>
          <p:cNvPr id="47" name="Picture 46" descr="A screenshot of a computer&#10;&#10;Description automatically generated with medium confidence">
            <a:extLst>
              <a:ext uri="{FF2B5EF4-FFF2-40B4-BE49-F238E27FC236}">
                <a16:creationId xmlns:a16="http://schemas.microsoft.com/office/drawing/2014/main" xmlns="" id="{1240B43B-1CC9-295D-0D9A-C3435092B604}"/>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8" name="TextBox 47">
            <a:extLst>
              <a:ext uri="{FF2B5EF4-FFF2-40B4-BE49-F238E27FC236}">
                <a16:creationId xmlns:a16="http://schemas.microsoft.com/office/drawing/2014/main" xmlns="" id="{EADD66A4-4F89-E4EB-877A-1D31D4F3694E}"/>
              </a:ext>
            </a:extLst>
          </p:cNvPr>
          <p:cNvSpPr txBox="1"/>
          <p:nvPr/>
        </p:nvSpPr>
        <p:spPr>
          <a:xfrm>
            <a:off x="965200" y="662920"/>
            <a:ext cx="11887200" cy="553998"/>
          </a:xfrm>
          <a:prstGeom prst="rect">
            <a:avLst/>
          </a:prstGeom>
          <a:noFill/>
        </p:spPr>
        <p:txBody>
          <a:bodyPr wrap="square" rtlCol="0">
            <a:spAutoFit/>
          </a:bodyPr>
          <a:lstStyle/>
          <a:p>
            <a:pPr algn="just" defTabSz="609630">
              <a:defRPr/>
            </a:pPr>
            <a:r>
              <a:rPr lang="vi-VN" sz="3000" b="1" dirty="0">
                <a:solidFill>
                  <a:srgbClr val="0070C0"/>
                </a:solidFill>
                <a:latin typeface="UTM Avo" panose="02040603050506020204" pitchFamily="18" charset="0"/>
              </a:rPr>
              <a:t>2. </a:t>
            </a:r>
            <a:r>
              <a:rPr lang="vi-VN" sz="3000" b="1" dirty="0">
                <a:solidFill>
                  <a:prstClr val="black"/>
                </a:solidFill>
                <a:latin typeface="UTM Avo" panose="02040603050506020204" pitchFamily="18" charset="0"/>
              </a:rPr>
              <a:t>Kể lại từng đoạn câu chuyện</a:t>
            </a:r>
          </a:p>
        </p:txBody>
      </p:sp>
      <p:pic>
        <p:nvPicPr>
          <p:cNvPr id="51" name="Picture 50">
            <a:extLst>
              <a:ext uri="{FF2B5EF4-FFF2-40B4-BE49-F238E27FC236}">
                <a16:creationId xmlns:a16="http://schemas.microsoft.com/office/drawing/2014/main" xmlns="" id="{48D535BC-9694-A5D5-A1DF-E09FC4117BAB}"/>
              </a:ext>
            </a:extLst>
          </p:cNvPr>
          <p:cNvPicPr>
            <a:picLocks noChangeAspect="1"/>
          </p:cNvPicPr>
          <p:nvPr/>
        </p:nvPicPr>
        <p:blipFill>
          <a:blip r:embed="rId3"/>
          <a:stretch>
            <a:fillRect/>
          </a:stretch>
        </p:blipFill>
        <p:spPr>
          <a:xfrm>
            <a:off x="5384800" y="1143000"/>
            <a:ext cx="6146800" cy="5234920"/>
          </a:xfrm>
          <a:prstGeom prst="rect">
            <a:avLst/>
          </a:prstGeom>
        </p:spPr>
      </p:pic>
      <p:sp>
        <p:nvSpPr>
          <p:cNvPr id="54" name="TextBox 53">
            <a:extLst>
              <a:ext uri="{FF2B5EF4-FFF2-40B4-BE49-F238E27FC236}">
                <a16:creationId xmlns:a16="http://schemas.microsoft.com/office/drawing/2014/main" xmlns="" id="{4179829E-C420-D8EE-BCEE-382B71C5B208}"/>
              </a:ext>
            </a:extLst>
          </p:cNvPr>
          <p:cNvSpPr txBox="1"/>
          <p:nvPr/>
        </p:nvSpPr>
        <p:spPr>
          <a:xfrm>
            <a:off x="5873151" y="2049487"/>
            <a:ext cx="5012905" cy="4524315"/>
          </a:xfrm>
          <a:prstGeom prst="rect">
            <a:avLst/>
          </a:prstGeom>
          <a:noFill/>
        </p:spPr>
        <p:txBody>
          <a:bodyPr wrap="square">
            <a:spAutoFit/>
          </a:bodyPr>
          <a:lstStyle/>
          <a:p>
            <a:pPr algn="just" defTabSz="609630"/>
            <a:r>
              <a:rPr lang="vi-VN" sz="2400" dirty="0">
                <a:solidFill>
                  <a:srgbClr val="000000"/>
                </a:solidFill>
                <a:latin typeface="Cambria" panose="02040503050406030204" pitchFamily="18" charset="0"/>
                <a:ea typeface="Cambria" panose="02040503050406030204" pitchFamily="18" charset="0"/>
              </a:rPr>
              <a:t>Năm đó, gần đến ngày thu hoạch lúa thì chẳng may khu rừng bị cháy. Nương lúa thành tro. Cậu bé buồn quá, nước mắt trào ra. Bỗng, Bụt hiện lên, bảo:</a:t>
            </a:r>
          </a:p>
          <a:p>
            <a:pPr algn="just" defTabSz="609630"/>
            <a:r>
              <a:rPr lang="vi-VN" sz="2400" dirty="0">
                <a:solidFill>
                  <a:srgbClr val="000000"/>
                </a:solidFill>
                <a:latin typeface="Cambria" panose="02040503050406030204" pitchFamily="18" charset="0"/>
                <a:ea typeface="Cambria" panose="02040503050406030204" pitchFamily="18" charset="0"/>
              </a:rPr>
              <a:t>- Ta cho con một điều ước, con ước gì?</a:t>
            </a:r>
          </a:p>
          <a:p>
            <a:pPr algn="just" defTabSz="609630"/>
            <a:r>
              <a:rPr lang="vi-VN" sz="2400" dirty="0">
                <a:solidFill>
                  <a:srgbClr val="000000"/>
                </a:solidFill>
                <a:latin typeface="Cambria" panose="02040503050406030204" pitchFamily="18" charset="0"/>
                <a:ea typeface="Cambria" panose="02040503050406030204" pitchFamily="18" charset="0"/>
              </a:rPr>
              <a:t>- Dạ, con chỉ mong bà của con không bị đói khổ.</a:t>
            </a:r>
          </a:p>
          <a:p>
            <a:pPr algn="just" defTabSz="609630"/>
            <a:r>
              <a:rPr lang="vi-VN" sz="2400" dirty="0">
                <a:solidFill>
                  <a:srgbClr val="000000"/>
                </a:solidFill>
                <a:latin typeface="Cambria" panose="02040503050406030204" pitchFamily="18" charset="0"/>
                <a:ea typeface="Cambria" panose="02040503050406030204" pitchFamily="18" charset="0"/>
              </a:rPr>
              <a:t>Bụt gật đầu và biến mất.</a:t>
            </a:r>
          </a:p>
          <a:p>
            <a:pPr defTabSz="609630"/>
            <a:r>
              <a:rPr lang="vi-VN" sz="2400" dirty="0">
                <a:solidFill>
                  <a:srgbClr val="000000"/>
                </a:solidFill>
                <a:latin typeface="Cambria" panose="02040503050406030204" pitchFamily="18" charset="0"/>
                <a:ea typeface="Cambria" panose="02040503050406030204" pitchFamily="18" charset="0"/>
              </a:rPr>
              <a:t/>
            </a:r>
            <a:br>
              <a:rPr lang="vi-VN" sz="2400" dirty="0">
                <a:solidFill>
                  <a:srgbClr val="000000"/>
                </a:solidFill>
                <a:latin typeface="Cambria" panose="02040503050406030204" pitchFamily="18" charset="0"/>
                <a:ea typeface="Cambria" panose="02040503050406030204" pitchFamily="18" charset="0"/>
              </a:rPr>
            </a:br>
            <a:endParaRPr lang="vi-VN" sz="2400" dirty="0">
              <a:solidFill>
                <a:prstClr val="black"/>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xmlns="" id="{80297CC4-B4C1-DA67-C894-F3671FD1D476}"/>
              </a:ext>
            </a:extLst>
          </p:cNvPr>
          <p:cNvPicPr>
            <a:picLocks noChangeAspect="1"/>
          </p:cNvPicPr>
          <p:nvPr/>
        </p:nvPicPr>
        <p:blipFill>
          <a:blip r:embed="rId4"/>
          <a:stretch>
            <a:fillRect/>
          </a:stretch>
        </p:blipFill>
        <p:spPr>
          <a:xfrm>
            <a:off x="406401" y="1549400"/>
            <a:ext cx="5136939" cy="3320479"/>
          </a:xfrm>
          <a:prstGeom prst="rect">
            <a:avLst/>
          </a:prstGeom>
        </p:spPr>
      </p:pic>
    </p:spTree>
    <p:extLst>
      <p:ext uri="{BB962C8B-B14F-4D97-AF65-F5344CB8AC3E}">
        <p14:creationId xmlns:p14="http://schemas.microsoft.com/office/powerpoint/2010/main" val="427390023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Calibri"/>
            </a:endParaRPr>
          </a:p>
        </p:txBody>
      </p:sp>
      <p:pic>
        <p:nvPicPr>
          <p:cNvPr id="47" name="Picture 46" descr="A screenshot of a computer&#10;&#10;Description automatically generated with medium confidence">
            <a:extLst>
              <a:ext uri="{FF2B5EF4-FFF2-40B4-BE49-F238E27FC236}">
                <a16:creationId xmlns:a16="http://schemas.microsoft.com/office/drawing/2014/main" xmlns="" id="{1240B43B-1CC9-295D-0D9A-C3435092B604}"/>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8" name="TextBox 47">
            <a:extLst>
              <a:ext uri="{FF2B5EF4-FFF2-40B4-BE49-F238E27FC236}">
                <a16:creationId xmlns:a16="http://schemas.microsoft.com/office/drawing/2014/main" xmlns="" id="{EADD66A4-4F89-E4EB-877A-1D31D4F3694E}"/>
              </a:ext>
            </a:extLst>
          </p:cNvPr>
          <p:cNvSpPr txBox="1"/>
          <p:nvPr/>
        </p:nvSpPr>
        <p:spPr>
          <a:xfrm>
            <a:off x="965200" y="662920"/>
            <a:ext cx="11887200" cy="553998"/>
          </a:xfrm>
          <a:prstGeom prst="rect">
            <a:avLst/>
          </a:prstGeom>
          <a:noFill/>
        </p:spPr>
        <p:txBody>
          <a:bodyPr wrap="square" rtlCol="0">
            <a:spAutoFit/>
          </a:bodyPr>
          <a:lstStyle/>
          <a:p>
            <a:pPr algn="just" defTabSz="609630">
              <a:defRPr/>
            </a:pPr>
            <a:r>
              <a:rPr lang="vi-VN" sz="3000" b="1" dirty="0">
                <a:solidFill>
                  <a:srgbClr val="0070C0"/>
                </a:solidFill>
                <a:latin typeface="UTM Avo" panose="02040603050506020204" pitchFamily="18" charset="0"/>
              </a:rPr>
              <a:t>2. </a:t>
            </a:r>
            <a:r>
              <a:rPr lang="vi-VN" sz="3000" b="1" dirty="0">
                <a:solidFill>
                  <a:prstClr val="black"/>
                </a:solidFill>
                <a:latin typeface="UTM Avo" panose="02040603050506020204" pitchFamily="18" charset="0"/>
              </a:rPr>
              <a:t>Kể lại từng đoạn câu chuyện</a:t>
            </a:r>
          </a:p>
        </p:txBody>
      </p:sp>
      <p:pic>
        <p:nvPicPr>
          <p:cNvPr id="51" name="Picture 50">
            <a:extLst>
              <a:ext uri="{FF2B5EF4-FFF2-40B4-BE49-F238E27FC236}">
                <a16:creationId xmlns:a16="http://schemas.microsoft.com/office/drawing/2014/main" xmlns="" id="{48D535BC-9694-A5D5-A1DF-E09FC4117BAB}"/>
              </a:ext>
            </a:extLst>
          </p:cNvPr>
          <p:cNvPicPr>
            <a:picLocks noChangeAspect="1"/>
          </p:cNvPicPr>
          <p:nvPr/>
        </p:nvPicPr>
        <p:blipFill>
          <a:blip r:embed="rId3"/>
          <a:stretch>
            <a:fillRect/>
          </a:stretch>
        </p:blipFill>
        <p:spPr>
          <a:xfrm>
            <a:off x="5384800" y="838200"/>
            <a:ext cx="6146800" cy="5791200"/>
          </a:xfrm>
          <a:prstGeom prst="rect">
            <a:avLst/>
          </a:prstGeom>
        </p:spPr>
      </p:pic>
      <p:pic>
        <p:nvPicPr>
          <p:cNvPr id="3" name="Picture 2">
            <a:extLst>
              <a:ext uri="{FF2B5EF4-FFF2-40B4-BE49-F238E27FC236}">
                <a16:creationId xmlns:a16="http://schemas.microsoft.com/office/drawing/2014/main" xmlns="" id="{CC99A38A-9B14-15F3-0C55-75297950F3CB}"/>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351765" y="1600200"/>
            <a:ext cx="5039179" cy="431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xmlns="" id="{1CFBFBBF-8936-0B90-E2CC-74D073140427}"/>
              </a:ext>
            </a:extLst>
          </p:cNvPr>
          <p:cNvSpPr txBox="1"/>
          <p:nvPr/>
        </p:nvSpPr>
        <p:spPr>
          <a:xfrm>
            <a:off x="5761313" y="1845667"/>
            <a:ext cx="5039179" cy="4524315"/>
          </a:xfrm>
          <a:prstGeom prst="rect">
            <a:avLst/>
          </a:prstGeom>
          <a:noFill/>
        </p:spPr>
        <p:txBody>
          <a:bodyPr wrap="square">
            <a:spAutoFit/>
          </a:bodyPr>
          <a:lstStyle/>
          <a:p>
            <a:pPr algn="just" defTabSz="609630"/>
            <a:r>
              <a:rPr lang="vi-VN" sz="2400" dirty="0">
                <a:solidFill>
                  <a:srgbClr val="000000"/>
                </a:solidFill>
                <a:latin typeface="Cambria" panose="02040503050406030204" pitchFamily="18" charset="0"/>
                <a:ea typeface="Cambria" panose="02040503050406030204" pitchFamily="18" charset="0"/>
              </a:rPr>
              <a:t>Hôm ấy, cậu bé đào được củ gì rất lạ. Củ bị lửa rừng hun nóng, có mùi thơm ngòn ngọt. Cậu bé nếm thử, thấy rất ngon, bèn đào thêm mấy củ nữa đem về cho bà. Bà tấm tắc khen ngon và thấy khoẻ hẳn ra. Cậu bé kể lại câu chuyện gặp Bụt cho bà nghe, bà nói:</a:t>
            </a:r>
          </a:p>
          <a:p>
            <a:pPr algn="just" defTabSz="609630"/>
            <a:r>
              <a:rPr lang="vi-VN" sz="2400" dirty="0">
                <a:solidFill>
                  <a:srgbClr val="000000"/>
                </a:solidFill>
                <a:latin typeface="Cambria" panose="02040503050406030204" pitchFamily="18" charset="0"/>
                <a:ea typeface="Cambria" panose="02040503050406030204" pitchFamily="18" charset="0"/>
              </a:rPr>
              <a:t>- Vậy củ này chính là Bụt ban cho đấy. Cháu hãy vào rừng tìm thứ cây quý đó đem trồng khắp bìa rừng, bờ suối để người nghèo có cái ăn.</a:t>
            </a:r>
          </a:p>
        </p:txBody>
      </p:sp>
    </p:spTree>
    <p:extLst>
      <p:ext uri="{BB962C8B-B14F-4D97-AF65-F5344CB8AC3E}">
        <p14:creationId xmlns:p14="http://schemas.microsoft.com/office/powerpoint/2010/main" val="2822375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Calibri"/>
            </a:endParaRPr>
          </a:p>
        </p:txBody>
      </p:sp>
      <p:pic>
        <p:nvPicPr>
          <p:cNvPr id="47" name="Picture 46" descr="A screenshot of a computer&#10;&#10;Description automatically generated with medium confidence">
            <a:extLst>
              <a:ext uri="{FF2B5EF4-FFF2-40B4-BE49-F238E27FC236}">
                <a16:creationId xmlns:a16="http://schemas.microsoft.com/office/drawing/2014/main" xmlns="" id="{1240B43B-1CC9-295D-0D9A-C3435092B604}"/>
              </a:ext>
            </a:extLst>
          </p:cNvPr>
          <p:cNvPicPr>
            <a:picLocks noChangeAspect="1"/>
          </p:cNvPicPr>
          <p:nvPr/>
        </p:nvPicPr>
        <p:blipFill rotWithShape="1">
          <a:blip r:embed="rId2"/>
          <a:srcRect t="19"/>
          <a:stretch/>
        </p:blipFill>
        <p:spPr>
          <a:xfrm>
            <a:off x="13" y="1282"/>
            <a:ext cx="12191987" cy="6856718"/>
          </a:xfrm>
          <a:prstGeom prst="rect">
            <a:avLst/>
          </a:prstGeom>
        </p:spPr>
      </p:pic>
      <p:sp>
        <p:nvSpPr>
          <p:cNvPr id="48" name="TextBox 47">
            <a:extLst>
              <a:ext uri="{FF2B5EF4-FFF2-40B4-BE49-F238E27FC236}">
                <a16:creationId xmlns:a16="http://schemas.microsoft.com/office/drawing/2014/main" xmlns="" id="{EADD66A4-4F89-E4EB-877A-1D31D4F3694E}"/>
              </a:ext>
            </a:extLst>
          </p:cNvPr>
          <p:cNvSpPr txBox="1"/>
          <p:nvPr/>
        </p:nvSpPr>
        <p:spPr>
          <a:xfrm>
            <a:off x="965200" y="662920"/>
            <a:ext cx="11887200" cy="553998"/>
          </a:xfrm>
          <a:prstGeom prst="rect">
            <a:avLst/>
          </a:prstGeom>
          <a:noFill/>
        </p:spPr>
        <p:txBody>
          <a:bodyPr wrap="square" rtlCol="0">
            <a:spAutoFit/>
          </a:bodyPr>
          <a:lstStyle/>
          <a:p>
            <a:pPr algn="just" defTabSz="609630">
              <a:defRPr/>
            </a:pPr>
            <a:r>
              <a:rPr lang="vi-VN" sz="3000" b="1" dirty="0">
                <a:solidFill>
                  <a:srgbClr val="0070C0"/>
                </a:solidFill>
                <a:latin typeface="UTM Avo" panose="02040603050506020204" pitchFamily="18" charset="0"/>
              </a:rPr>
              <a:t>2. </a:t>
            </a:r>
            <a:r>
              <a:rPr lang="vi-VN" sz="3000" b="1" dirty="0">
                <a:solidFill>
                  <a:prstClr val="black"/>
                </a:solidFill>
                <a:latin typeface="UTM Avo" panose="02040603050506020204" pitchFamily="18" charset="0"/>
              </a:rPr>
              <a:t>Kể lại từng đoạn câu chuyện</a:t>
            </a:r>
          </a:p>
        </p:txBody>
      </p:sp>
      <p:pic>
        <p:nvPicPr>
          <p:cNvPr id="51" name="Picture 50">
            <a:extLst>
              <a:ext uri="{FF2B5EF4-FFF2-40B4-BE49-F238E27FC236}">
                <a16:creationId xmlns:a16="http://schemas.microsoft.com/office/drawing/2014/main" xmlns="" id="{48D535BC-9694-A5D5-A1DF-E09FC4117BAB}"/>
              </a:ext>
            </a:extLst>
          </p:cNvPr>
          <p:cNvPicPr>
            <a:picLocks noChangeAspect="1"/>
          </p:cNvPicPr>
          <p:nvPr/>
        </p:nvPicPr>
        <p:blipFill>
          <a:blip r:embed="rId3"/>
          <a:stretch>
            <a:fillRect/>
          </a:stretch>
        </p:blipFill>
        <p:spPr>
          <a:xfrm>
            <a:off x="5384800" y="838200"/>
            <a:ext cx="6146800" cy="5791200"/>
          </a:xfrm>
          <a:prstGeom prst="rect">
            <a:avLst/>
          </a:prstGeom>
        </p:spPr>
      </p:pic>
      <p:pic>
        <p:nvPicPr>
          <p:cNvPr id="2" name="Picture 1">
            <a:extLst>
              <a:ext uri="{FF2B5EF4-FFF2-40B4-BE49-F238E27FC236}">
                <a16:creationId xmlns:a16="http://schemas.microsoft.com/office/drawing/2014/main" xmlns="" id="{FFB64DC1-F94C-8C62-5582-C77A38C46D6C}"/>
              </a:ext>
            </a:extLst>
          </p:cNvPr>
          <p:cNvPicPr>
            <a:picLocks noChangeAspect="1"/>
          </p:cNvPicPr>
          <p:nvPr/>
        </p:nvPicPr>
        <p:blipFill>
          <a:blip r:embed="rId4"/>
          <a:stretch>
            <a:fillRect/>
          </a:stretch>
        </p:blipFill>
        <p:spPr>
          <a:xfrm>
            <a:off x="203200" y="1829851"/>
            <a:ext cx="5255789" cy="3682556"/>
          </a:xfrm>
          <a:prstGeom prst="rect">
            <a:avLst/>
          </a:prstGeom>
        </p:spPr>
      </p:pic>
      <p:sp>
        <p:nvSpPr>
          <p:cNvPr id="6" name="TextBox 5">
            <a:extLst>
              <a:ext uri="{FF2B5EF4-FFF2-40B4-BE49-F238E27FC236}">
                <a16:creationId xmlns:a16="http://schemas.microsoft.com/office/drawing/2014/main" xmlns="" id="{1DD6A763-556B-7742-8AE8-09F27BA083F5}"/>
              </a:ext>
            </a:extLst>
          </p:cNvPr>
          <p:cNvSpPr txBox="1"/>
          <p:nvPr/>
        </p:nvSpPr>
        <p:spPr>
          <a:xfrm>
            <a:off x="5742989" y="1961772"/>
            <a:ext cx="5331411" cy="3375796"/>
          </a:xfrm>
          <a:prstGeom prst="rect">
            <a:avLst/>
          </a:prstGeom>
          <a:noFill/>
        </p:spPr>
        <p:txBody>
          <a:bodyPr wrap="square">
            <a:spAutoFit/>
          </a:bodyPr>
          <a:lstStyle/>
          <a:p>
            <a:pPr algn="just" defTabSz="609630"/>
            <a:r>
              <a:rPr lang="vi-VN" sz="2667" dirty="0">
                <a:solidFill>
                  <a:srgbClr val="000000"/>
                </a:solidFill>
                <a:latin typeface="Cambria" panose="02040503050406030204" pitchFamily="18" charset="0"/>
                <a:ea typeface="Cambria" panose="02040503050406030204" pitchFamily="18" charset="0"/>
              </a:rPr>
              <a:t>Cậu bé làm theo lời bà dặn. Chỉ mấy tháng sau, loài cây lạ mọc khắp nơi, rễ cây phình to ra thành củ có màu tím đỏ. Từ đó, nhà nhà hết đói khổ. Mọi người gọi cây đó là “khoai lang”. Đến bây giờ, khoai lang vẫn được nhiều người ưa thích.</a:t>
            </a:r>
            <a:br>
              <a:rPr lang="vi-VN" sz="2667" dirty="0">
                <a:solidFill>
                  <a:srgbClr val="000000"/>
                </a:solidFill>
                <a:latin typeface="Cambria" panose="02040503050406030204" pitchFamily="18" charset="0"/>
                <a:ea typeface="Cambria" panose="02040503050406030204" pitchFamily="18" charset="0"/>
              </a:rPr>
            </a:br>
            <a:endParaRPr lang="vi-VN" sz="2667"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723137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left)">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6"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4"/>
        </a:lnRef>
        <a:fillRef idx="2">
          <a:schemeClr val="accent4"/>
        </a:fillRef>
        <a:effectRef idx="1">
          <a:schemeClr val="accent4"/>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TotalTime>
  <Words>423</Words>
  <Application>Microsoft Office PowerPoint</Application>
  <PresentationFormat>Widescreen</PresentationFormat>
  <Paragraphs>24</Paragraphs>
  <Slides>13</Slides>
  <Notes>1</Notes>
  <HiddenSlides>0</HiddenSlides>
  <MMClips>0</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13</vt:i4>
      </vt:variant>
    </vt:vector>
  </HeadingPairs>
  <TitlesOfParts>
    <vt:vector size="30" baseType="lpstr">
      <vt:lpstr>Arial</vt:lpstr>
      <vt:lpstr>Calibri</vt:lpstr>
      <vt:lpstr>Calibri Light</vt:lpstr>
      <vt:lpstr>Cambria</vt:lpstr>
      <vt:lpstr>黑体</vt:lpstr>
      <vt:lpstr>Tahoma</vt:lpstr>
      <vt:lpstr>Times New Roman</vt:lpstr>
      <vt:lpstr>UTM Avo</vt:lpstr>
      <vt:lpstr>Wingdings</vt:lpstr>
      <vt:lpstr>字魂27号-布丁体</vt:lpstr>
      <vt:lpstr>等线</vt:lpstr>
      <vt:lpstr>5_Office Theme</vt:lpstr>
      <vt:lpstr>Office 主题</vt:lpstr>
      <vt:lpstr>Custom Design</vt:lpstr>
      <vt:lpstr>自定义设计方案</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19</cp:revision>
  <dcterms:created xsi:type="dcterms:W3CDTF">2021-08-01T08:10:02Z</dcterms:created>
  <dcterms:modified xsi:type="dcterms:W3CDTF">2026-02-11T01:19:33Z</dcterms:modified>
</cp:coreProperties>
</file>