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706" r:id="rId3"/>
    <p:sldMasterId id="2147483730" r:id="rId4"/>
  </p:sldMasterIdLst>
  <p:notesMasterIdLst>
    <p:notesMasterId r:id="rId16"/>
  </p:notesMasterIdLst>
  <p:sldIdLst>
    <p:sldId id="287" r:id="rId5"/>
    <p:sldId id="257" r:id="rId6"/>
    <p:sldId id="2007577119" r:id="rId7"/>
    <p:sldId id="356" r:id="rId8"/>
    <p:sldId id="330" r:id="rId9"/>
    <p:sldId id="355" r:id="rId10"/>
    <p:sldId id="2007577118" r:id="rId11"/>
    <p:sldId id="329" r:id="rId12"/>
    <p:sldId id="327" r:id="rId13"/>
    <p:sldId id="300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23C32-6634-438F-9C39-4E163EE6D329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7E32-9651-4253-B0D9-9224F69F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1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03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77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30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373866-77D8-49C7-A20B-163E78F676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5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363051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923205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4905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948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08268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11978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10289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2431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12826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8908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20133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04363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0931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27424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84199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9341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6122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41496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046512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7653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9160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9171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582238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848143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2515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9464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9243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65961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62037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79693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576807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140758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0211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47038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图文框 4">
            <a:extLst>
              <a:ext uri="{FF2B5EF4-FFF2-40B4-BE49-F238E27FC236}">
                <a16:creationId xmlns:a16="http://schemas.microsoft.com/office/drawing/2014/main" xmlns="" id="{5782E323-1CBE-4649-A0E4-9F6B9E0FA3B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fram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9293D47-44E1-424C-ADA9-25489A0360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0" t="2835" r="9756" b="69378"/>
          <a:stretch/>
        </p:blipFill>
        <p:spPr>
          <a:xfrm>
            <a:off x="9940413" y="26636"/>
            <a:ext cx="1983657" cy="22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4153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15455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57626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57603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05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74060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61778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651232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97349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1145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F8C3E60C-7521-47CB-BCD7-6FEDF360A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53671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3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5103DDAD-57FF-E7FE-5095-5F477E3A32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871" y="0"/>
            <a:ext cx="1330717" cy="133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3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3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3.wdp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DCD0F3-F115-4F0E-A829-CD24B0B21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4062" y="2180392"/>
            <a:ext cx="9175275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57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4B3BF4C0-FA8B-4744-AC2A-E5C7573EE3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9DAF0"/>
              </a:clrFrom>
              <a:clrTo>
                <a:srgbClr val="A9D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CF2C350-9A63-49AC-BD80-E8AAFDEBC737}"/>
              </a:ext>
            </a:extLst>
          </p:cNvPr>
          <p:cNvSpPr/>
          <p:nvPr/>
        </p:nvSpPr>
        <p:spPr>
          <a:xfrm>
            <a:off x="871492" y="820022"/>
            <a:ext cx="10449016" cy="53236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xmlns="" id="{7E793470-B545-4BBE-A9C5-0A6166DD8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699" y="2290737"/>
            <a:ext cx="95918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-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Xem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lại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hôm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nay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Chuẩn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bị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: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tiếp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C72BE"/>
                </a:solidFill>
                <a:effectLst/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theo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C72B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xmlns="" id="{5A113784-358C-4A12-A1BD-A66EB2A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664" y="1060515"/>
            <a:ext cx="77790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35号-经典雅黑"/>
                <a:cs typeface="Calibri" panose="020F0502020204030204" pitchFamily="34" charset="0"/>
              </a:rPr>
              <a:t>DẶN DÒ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3C72BE"/>
          </a:solidFill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2436AA7-9449-412A-8D01-3C03E3899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4839" y="2405950"/>
            <a:ext cx="9181372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7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A92AD72-E615-4E91-B2C6-7F330CFD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5D3EE"/>
              </a:clrFrom>
              <a:clrTo>
                <a:srgbClr val="95D3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BBD1DD-989D-4605-B66A-71D45A823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865" y="554329"/>
            <a:ext cx="1969879" cy="16809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8569C76-2957-439C-AD87-B77848E96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95" y="3169383"/>
            <a:ext cx="1035064" cy="17785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6220E3C4-4ED3-4D95-B99E-BB1DD1D2B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70" y="4584190"/>
            <a:ext cx="3033509" cy="16550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8805F15-5861-4BFF-9044-407447834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167" y="3429000"/>
            <a:ext cx="2083094" cy="25549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0073296-077A-4C52-9883-AC1E51D43C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6175" y="1356325"/>
            <a:ext cx="3426249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64F880-3D1D-416E-A6C9-C63650724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6805" y="2295439"/>
            <a:ext cx="563928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54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4727AE0-E047-474C-8C51-CDEF3FBF9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E3D2D9-0FF8-4FD0-8B83-9A3A06CC43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40" y="1956458"/>
            <a:ext cx="3969213" cy="5023462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xmlns="" id="{C523A5E3-ECB9-B059-5B1A-DC95151D24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04" y="2397760"/>
            <a:ext cx="5580634" cy="18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55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20210409090849_wm_shs-tieng-viet-2-tap-1">
            <a:extLst>
              <a:ext uri="{FF2B5EF4-FFF2-40B4-BE49-F238E27FC236}">
                <a16:creationId xmlns:a16="http://schemas.microsoft.com/office/drawing/2014/main" xmlns="" id="{E359EC01-661F-4073-BD7D-48542DEE3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789170" y="176979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FEFBBF7-D02D-41D9-9D2F-D65FDDF4F60C}"/>
              </a:ext>
            </a:extLst>
          </p:cNvPr>
          <p:cNvSpPr txBox="1"/>
          <p:nvPr/>
        </p:nvSpPr>
        <p:spPr>
          <a:xfrm>
            <a:off x="2001511" y="158761"/>
            <a:ext cx="8554039" cy="550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4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lang="vi-VN" sz="2800" b="1" kern="0" dirty="0">
                <a:solidFill>
                  <a:srgbClr val="BAE5E4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về việc làm của những người trong tranh.</a:t>
            </a:r>
            <a:endParaRPr lang="en-US" sz="2800" b="1" kern="0" dirty="0">
              <a:solidFill>
                <a:srgbClr val="BAE5E4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F3BE099-579C-48E0-81DC-48A6CB5FB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425" y="855174"/>
            <a:ext cx="8371840" cy="31292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2F8D77F-4368-40DF-ABBB-5069230D9FE3}"/>
              </a:ext>
            </a:extLst>
          </p:cNvPr>
          <p:cNvSpPr txBox="1"/>
          <p:nvPr/>
        </p:nvSpPr>
        <p:spPr>
          <a:xfrm>
            <a:off x="2001511" y="3878914"/>
            <a:ext cx="9628237" cy="2826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khảo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nương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mỗi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việc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lớn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đánh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trâu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ra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cày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cụ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cỏ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đốt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lá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Mấy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chú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bắc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bếp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thổi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cơm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bé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ngủ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trên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lưng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r" defTabSz="1219170">
              <a:lnSpc>
                <a:spcPct val="13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(Theo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Tô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Hoài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)</a:t>
            </a:r>
            <a:endParaRPr lang="x-none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603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836C7D8E-F77F-4DF8-808E-DA9CE2B83747}"/>
              </a:ext>
            </a:extLst>
          </p:cNvPr>
          <p:cNvSpPr/>
          <p:nvPr/>
        </p:nvSpPr>
        <p:spPr>
          <a:xfrm>
            <a:off x="1327067" y="214010"/>
            <a:ext cx="5797633" cy="3106134"/>
          </a:xfrm>
          <a:prstGeom prst="cloud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D5799A59-7770-4ACD-B8A9-E9302AC6F290}"/>
              </a:ext>
            </a:extLst>
          </p:cNvPr>
          <p:cNvSpPr/>
          <p:nvPr/>
        </p:nvSpPr>
        <p:spPr>
          <a:xfrm>
            <a:off x="4824530" y="3481847"/>
            <a:ext cx="5233870" cy="3027810"/>
          </a:xfrm>
          <a:prstGeom prst="cloud">
            <a:avLst/>
          </a:prstGeom>
          <a:solidFill>
            <a:srgbClr val="DFF1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字魂35号-经典雅黑"/>
              <a:cs typeface="Calibri" panose="020F0502020204030204" pitchFamily="34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xmlns="" id="{B2E50176-57CB-4F86-A7F1-DDEF2272A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348" y="893566"/>
            <a:ext cx="51128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fr-FR" sz="32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xmlns="" id="{48D2FE01-1379-4864-A017-9D5974C5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13" y="4407080"/>
            <a:ext cx="46417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algn="ctr"/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thấy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fr-FR" sz="36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3280F86-75E4-459B-A23F-1CF1AF5DA974}"/>
              </a:ext>
            </a:extLst>
          </p:cNvPr>
          <p:cNvGrpSpPr/>
          <p:nvPr/>
        </p:nvGrpSpPr>
        <p:grpSpPr>
          <a:xfrm>
            <a:off x="-117522" y="2278910"/>
            <a:ext cx="2899633" cy="4653895"/>
            <a:chOff x="3528816" y="1219200"/>
            <a:chExt cx="3240675" cy="5201266"/>
          </a:xfrm>
        </p:grpSpPr>
        <p:pic>
          <p:nvPicPr>
            <p:cNvPr id="18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03DCF7BC-957C-4A6E-924D-C9314F3B28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thiếu niên tiền phong quàng khăn đỏ minh họa">
              <a:extLst>
                <a:ext uri="{FF2B5EF4-FFF2-40B4-BE49-F238E27FC236}">
                  <a16:creationId xmlns:a16="http://schemas.microsoft.com/office/drawing/2014/main" xmlns="" id="{E12F9BD8-580E-407E-83EB-DA8525F5A1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E028242-0555-42A4-9765-BAE605CB027E}"/>
              </a:ext>
            </a:extLst>
          </p:cNvPr>
          <p:cNvGrpSpPr/>
          <p:nvPr/>
        </p:nvGrpSpPr>
        <p:grpSpPr>
          <a:xfrm>
            <a:off x="9466233" y="1786993"/>
            <a:ext cx="2797399" cy="5145812"/>
            <a:chOff x="12843095" y="658761"/>
            <a:chExt cx="3036002" cy="5584723"/>
          </a:xfrm>
        </p:grpSpPr>
        <p:pic>
          <p:nvPicPr>
            <p:cNvPr id="21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898CD990-9F08-485F-9E0D-FF162A0E84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xmlns="" id="{665804BB-5664-431D-A5BF-BA7837B200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xmlns="" id="{A5813BA2-BEBC-427B-9922-0314082156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74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450" y="243840"/>
            <a:ext cx="8770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vi-VN" sz="28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B5D8B00-5537-274C-90DF-FCC77DBE670F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 flipV="1">
            <a:off x="4154128" y="3841143"/>
            <a:ext cx="1027059" cy="286945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D493F7E-5FDE-8245-A64A-6ACD81EAA42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7151612" y="3841144"/>
            <a:ext cx="849745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937EDD2-EB3E-D446-B537-B1EFD8EE395F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V="1">
            <a:off x="6178713" y="4690888"/>
            <a:ext cx="0" cy="723843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72104B-AE57-584E-BD58-3DB530021B99}"/>
              </a:ext>
            </a:extLst>
          </p:cNvPr>
          <p:cNvGrpSpPr/>
          <p:nvPr/>
        </p:nvGrpSpPr>
        <p:grpSpPr>
          <a:xfrm>
            <a:off x="5209464" y="2991398"/>
            <a:ext cx="1933489" cy="1699491"/>
            <a:chOff x="2736690" y="2050473"/>
            <a:chExt cx="1450117" cy="12746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5CAE6D5-0AAD-C44B-A694-C84A6935AB6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147AC37-7503-BF43-86F6-ECD31DEA229C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Tả đồ chơi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9712B93-6D38-8542-B990-BFA74E494163}"/>
              </a:ext>
            </a:extLst>
          </p:cNvPr>
          <p:cNvGrpSpPr/>
          <p:nvPr/>
        </p:nvGrpSpPr>
        <p:grpSpPr>
          <a:xfrm>
            <a:off x="8001357" y="2991398"/>
            <a:ext cx="2221724" cy="2232727"/>
            <a:chOff x="4830610" y="2050473"/>
            <a:chExt cx="1666293" cy="1674545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2DDF075E-4B1D-264A-BA85-F5331FD17CE5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34864B-6EB3-8341-B7CE-B4B77B6A61BB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67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(2) Có những ai tham gia việc đó?</a:t>
              </a: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922E297-15C0-6E41-ADB8-4D29C2E190AE}"/>
              </a:ext>
            </a:extLst>
          </p:cNvPr>
          <p:cNvGrpSpPr/>
          <p:nvPr/>
        </p:nvGrpSpPr>
        <p:grpSpPr>
          <a:xfrm>
            <a:off x="3979203" y="5414730"/>
            <a:ext cx="4399020" cy="1286821"/>
            <a:chOff x="1813995" y="3867973"/>
            <a:chExt cx="3299265" cy="9651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A8F6B7B2-416F-7948-B6F4-61A4BC30F0EB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624C9C9-4EFD-7F4B-9F91-384BAA41D3E3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84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52F4327-0035-864C-AE82-B30363C92C9F}"/>
              </a:ext>
            </a:extLst>
          </p:cNvPr>
          <p:cNvGrpSpPr/>
          <p:nvPr/>
        </p:nvGrpSpPr>
        <p:grpSpPr>
          <a:xfrm>
            <a:off x="1957517" y="2537099"/>
            <a:ext cx="2239759" cy="3144609"/>
            <a:chOff x="329117" y="1792813"/>
            <a:chExt cx="1679819" cy="211517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ED19F6EA-7F1B-A945-A789-1A69D7577827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F3743E5A-6373-8E48-BB47-6F9AB8C9B8AF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209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(4) Em có suy nghĩ gì khi chứng kiến (hoặc tham gia) việc đó?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A60074F-467D-6043-8FB9-310AC09ACCB4}"/>
              </a:ext>
            </a:extLst>
          </p:cNvPr>
          <p:cNvCxnSpPr>
            <a:cxnSpLocks/>
          </p:cNvCxnSpPr>
          <p:nvPr/>
        </p:nvCxnSpPr>
        <p:spPr>
          <a:xfrm flipV="1">
            <a:off x="6155669" y="2355138"/>
            <a:ext cx="0" cy="51723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5680E05-E6AA-4F4C-8A43-C4421AC08325}"/>
              </a:ext>
            </a:extLst>
          </p:cNvPr>
          <p:cNvGrpSpPr/>
          <p:nvPr/>
        </p:nvGrpSpPr>
        <p:grpSpPr>
          <a:xfrm>
            <a:off x="4208291" y="1459937"/>
            <a:ext cx="4045968" cy="1128012"/>
            <a:chOff x="2329054" y="823636"/>
            <a:chExt cx="2356133" cy="84600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7BDF9D5E-C9D3-534F-9A82-A5641504312F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x-none" sz="2400" kern="0">
                <a:solidFill>
                  <a:srgbClr val="BAE5E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AC4C8CB-230F-044F-982E-389AA8E2FCD9}"/>
                </a:ext>
              </a:extLst>
            </p:cNvPr>
            <p:cNvSpPr txBox="1"/>
            <p:nvPr/>
          </p:nvSpPr>
          <p:spPr>
            <a:xfrm>
              <a:off x="2415462" y="826097"/>
              <a:ext cx="2176280" cy="843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(1) Em đã tham gia hoặc chứng kiến việc gì? Ở đâu </a:t>
              </a:r>
              <a:endParaRPr lang="x-none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FE4D60D9-4B08-8E48-9B9F-AE888606F20E}"/>
              </a:ext>
            </a:extLst>
          </p:cNvPr>
          <p:cNvSpPr/>
          <p:nvPr/>
        </p:nvSpPr>
        <p:spPr>
          <a:xfrm>
            <a:off x="5181187" y="2855931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x-none" sz="24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735EAB-3982-4F94-6DD6-12626979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59" y="151595"/>
            <a:ext cx="6631993" cy="67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55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8D76F-C129-4FFA-A57A-64407E71A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035" y="1140666"/>
            <a:ext cx="8815580" cy="11095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A591725-1F50-4575-8CF1-25182CC0D831}"/>
              </a:ext>
            </a:extLst>
          </p:cNvPr>
          <p:cNvGrpSpPr/>
          <p:nvPr/>
        </p:nvGrpSpPr>
        <p:grpSpPr>
          <a:xfrm>
            <a:off x="4221278" y="2676525"/>
            <a:ext cx="4084522" cy="2838450"/>
            <a:chOff x="0" y="2686369"/>
            <a:chExt cx="5455920" cy="4503431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7F17FC6D-2FF8-43E7-948B-55C7AFCBD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xmlns="" id="{B5FA08DD-9790-4748-9CBA-B39EFC91E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13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392839-AFA1-4CA9-9CF9-3152DFAC6BB5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A8DBA2A-7608-453C-8D5E-BD71F069E91B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6" name="Picture 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94F110C8-1666-4C2C-99E8-EB94A4460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ACFB9DE-32FC-42F1-BA7D-F1FA4FD8C39C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xmlns="" id="{3199C86C-5404-4B12-9B13-33AA4F0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23BD3CD-6BF7-4A48-B241-EC2E177680A2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0780B85-C788-4EF0-8B05-09DBCFADBF58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1" name="Picture 10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10EFB0D0-8F66-416D-BE54-A69178E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DF2D95-C4B0-4A3A-85CC-7B08210E7283}"/>
                  </a:ext>
                </a:extLst>
              </p:cNvPr>
              <p:cNvSpPr txBox="1"/>
              <p:nvPr/>
            </p:nvSpPr>
            <p:spPr>
              <a:xfrm>
                <a:off x="6367421" y="647318"/>
                <a:ext cx="4221478" cy="2040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nội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dung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lời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hay)</a:t>
                </a:r>
              </a:p>
            </p:txBody>
          </p:sp>
        </p:grp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xmlns="" id="{D2857AB3-15A5-466E-9DEB-BE4ACB434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3A55AF1-91A8-48B7-B020-99DF1B340F25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7A806664-EDDE-4BD1-A001-507DEEB4621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6" name="Picture 15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xmlns="" id="{D3C59286-7867-4753-965F-B0F80BF19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389CDC8E-FE50-423A-83AE-5841DB8C442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25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xmlns="" id="{A829743C-2CFC-405F-A08F-174DEE0F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46A8BC1-FE76-4C8C-B2E6-A36C8209C5F6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xmlns="" id="{D53A6420-221E-47C9-8821-76D0B9EE9DC8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77A3872-AB4B-4ACB-9000-D5E57CF41228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3EF3B9A-0F16-4AB2-9B85-8FD8A8BBEAEA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2" name="Picture 21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3812DA66-4725-494D-9237-3952A03A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3" name="Picture 22" descr="Icon&#10;&#10;Description automatically generated">
              <a:extLst>
                <a:ext uri="{FF2B5EF4-FFF2-40B4-BE49-F238E27FC236}">
                  <a16:creationId xmlns:a16="http://schemas.microsoft.com/office/drawing/2014/main" xmlns="" id="{8D4390CC-2C3D-438F-A6D3-0B1C7C733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4405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qf5sjhb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252</Words>
  <Application>Microsoft Office PowerPoint</Application>
  <PresentationFormat>Widescreen</PresentationFormat>
  <Paragraphs>28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宋体</vt:lpstr>
      <vt:lpstr>Arial</vt:lpstr>
      <vt:lpstr>Arial-Rounded</vt:lpstr>
      <vt:lpstr>Calibri</vt:lpstr>
      <vt:lpstr>Kalam</vt:lpstr>
      <vt:lpstr>Montserrat</vt:lpstr>
      <vt:lpstr>字魂35号-经典雅黑</vt:lpstr>
      <vt:lpstr>等线</vt:lpstr>
      <vt:lpstr>1_Doodle Sketchbook by Slidesgo</vt:lpstr>
      <vt:lpstr>Office 主题</vt:lpstr>
      <vt:lpstr>1_Office 主题</vt:lpstr>
      <vt:lpstr>5_Office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16</cp:revision>
  <dcterms:created xsi:type="dcterms:W3CDTF">2021-08-01T08:47:12Z</dcterms:created>
  <dcterms:modified xsi:type="dcterms:W3CDTF">2026-02-13T07:14:43Z</dcterms:modified>
</cp:coreProperties>
</file>